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50" r:id="rId2"/>
  </p:sldMasterIdLst>
  <p:sldIdLst>
    <p:sldId id="266" r:id="rId3"/>
    <p:sldId id="265" r:id="rId4"/>
    <p:sldId id="256" r:id="rId5"/>
    <p:sldId id="258" r:id="rId6"/>
    <p:sldId id="259" r:id="rId7"/>
    <p:sldId id="260" r:id="rId8"/>
    <p:sldId id="261" r:id="rId9"/>
    <p:sldId id="262" r:id="rId10"/>
    <p:sldId id="263" r:id="rId11"/>
    <p:sldId id="264" r:id="rId12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67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82A66BA-4D2B-4DE4-AAB5-91F283D98387}" type="datetimeFigureOut">
              <a:rPr lang="en-US"/>
              <a:pPr/>
              <a:t>5/29/2016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BAD41D-3531-4EBC-A17A-F435671AB3E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13F86B0-ED24-4E6F-8C34-AF37C197DEA0}" type="datetimeFigureOut">
              <a:rPr lang="en-US"/>
              <a:pPr/>
              <a:t>5/29/2016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CEA526-F764-464C-A278-430B1F4606B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2B0B5ED-8974-4B77-A35F-474E68808CB5}" type="datetimeFigureOut">
              <a:rPr lang="en-US"/>
              <a:pPr/>
              <a:t>5/29/2016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73A71A-1977-475E-9787-ABD0ED670F3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941513" y="2133600"/>
            <a:ext cx="3267075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60988" y="2133600"/>
            <a:ext cx="3267075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436D820-64C4-4D1F-A0BE-4B6DB117EDD7}" type="datetimeFigureOut">
              <a:rPr lang="en-US"/>
              <a:pPr/>
              <a:t>5/29/2016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3680F5-B7F3-405F-92D6-187EFE95417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A1E1458-1F04-4D44-A7EB-62D684E0560B}" type="datetimeFigureOut">
              <a:rPr lang="en-US"/>
              <a:pPr/>
              <a:t>5/29/2016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8FE4FE-A749-41DE-AB36-C8773FDDDD9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B7A7D6C-7725-41AB-B23B-B7723065EB67}" type="datetimeFigureOut">
              <a:rPr lang="en-US"/>
              <a:pPr/>
              <a:t>5/29/2016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D8C46F-4062-4ED3-BFDA-D2062E0E53E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A5D0004-552B-4C44-997B-D642297CAF38}" type="datetimeFigureOut">
              <a:rPr lang="en-US"/>
              <a:pPr/>
              <a:t>5/29/2016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923EE3-FAFF-4E34-89EA-3FA74C54E3D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A2198DB-FD4B-4DE3-BB54-FFB4FE3FD993}" type="datetimeFigureOut">
              <a:rPr lang="en-US"/>
              <a:pPr/>
              <a:t>5/29/2016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42A7F8-3769-47FA-8D6A-22B6AAD6BEE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904B1B-FD46-49CB-885E-0344B592EC0F}" type="datetimeFigureOut">
              <a:rPr lang="en-US"/>
              <a:pPr/>
              <a:t>5/29/2016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FC500F-4AFA-4B46-ACBC-6F0E91E9E14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3624688-0BB9-4987-BBBF-5F11B11F70BE}" type="datetimeFigureOut">
              <a:rPr lang="en-US"/>
              <a:pPr/>
              <a:t>5/29/2016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7ACCE4-3245-4E15-8A2C-C84403CC0BB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956425" y="623888"/>
            <a:ext cx="1671638" cy="5395912"/>
          </a:xfrm>
        </p:spPr>
        <p:txBody>
          <a:bodyPr vert="eaVert"/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941513" y="623888"/>
            <a:ext cx="4862512" cy="5395912"/>
          </a:xfrm>
        </p:spPr>
        <p:txBody>
          <a:bodyPr vert="eaVert"/>
          <a:lstStyle/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CEB65A1-5FE9-4D9D-8495-EF731ACE1297}" type="datetimeFigureOut">
              <a:rPr lang="en-US"/>
              <a:pPr/>
              <a:t>5/29/2016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D23F2C-F85B-47A7-88F4-3DA594B48A1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Образец подзаголовка</a:t>
            </a:r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Образец текста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941513" y="2133600"/>
            <a:ext cx="3267075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60988" y="2133600"/>
            <a:ext cx="3267075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Образец заголовка</a:t>
            </a:r>
            <a:endParaRPr lang="ru-R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Образец текста</a:t>
            </a: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Образец текста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956425" y="623888"/>
            <a:ext cx="1671638" cy="5395912"/>
          </a:xfrm>
        </p:spPr>
        <p:txBody>
          <a:bodyPr vert="eaVert"/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941513" y="623888"/>
            <a:ext cx="4862512" cy="5395912"/>
          </a:xfrm>
        </p:spPr>
        <p:txBody>
          <a:bodyPr vert="eaVert"/>
          <a:lstStyle/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554" name="Group 22"/>
          <p:cNvGrpSpPr>
            <a:grpSpLocks/>
          </p:cNvGrpSpPr>
          <p:nvPr/>
        </p:nvGrpSpPr>
        <p:grpSpPr bwMode="auto">
          <a:xfrm>
            <a:off x="0" y="228600"/>
            <a:ext cx="2138363" cy="6638925"/>
            <a:chOff x="2487613" y="285750"/>
            <a:chExt cx="2428875" cy="5654676"/>
          </a:xfrm>
        </p:grpSpPr>
        <p:sp>
          <p:nvSpPr>
            <p:cNvPr id="1046" name="Freeform 11"/>
            <p:cNvSpPr>
              <a:spLocks noChangeArrowheads="1"/>
            </p:cNvSpPr>
            <p:nvPr/>
          </p:nvSpPr>
          <p:spPr bwMode="auto">
            <a:xfrm>
              <a:off x="2487613" y="2284222"/>
              <a:ext cx="86552" cy="534098"/>
            </a:xfrm>
            <a:custGeom>
              <a:avLst/>
              <a:gdLst>
                <a:gd name="T0" fmla="*/ 0 w 22"/>
                <a:gd name="T1" fmla="*/ 0 h 136"/>
                <a:gd name="T2" fmla="*/ 22 w 22"/>
                <a:gd name="T3" fmla="*/ 136 h 136"/>
              </a:gdLst>
              <a:ahLst/>
              <a:cxnLst/>
              <a:rect l="T0" t="T1" r="T2" b="T3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47" name="Freeform 12"/>
            <p:cNvSpPr>
              <a:spLocks noChangeArrowheads="1"/>
            </p:cNvSpPr>
            <p:nvPr/>
          </p:nvSpPr>
          <p:spPr bwMode="auto">
            <a:xfrm>
              <a:off x="2597607" y="2779108"/>
              <a:ext cx="549967" cy="1978191"/>
            </a:xfrm>
            <a:custGeom>
              <a:avLst/>
              <a:gdLst>
                <a:gd name="T0" fmla="*/ 0 w 140"/>
                <a:gd name="T1" fmla="*/ 0 h 504"/>
                <a:gd name="T2" fmla="*/ 140 w 140"/>
                <a:gd name="T3" fmla="*/ 504 h 504"/>
              </a:gdLst>
              <a:ahLst/>
              <a:cxnLst/>
              <a:rect l="T0" t="T1" r="T2" b="T3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48" name="Freeform 13"/>
            <p:cNvSpPr>
              <a:spLocks noChangeArrowheads="1"/>
            </p:cNvSpPr>
            <p:nvPr/>
          </p:nvSpPr>
          <p:spPr bwMode="auto">
            <a:xfrm>
              <a:off x="3174623" y="4730255"/>
              <a:ext cx="519314" cy="1210171"/>
            </a:xfrm>
            <a:custGeom>
              <a:avLst/>
              <a:gdLst>
                <a:gd name="T0" fmla="*/ 0 w 132"/>
                <a:gd name="T1" fmla="*/ 0 h 308"/>
                <a:gd name="T2" fmla="*/ 132 w 132"/>
                <a:gd name="T3" fmla="*/ 308 h 308"/>
              </a:gdLst>
              <a:ahLst/>
              <a:cxnLst/>
              <a:rect l="T0" t="T1" r="T2" b="T3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49" name="Freeform 14"/>
            <p:cNvSpPr>
              <a:spLocks noChangeArrowheads="1"/>
            </p:cNvSpPr>
            <p:nvPr/>
          </p:nvSpPr>
          <p:spPr bwMode="auto">
            <a:xfrm>
              <a:off x="3304451" y="5630785"/>
              <a:ext cx="146056" cy="309641"/>
            </a:xfrm>
            <a:custGeom>
              <a:avLst/>
              <a:gdLst>
                <a:gd name="T0" fmla="*/ 0 w 37"/>
                <a:gd name="T1" fmla="*/ 0 h 79"/>
                <a:gd name="T2" fmla="*/ 37 w 37"/>
                <a:gd name="T3" fmla="*/ 79 h 79"/>
              </a:gdLst>
              <a:ahLst/>
              <a:cxnLst/>
              <a:rect l="T0" t="T1" r="T2" b="T3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50" name="Freeform 15"/>
            <p:cNvSpPr>
              <a:spLocks noChangeArrowheads="1"/>
            </p:cNvSpPr>
            <p:nvPr/>
          </p:nvSpPr>
          <p:spPr bwMode="auto">
            <a:xfrm>
              <a:off x="2574165" y="2818321"/>
              <a:ext cx="699631" cy="2834099"/>
            </a:xfrm>
            <a:custGeom>
              <a:avLst/>
              <a:gdLst>
                <a:gd name="T0" fmla="*/ 0 w 178"/>
                <a:gd name="T1" fmla="*/ 0 h 722"/>
                <a:gd name="T2" fmla="*/ 178 w 178"/>
                <a:gd name="T3" fmla="*/ 722 h 722"/>
              </a:gdLst>
              <a:ahLst/>
              <a:cxnLst/>
              <a:rect l="T0" t="T1" r="T2" b="T3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51" name="Freeform 16"/>
            <p:cNvSpPr>
              <a:spLocks noChangeArrowheads="1"/>
            </p:cNvSpPr>
            <p:nvPr/>
          </p:nvSpPr>
          <p:spPr bwMode="auto">
            <a:xfrm>
              <a:off x="2507448" y="285750"/>
              <a:ext cx="90159" cy="2493358"/>
            </a:xfrm>
            <a:custGeom>
              <a:avLst/>
              <a:gdLst>
                <a:gd name="T0" fmla="*/ 0 w 23"/>
                <a:gd name="T1" fmla="*/ 0 h 635"/>
                <a:gd name="T2" fmla="*/ 23 w 23"/>
                <a:gd name="T3" fmla="*/ 635 h 635"/>
              </a:gdLst>
              <a:ahLst/>
              <a:cxnLst/>
              <a:rect l="T0" t="T1" r="T2" b="T3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52" name="Freeform 17"/>
            <p:cNvSpPr>
              <a:spLocks noChangeArrowheads="1"/>
            </p:cNvSpPr>
            <p:nvPr/>
          </p:nvSpPr>
          <p:spPr bwMode="auto">
            <a:xfrm>
              <a:off x="2554331" y="2599273"/>
              <a:ext cx="66717" cy="420517"/>
            </a:xfrm>
            <a:custGeom>
              <a:avLst/>
              <a:gdLst>
                <a:gd name="T0" fmla="*/ 0 w 17"/>
                <a:gd name="T1" fmla="*/ 0 h 107"/>
                <a:gd name="T2" fmla="*/ 17 w 17"/>
                <a:gd name="T3" fmla="*/ 107 h 107"/>
              </a:gdLst>
              <a:ahLst/>
              <a:cxnLst/>
              <a:rect l="T0" t="T1" r="T2" b="T3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53" name="Freeform 18"/>
            <p:cNvSpPr>
              <a:spLocks noChangeArrowheads="1"/>
            </p:cNvSpPr>
            <p:nvPr/>
          </p:nvSpPr>
          <p:spPr bwMode="auto">
            <a:xfrm>
              <a:off x="3143968" y="4757298"/>
              <a:ext cx="160483" cy="873487"/>
            </a:xfrm>
            <a:custGeom>
              <a:avLst/>
              <a:gdLst>
                <a:gd name="T0" fmla="*/ 0 w 41"/>
                <a:gd name="T1" fmla="*/ 0 h 222"/>
                <a:gd name="T2" fmla="*/ 41 w 41"/>
                <a:gd name="T3" fmla="*/ 222 h 222"/>
              </a:gdLst>
              <a:ahLst/>
              <a:cxnLst/>
              <a:rect l="T0" t="T1" r="T2" b="T3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54" name="Freeform 19"/>
            <p:cNvSpPr>
              <a:spLocks noChangeArrowheads="1"/>
            </p:cNvSpPr>
            <p:nvPr/>
          </p:nvSpPr>
          <p:spPr bwMode="auto">
            <a:xfrm>
              <a:off x="3147574" y="1282282"/>
              <a:ext cx="1768914" cy="3447973"/>
            </a:xfrm>
            <a:custGeom>
              <a:avLst/>
              <a:gdLst>
                <a:gd name="T0" fmla="*/ 0 w 450"/>
                <a:gd name="T1" fmla="*/ 0 h 878"/>
                <a:gd name="T2" fmla="*/ 450 w 450"/>
                <a:gd name="T3" fmla="*/ 878 h 878"/>
              </a:gdLst>
              <a:ahLst/>
              <a:cxnLst/>
              <a:rect l="T0" t="T1" r="T2" b="T3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55" name="Freeform 20"/>
            <p:cNvSpPr>
              <a:spLocks noChangeArrowheads="1"/>
            </p:cNvSpPr>
            <p:nvPr/>
          </p:nvSpPr>
          <p:spPr bwMode="auto">
            <a:xfrm>
              <a:off x="3273797" y="5652419"/>
              <a:ext cx="137041" cy="288007"/>
            </a:xfrm>
            <a:custGeom>
              <a:avLst/>
              <a:gdLst>
                <a:gd name="T0" fmla="*/ 0 w 35"/>
                <a:gd name="T1" fmla="*/ 0 h 73"/>
                <a:gd name="T2" fmla="*/ 35 w 35"/>
                <a:gd name="T3" fmla="*/ 73 h 73"/>
              </a:gdLst>
              <a:ahLst/>
              <a:cxnLst/>
              <a:rect l="T0" t="T1" r="T2" b="T3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56" name="Freeform 21"/>
            <p:cNvSpPr>
              <a:spLocks noChangeArrowheads="1"/>
            </p:cNvSpPr>
            <p:nvPr/>
          </p:nvSpPr>
          <p:spPr bwMode="auto">
            <a:xfrm>
              <a:off x="3143968" y="4655887"/>
              <a:ext cx="30655" cy="189300"/>
            </a:xfrm>
            <a:custGeom>
              <a:avLst/>
              <a:gdLst>
                <a:gd name="T0" fmla="*/ 0 w 8"/>
                <a:gd name="T1" fmla="*/ 0 h 48"/>
                <a:gd name="T2" fmla="*/ 8 w 8"/>
                <a:gd name="T3" fmla="*/ 48 h 48"/>
              </a:gdLst>
              <a:ahLst/>
              <a:cxnLst/>
              <a:rect l="T0" t="T1" r="T2" b="T3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57" name="Freeform 22"/>
            <p:cNvSpPr>
              <a:spLocks noChangeArrowheads="1"/>
            </p:cNvSpPr>
            <p:nvPr/>
          </p:nvSpPr>
          <p:spPr bwMode="auto">
            <a:xfrm>
              <a:off x="3210686" y="5410385"/>
              <a:ext cx="203758" cy="530041"/>
            </a:xfrm>
            <a:custGeom>
              <a:avLst/>
              <a:gdLst>
                <a:gd name="T0" fmla="*/ 0 w 52"/>
                <a:gd name="T1" fmla="*/ 0 h 135"/>
                <a:gd name="T2" fmla="*/ 52 w 52"/>
                <a:gd name="T3" fmla="*/ 135 h 135"/>
              </a:gdLst>
              <a:ahLst/>
              <a:cxnLst/>
              <a:rect l="T0" t="T1" r="T2" b="T3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</p:grpSp>
      <p:grpSp>
        <p:nvGrpSpPr>
          <p:cNvPr id="23567" name="Group 9"/>
          <p:cNvGrpSpPr>
            <a:grpSpLocks/>
          </p:cNvGrpSpPr>
          <p:nvPr/>
        </p:nvGrpSpPr>
        <p:grpSpPr bwMode="auto">
          <a:xfrm>
            <a:off x="20638" y="0"/>
            <a:ext cx="1768475" cy="6853238"/>
            <a:chOff x="6627813" y="194833"/>
            <a:chExt cx="1952625" cy="5678918"/>
          </a:xfrm>
        </p:grpSpPr>
        <p:sp>
          <p:nvSpPr>
            <p:cNvPr id="1034" name="Freeform 27"/>
            <p:cNvSpPr>
              <a:spLocks noChangeArrowheads="1"/>
            </p:cNvSpPr>
            <p:nvPr/>
          </p:nvSpPr>
          <p:spPr bwMode="auto">
            <a:xfrm>
              <a:off x="6627813" y="194833"/>
              <a:ext cx="410156" cy="3646504"/>
            </a:xfrm>
            <a:custGeom>
              <a:avLst/>
              <a:gdLst>
                <a:gd name="T0" fmla="*/ 0 w 103"/>
                <a:gd name="T1" fmla="*/ 0 h 920"/>
                <a:gd name="T2" fmla="*/ 103 w 103"/>
                <a:gd name="T3" fmla="*/ 920 h 920"/>
              </a:gdLst>
              <a:ahLst/>
              <a:cxnLst/>
              <a:rect l="T0" t="T1" r="T2" b="T3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35" name="Freeform 28"/>
            <p:cNvSpPr>
              <a:spLocks noChangeArrowheads="1"/>
            </p:cNvSpPr>
            <p:nvPr/>
          </p:nvSpPr>
          <p:spPr bwMode="auto">
            <a:xfrm>
              <a:off x="7060755" y="3771618"/>
              <a:ext cx="350561" cy="1310216"/>
            </a:xfrm>
            <a:custGeom>
              <a:avLst/>
              <a:gdLst>
                <a:gd name="T0" fmla="*/ 0 w 88"/>
                <a:gd name="T1" fmla="*/ 0 h 330"/>
                <a:gd name="T2" fmla="*/ 88 w 88"/>
                <a:gd name="T3" fmla="*/ 330 h 330"/>
              </a:gdLst>
              <a:ahLst/>
              <a:cxnLst/>
              <a:rect l="T0" t="T1" r="T2" b="T3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36" name="Freeform 29"/>
            <p:cNvSpPr>
              <a:spLocks noChangeArrowheads="1"/>
            </p:cNvSpPr>
            <p:nvPr/>
          </p:nvSpPr>
          <p:spPr bwMode="auto">
            <a:xfrm>
              <a:off x="7439361" y="5052893"/>
              <a:ext cx="357572" cy="820858"/>
            </a:xfrm>
            <a:custGeom>
              <a:avLst/>
              <a:gdLst>
                <a:gd name="T0" fmla="*/ 0 w 90"/>
                <a:gd name="T1" fmla="*/ 0 h 207"/>
                <a:gd name="T2" fmla="*/ 90 w 90"/>
                <a:gd name="T3" fmla="*/ 207 h 207"/>
              </a:gdLst>
              <a:ahLst/>
              <a:cxnLst/>
              <a:rect l="T0" t="T1" r="T2" b="T3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37" name="Freeform 30"/>
            <p:cNvSpPr>
              <a:spLocks noChangeArrowheads="1"/>
            </p:cNvSpPr>
            <p:nvPr/>
          </p:nvSpPr>
          <p:spPr bwMode="auto">
            <a:xfrm>
              <a:off x="7037969" y="3811082"/>
              <a:ext cx="457482" cy="1853508"/>
            </a:xfrm>
            <a:custGeom>
              <a:avLst/>
              <a:gdLst>
                <a:gd name="T0" fmla="*/ 0 w 115"/>
                <a:gd name="T1" fmla="*/ 0 h 467"/>
                <a:gd name="T2" fmla="*/ 115 w 115"/>
                <a:gd name="T3" fmla="*/ 467 h 467"/>
              </a:gdLst>
              <a:ahLst/>
              <a:cxnLst/>
              <a:rect l="T0" t="T1" r="T2" b="T3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38" name="Freeform 31"/>
            <p:cNvSpPr>
              <a:spLocks noChangeArrowheads="1"/>
            </p:cNvSpPr>
            <p:nvPr/>
          </p:nvSpPr>
          <p:spPr bwMode="auto">
            <a:xfrm>
              <a:off x="6992396" y="1263001"/>
              <a:ext cx="145482" cy="2508617"/>
            </a:xfrm>
            <a:custGeom>
              <a:avLst/>
              <a:gdLst>
                <a:gd name="T0" fmla="*/ 0 w 36"/>
                <a:gd name="T1" fmla="*/ 0 h 633"/>
                <a:gd name="T2" fmla="*/ 36 w 36"/>
                <a:gd name="T3" fmla="*/ 633 h 633"/>
              </a:gdLst>
              <a:ahLst/>
              <a:cxnLst/>
              <a:rect l="T0" t="T1" r="T2" b="T3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39" name="Freeform 32"/>
            <p:cNvSpPr>
              <a:spLocks noChangeArrowheads="1"/>
            </p:cNvSpPr>
            <p:nvPr/>
          </p:nvSpPr>
          <p:spPr bwMode="auto">
            <a:xfrm>
              <a:off x="7527002" y="5640911"/>
              <a:ext cx="110427" cy="232840"/>
            </a:xfrm>
            <a:custGeom>
              <a:avLst/>
              <a:gdLst>
                <a:gd name="T0" fmla="*/ 0 w 28"/>
                <a:gd name="T1" fmla="*/ 0 h 59"/>
                <a:gd name="T2" fmla="*/ 28 w 28"/>
                <a:gd name="T3" fmla="*/ 59 h 59"/>
              </a:gdLst>
              <a:ahLst/>
              <a:cxnLst/>
              <a:rect l="T0" t="T1" r="T2" b="T3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40" name="Freeform 33"/>
            <p:cNvSpPr>
              <a:spLocks noChangeArrowheads="1"/>
            </p:cNvSpPr>
            <p:nvPr/>
          </p:nvSpPr>
          <p:spPr bwMode="auto">
            <a:xfrm>
              <a:off x="7022194" y="3599290"/>
              <a:ext cx="68360" cy="423584"/>
            </a:xfrm>
            <a:custGeom>
              <a:avLst/>
              <a:gdLst>
                <a:gd name="T0" fmla="*/ 0 w 17"/>
                <a:gd name="T1" fmla="*/ 0 h 107"/>
                <a:gd name="T2" fmla="*/ 17 w 17"/>
                <a:gd name="T3" fmla="*/ 107 h 107"/>
              </a:gdLst>
              <a:ahLst/>
              <a:cxnLst/>
              <a:rect l="T0" t="T1" r="T2" b="T3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41" name="Freeform 34"/>
            <p:cNvSpPr>
              <a:spLocks noChangeArrowheads="1"/>
            </p:cNvSpPr>
            <p:nvPr/>
          </p:nvSpPr>
          <p:spPr bwMode="auto">
            <a:xfrm>
              <a:off x="7411316" y="2802110"/>
              <a:ext cx="1169122" cy="2250783"/>
            </a:xfrm>
            <a:custGeom>
              <a:avLst/>
              <a:gdLst>
                <a:gd name="T0" fmla="*/ 0 w 294"/>
                <a:gd name="T1" fmla="*/ 0 h 568"/>
                <a:gd name="T2" fmla="*/ 294 w 294"/>
                <a:gd name="T3" fmla="*/ 568 h 568"/>
              </a:gdLst>
              <a:ahLst/>
              <a:cxnLst/>
              <a:rect l="T0" t="T1" r="T2" b="T3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42" name="Freeform 35"/>
            <p:cNvSpPr>
              <a:spLocks noChangeArrowheads="1"/>
            </p:cNvSpPr>
            <p:nvPr/>
          </p:nvSpPr>
          <p:spPr bwMode="auto">
            <a:xfrm>
              <a:off x="7495451" y="5664590"/>
              <a:ext cx="99910" cy="209161"/>
            </a:xfrm>
            <a:custGeom>
              <a:avLst/>
              <a:gdLst>
                <a:gd name="T0" fmla="*/ 0 w 25"/>
                <a:gd name="T1" fmla="*/ 0 h 53"/>
                <a:gd name="T2" fmla="*/ 25 w 25"/>
                <a:gd name="T3" fmla="*/ 53 h 53"/>
              </a:gdLst>
              <a:ahLst/>
              <a:cxnLst/>
              <a:rect l="T0" t="T1" r="T2" b="T3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43" name="Freeform 36"/>
            <p:cNvSpPr>
              <a:spLocks noChangeArrowheads="1"/>
            </p:cNvSpPr>
            <p:nvPr/>
          </p:nvSpPr>
          <p:spPr bwMode="auto">
            <a:xfrm>
              <a:off x="7411316" y="5081833"/>
              <a:ext cx="115685" cy="559078"/>
            </a:xfrm>
            <a:custGeom>
              <a:avLst/>
              <a:gdLst>
                <a:gd name="T0" fmla="*/ 0 w 29"/>
                <a:gd name="T1" fmla="*/ 0 h 141"/>
                <a:gd name="T2" fmla="*/ 29 w 29"/>
                <a:gd name="T3" fmla="*/ 141 h 141"/>
              </a:gdLst>
              <a:ahLst/>
              <a:cxnLst/>
              <a:rect l="T0" t="T1" r="T2" b="T3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44" name="Freeform 37"/>
            <p:cNvSpPr>
              <a:spLocks noChangeArrowheads="1"/>
            </p:cNvSpPr>
            <p:nvPr/>
          </p:nvSpPr>
          <p:spPr bwMode="auto">
            <a:xfrm>
              <a:off x="7411316" y="4977910"/>
              <a:ext cx="33304" cy="189429"/>
            </a:xfrm>
            <a:custGeom>
              <a:avLst/>
              <a:gdLst>
                <a:gd name="T0" fmla="*/ 0 w 8"/>
                <a:gd name="T1" fmla="*/ 0 h 48"/>
                <a:gd name="T2" fmla="*/ 8 w 8"/>
                <a:gd name="T3" fmla="*/ 48 h 48"/>
              </a:gdLst>
              <a:ahLst/>
              <a:cxnLst/>
              <a:rect l="T0" t="T1" r="T2" b="T3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45" name="Freeform 38"/>
            <p:cNvSpPr>
              <a:spLocks noChangeArrowheads="1"/>
            </p:cNvSpPr>
            <p:nvPr/>
          </p:nvSpPr>
          <p:spPr bwMode="auto">
            <a:xfrm>
              <a:off x="7439361" y="5434381"/>
              <a:ext cx="173528" cy="439370"/>
            </a:xfrm>
            <a:custGeom>
              <a:avLst/>
              <a:gdLst>
                <a:gd name="T0" fmla="*/ 0 w 44"/>
                <a:gd name="T1" fmla="*/ 0 h 111"/>
                <a:gd name="T2" fmla="*/ 44 w 44"/>
                <a:gd name="T3" fmla="*/ 111 h 111"/>
              </a:gdLst>
              <a:ahLst/>
              <a:cxnLst/>
              <a:rect l="T0" t="T1" r="T2" b="T3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</p:grpSp>
      <p:sp>
        <p:nvSpPr>
          <p:cNvPr id="7" name="Rectangle 6"/>
          <p:cNvSpPr/>
          <p:nvPr/>
        </p:nvSpPr>
        <p:spPr>
          <a:xfrm>
            <a:off x="0" y="0"/>
            <a:ext cx="136525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4" name="Freeform 6"/>
          <p:cNvSpPr>
            <a:spLocks noChangeArrowheads="1"/>
          </p:cNvSpPr>
          <p:nvPr/>
        </p:nvSpPr>
        <p:spPr bwMode="auto">
          <a:xfrm>
            <a:off x="0" y="4324350"/>
            <a:ext cx="1308100" cy="777875"/>
          </a:xfrm>
          <a:custGeom>
            <a:avLst/>
            <a:gdLst>
              <a:gd name="T0" fmla="*/ 0 w 372"/>
              <a:gd name="T1" fmla="*/ 0 h 166"/>
              <a:gd name="T2" fmla="*/ 372 w 372"/>
              <a:gd name="T3" fmla="*/ 166 h 166"/>
            </a:gdLst>
            <a:ahLst/>
            <a:cxnLst/>
            <a:rect l="T0" t="T1" r="T2" b="T3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defTabSz="457200">
              <a:defRPr/>
            </a:pPr>
            <a:endParaRPr lang="ru-RU"/>
          </a:p>
        </p:txBody>
      </p:sp>
      <p:sp>
        <p:nvSpPr>
          <p:cNvPr id="23582" name="Title Placeholder 1"/>
          <p:cNvSpPr>
            <a:spLocks noGrp="1"/>
          </p:cNvSpPr>
          <p:nvPr>
            <p:ph type="title"/>
          </p:nvPr>
        </p:nvSpPr>
        <p:spPr bwMode="auto">
          <a:xfrm>
            <a:off x="1944688" y="623888"/>
            <a:ext cx="6683375" cy="1281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2358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941513" y="2133600"/>
            <a:ext cx="668655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35" name="Date Placeholder 3"/>
          <p:cNvSpPr>
            <a:spLocks noGrp="1"/>
          </p:cNvSpPr>
          <p:nvPr>
            <p:ph type="dt" sz="half" idx="2"/>
          </p:nvPr>
        </p:nvSpPr>
        <p:spPr>
          <a:xfrm>
            <a:off x="7770813" y="6130925"/>
            <a:ext cx="860425" cy="369888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900">
                <a:solidFill>
                  <a:srgbClr val="898989"/>
                </a:solidFill>
                <a:latin typeface="+mn-lt"/>
              </a:defRPr>
            </a:lvl1pPr>
          </a:lstStyle>
          <a:p>
            <a:fld id="{6DC19F5C-6F02-4B70-9054-34D9FC307996}" type="datetimeFigureOut">
              <a:rPr lang="en-US"/>
              <a:pPr/>
              <a:t>5/29/2016</a:t>
            </a:fld>
            <a:endParaRPr lang="en-US"/>
          </a:p>
        </p:txBody>
      </p:sp>
      <p:sp>
        <p:nvSpPr>
          <p:cNvPr id="36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1513" y="6135688"/>
            <a:ext cx="57150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900">
                <a:solidFill>
                  <a:srgbClr val="898989"/>
                </a:solidFill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37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398463" y="4529138"/>
            <a:ext cx="585787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2000">
                <a:solidFill>
                  <a:srgbClr val="FEFFFF"/>
                </a:solidFill>
                <a:latin typeface="+mn-lt"/>
              </a:defRPr>
            </a:lvl1pPr>
          </a:lstStyle>
          <a:p>
            <a:fld id="{907D1422-295A-4F0E-BF1B-4DB785456501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</p:sldLayoutIdLst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5pPr>
      <a:lvl6pPr marL="457200"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6pPr>
      <a:lvl7pPr marL="914400"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7pPr>
      <a:lvl8pPr marL="1371600"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8pPr>
      <a:lvl9pPr marL="1828800"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9pPr>
    </p:titleStyle>
    <p:bodyStyle>
      <a:lvl1pPr marL="342900" indent="-3429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>
          <a:solidFill>
            <a:srgbClr val="404040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600">
          <a:solidFill>
            <a:srgbClr val="404040"/>
          </a:solidFill>
          <a:latin typeface="+mn-lt"/>
        </a:defRPr>
      </a:lvl2pPr>
      <a:lvl3pPr marL="11430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400">
          <a:solidFill>
            <a:srgbClr val="404040"/>
          </a:solidFill>
          <a:latin typeface="+mn-lt"/>
        </a:defRPr>
      </a:lvl3pPr>
      <a:lvl4pPr marL="16002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200">
          <a:solidFill>
            <a:srgbClr val="404040"/>
          </a:solidFill>
          <a:latin typeface="+mn-lt"/>
        </a:defRPr>
      </a:lvl4pPr>
      <a:lvl5pPr marL="20574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200">
          <a:solidFill>
            <a:srgbClr val="404040"/>
          </a:solidFill>
          <a:latin typeface="+mn-lt"/>
        </a:defRPr>
      </a:lvl5pPr>
      <a:lvl6pPr marL="25146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200">
          <a:solidFill>
            <a:srgbClr val="404040"/>
          </a:solidFill>
          <a:latin typeface="+mn-lt"/>
        </a:defRPr>
      </a:lvl6pPr>
      <a:lvl7pPr marL="29718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200">
          <a:solidFill>
            <a:srgbClr val="404040"/>
          </a:solidFill>
          <a:latin typeface="+mn-lt"/>
        </a:defRPr>
      </a:lvl7pPr>
      <a:lvl8pPr marL="34290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200">
          <a:solidFill>
            <a:srgbClr val="404040"/>
          </a:solidFill>
          <a:latin typeface="+mn-lt"/>
        </a:defRPr>
      </a:lvl8pPr>
      <a:lvl9pPr marL="38862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200">
          <a:solidFill>
            <a:srgbClr val="404040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602" name="Group 22"/>
          <p:cNvGrpSpPr>
            <a:grpSpLocks/>
          </p:cNvGrpSpPr>
          <p:nvPr/>
        </p:nvGrpSpPr>
        <p:grpSpPr bwMode="auto">
          <a:xfrm>
            <a:off x="0" y="228600"/>
            <a:ext cx="2138363" cy="6638925"/>
            <a:chOff x="2487613" y="285750"/>
            <a:chExt cx="2428875" cy="5654676"/>
          </a:xfrm>
        </p:grpSpPr>
        <p:sp>
          <p:nvSpPr>
            <p:cNvPr id="1046" name="Freeform 11"/>
            <p:cNvSpPr>
              <a:spLocks noChangeArrowheads="1"/>
            </p:cNvSpPr>
            <p:nvPr/>
          </p:nvSpPr>
          <p:spPr bwMode="auto">
            <a:xfrm>
              <a:off x="2487613" y="2284222"/>
              <a:ext cx="86552" cy="534098"/>
            </a:xfrm>
            <a:custGeom>
              <a:avLst/>
              <a:gdLst>
                <a:gd name="T0" fmla="*/ 0 w 22"/>
                <a:gd name="T1" fmla="*/ 0 h 136"/>
                <a:gd name="T2" fmla="*/ 22 w 22"/>
                <a:gd name="T3" fmla="*/ 136 h 136"/>
              </a:gdLst>
              <a:ahLst/>
              <a:cxnLst/>
              <a:rect l="T0" t="T1" r="T2" b="T3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47" name="Freeform 12"/>
            <p:cNvSpPr>
              <a:spLocks noChangeArrowheads="1"/>
            </p:cNvSpPr>
            <p:nvPr/>
          </p:nvSpPr>
          <p:spPr bwMode="auto">
            <a:xfrm>
              <a:off x="2597607" y="2779108"/>
              <a:ext cx="549967" cy="1978191"/>
            </a:xfrm>
            <a:custGeom>
              <a:avLst/>
              <a:gdLst>
                <a:gd name="T0" fmla="*/ 0 w 140"/>
                <a:gd name="T1" fmla="*/ 0 h 504"/>
                <a:gd name="T2" fmla="*/ 140 w 140"/>
                <a:gd name="T3" fmla="*/ 504 h 504"/>
              </a:gdLst>
              <a:ahLst/>
              <a:cxnLst/>
              <a:rect l="T0" t="T1" r="T2" b="T3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48" name="Freeform 13"/>
            <p:cNvSpPr>
              <a:spLocks noChangeArrowheads="1"/>
            </p:cNvSpPr>
            <p:nvPr/>
          </p:nvSpPr>
          <p:spPr bwMode="auto">
            <a:xfrm>
              <a:off x="3174623" y="4730255"/>
              <a:ext cx="519314" cy="1210171"/>
            </a:xfrm>
            <a:custGeom>
              <a:avLst/>
              <a:gdLst>
                <a:gd name="T0" fmla="*/ 0 w 132"/>
                <a:gd name="T1" fmla="*/ 0 h 308"/>
                <a:gd name="T2" fmla="*/ 132 w 132"/>
                <a:gd name="T3" fmla="*/ 308 h 308"/>
              </a:gdLst>
              <a:ahLst/>
              <a:cxnLst/>
              <a:rect l="T0" t="T1" r="T2" b="T3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49" name="Freeform 14"/>
            <p:cNvSpPr>
              <a:spLocks noChangeArrowheads="1"/>
            </p:cNvSpPr>
            <p:nvPr/>
          </p:nvSpPr>
          <p:spPr bwMode="auto">
            <a:xfrm>
              <a:off x="3304451" y="5630785"/>
              <a:ext cx="146056" cy="309641"/>
            </a:xfrm>
            <a:custGeom>
              <a:avLst/>
              <a:gdLst>
                <a:gd name="T0" fmla="*/ 0 w 37"/>
                <a:gd name="T1" fmla="*/ 0 h 79"/>
                <a:gd name="T2" fmla="*/ 37 w 37"/>
                <a:gd name="T3" fmla="*/ 79 h 79"/>
              </a:gdLst>
              <a:ahLst/>
              <a:cxnLst/>
              <a:rect l="T0" t="T1" r="T2" b="T3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50" name="Freeform 15"/>
            <p:cNvSpPr>
              <a:spLocks noChangeArrowheads="1"/>
            </p:cNvSpPr>
            <p:nvPr/>
          </p:nvSpPr>
          <p:spPr bwMode="auto">
            <a:xfrm>
              <a:off x="2574165" y="2818321"/>
              <a:ext cx="699631" cy="2834099"/>
            </a:xfrm>
            <a:custGeom>
              <a:avLst/>
              <a:gdLst>
                <a:gd name="T0" fmla="*/ 0 w 178"/>
                <a:gd name="T1" fmla="*/ 0 h 722"/>
                <a:gd name="T2" fmla="*/ 178 w 178"/>
                <a:gd name="T3" fmla="*/ 722 h 722"/>
              </a:gdLst>
              <a:ahLst/>
              <a:cxnLst/>
              <a:rect l="T0" t="T1" r="T2" b="T3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51" name="Freeform 16"/>
            <p:cNvSpPr>
              <a:spLocks noChangeArrowheads="1"/>
            </p:cNvSpPr>
            <p:nvPr/>
          </p:nvSpPr>
          <p:spPr bwMode="auto">
            <a:xfrm>
              <a:off x="2507448" y="285750"/>
              <a:ext cx="90159" cy="2493358"/>
            </a:xfrm>
            <a:custGeom>
              <a:avLst/>
              <a:gdLst>
                <a:gd name="T0" fmla="*/ 0 w 23"/>
                <a:gd name="T1" fmla="*/ 0 h 635"/>
                <a:gd name="T2" fmla="*/ 23 w 23"/>
                <a:gd name="T3" fmla="*/ 635 h 635"/>
              </a:gdLst>
              <a:ahLst/>
              <a:cxnLst/>
              <a:rect l="T0" t="T1" r="T2" b="T3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52" name="Freeform 17"/>
            <p:cNvSpPr>
              <a:spLocks noChangeArrowheads="1"/>
            </p:cNvSpPr>
            <p:nvPr/>
          </p:nvSpPr>
          <p:spPr bwMode="auto">
            <a:xfrm>
              <a:off x="2554331" y="2599273"/>
              <a:ext cx="66717" cy="420517"/>
            </a:xfrm>
            <a:custGeom>
              <a:avLst/>
              <a:gdLst>
                <a:gd name="T0" fmla="*/ 0 w 17"/>
                <a:gd name="T1" fmla="*/ 0 h 107"/>
                <a:gd name="T2" fmla="*/ 17 w 17"/>
                <a:gd name="T3" fmla="*/ 107 h 107"/>
              </a:gdLst>
              <a:ahLst/>
              <a:cxnLst/>
              <a:rect l="T0" t="T1" r="T2" b="T3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53" name="Freeform 18"/>
            <p:cNvSpPr>
              <a:spLocks noChangeArrowheads="1"/>
            </p:cNvSpPr>
            <p:nvPr/>
          </p:nvSpPr>
          <p:spPr bwMode="auto">
            <a:xfrm>
              <a:off x="3143968" y="4757298"/>
              <a:ext cx="160483" cy="873487"/>
            </a:xfrm>
            <a:custGeom>
              <a:avLst/>
              <a:gdLst>
                <a:gd name="T0" fmla="*/ 0 w 41"/>
                <a:gd name="T1" fmla="*/ 0 h 222"/>
                <a:gd name="T2" fmla="*/ 41 w 41"/>
                <a:gd name="T3" fmla="*/ 222 h 222"/>
              </a:gdLst>
              <a:ahLst/>
              <a:cxnLst/>
              <a:rect l="T0" t="T1" r="T2" b="T3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54" name="Freeform 19"/>
            <p:cNvSpPr>
              <a:spLocks noChangeArrowheads="1"/>
            </p:cNvSpPr>
            <p:nvPr/>
          </p:nvSpPr>
          <p:spPr bwMode="auto">
            <a:xfrm>
              <a:off x="3147574" y="1282282"/>
              <a:ext cx="1768914" cy="3447973"/>
            </a:xfrm>
            <a:custGeom>
              <a:avLst/>
              <a:gdLst>
                <a:gd name="T0" fmla="*/ 0 w 450"/>
                <a:gd name="T1" fmla="*/ 0 h 878"/>
                <a:gd name="T2" fmla="*/ 450 w 450"/>
                <a:gd name="T3" fmla="*/ 878 h 878"/>
              </a:gdLst>
              <a:ahLst/>
              <a:cxnLst/>
              <a:rect l="T0" t="T1" r="T2" b="T3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55" name="Freeform 20"/>
            <p:cNvSpPr>
              <a:spLocks noChangeArrowheads="1"/>
            </p:cNvSpPr>
            <p:nvPr/>
          </p:nvSpPr>
          <p:spPr bwMode="auto">
            <a:xfrm>
              <a:off x="3273797" y="5652419"/>
              <a:ext cx="137041" cy="288007"/>
            </a:xfrm>
            <a:custGeom>
              <a:avLst/>
              <a:gdLst>
                <a:gd name="T0" fmla="*/ 0 w 35"/>
                <a:gd name="T1" fmla="*/ 0 h 73"/>
                <a:gd name="T2" fmla="*/ 35 w 35"/>
                <a:gd name="T3" fmla="*/ 73 h 73"/>
              </a:gdLst>
              <a:ahLst/>
              <a:cxnLst/>
              <a:rect l="T0" t="T1" r="T2" b="T3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56" name="Freeform 21"/>
            <p:cNvSpPr>
              <a:spLocks noChangeArrowheads="1"/>
            </p:cNvSpPr>
            <p:nvPr/>
          </p:nvSpPr>
          <p:spPr bwMode="auto">
            <a:xfrm>
              <a:off x="3143968" y="4655887"/>
              <a:ext cx="30655" cy="189300"/>
            </a:xfrm>
            <a:custGeom>
              <a:avLst/>
              <a:gdLst>
                <a:gd name="T0" fmla="*/ 0 w 8"/>
                <a:gd name="T1" fmla="*/ 0 h 48"/>
                <a:gd name="T2" fmla="*/ 8 w 8"/>
                <a:gd name="T3" fmla="*/ 48 h 48"/>
              </a:gdLst>
              <a:ahLst/>
              <a:cxnLst/>
              <a:rect l="T0" t="T1" r="T2" b="T3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57" name="Freeform 22"/>
            <p:cNvSpPr>
              <a:spLocks noChangeArrowheads="1"/>
            </p:cNvSpPr>
            <p:nvPr/>
          </p:nvSpPr>
          <p:spPr bwMode="auto">
            <a:xfrm>
              <a:off x="3210686" y="5410385"/>
              <a:ext cx="203758" cy="530041"/>
            </a:xfrm>
            <a:custGeom>
              <a:avLst/>
              <a:gdLst>
                <a:gd name="T0" fmla="*/ 0 w 52"/>
                <a:gd name="T1" fmla="*/ 0 h 135"/>
                <a:gd name="T2" fmla="*/ 52 w 52"/>
                <a:gd name="T3" fmla="*/ 135 h 135"/>
              </a:gdLst>
              <a:ahLst/>
              <a:cxnLst/>
              <a:rect l="T0" t="T1" r="T2" b="T3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</p:grpSp>
      <p:grpSp>
        <p:nvGrpSpPr>
          <p:cNvPr id="25615" name="Group 9"/>
          <p:cNvGrpSpPr>
            <a:grpSpLocks/>
          </p:cNvGrpSpPr>
          <p:nvPr/>
        </p:nvGrpSpPr>
        <p:grpSpPr bwMode="auto">
          <a:xfrm>
            <a:off x="20638" y="0"/>
            <a:ext cx="1768475" cy="6853238"/>
            <a:chOff x="6627813" y="194833"/>
            <a:chExt cx="1952625" cy="5678918"/>
          </a:xfrm>
        </p:grpSpPr>
        <p:sp>
          <p:nvSpPr>
            <p:cNvPr id="1034" name="Freeform 27"/>
            <p:cNvSpPr>
              <a:spLocks noChangeArrowheads="1"/>
            </p:cNvSpPr>
            <p:nvPr/>
          </p:nvSpPr>
          <p:spPr bwMode="auto">
            <a:xfrm>
              <a:off x="6627813" y="194833"/>
              <a:ext cx="410156" cy="3646504"/>
            </a:xfrm>
            <a:custGeom>
              <a:avLst/>
              <a:gdLst>
                <a:gd name="T0" fmla="*/ 0 w 103"/>
                <a:gd name="T1" fmla="*/ 0 h 920"/>
                <a:gd name="T2" fmla="*/ 103 w 103"/>
                <a:gd name="T3" fmla="*/ 920 h 920"/>
              </a:gdLst>
              <a:ahLst/>
              <a:cxnLst/>
              <a:rect l="T0" t="T1" r="T2" b="T3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35" name="Freeform 28"/>
            <p:cNvSpPr>
              <a:spLocks noChangeArrowheads="1"/>
            </p:cNvSpPr>
            <p:nvPr/>
          </p:nvSpPr>
          <p:spPr bwMode="auto">
            <a:xfrm>
              <a:off x="7060755" y="3771618"/>
              <a:ext cx="350561" cy="1310216"/>
            </a:xfrm>
            <a:custGeom>
              <a:avLst/>
              <a:gdLst>
                <a:gd name="T0" fmla="*/ 0 w 88"/>
                <a:gd name="T1" fmla="*/ 0 h 330"/>
                <a:gd name="T2" fmla="*/ 88 w 88"/>
                <a:gd name="T3" fmla="*/ 330 h 330"/>
              </a:gdLst>
              <a:ahLst/>
              <a:cxnLst/>
              <a:rect l="T0" t="T1" r="T2" b="T3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36" name="Freeform 29"/>
            <p:cNvSpPr>
              <a:spLocks noChangeArrowheads="1"/>
            </p:cNvSpPr>
            <p:nvPr/>
          </p:nvSpPr>
          <p:spPr bwMode="auto">
            <a:xfrm>
              <a:off x="7439361" y="5052893"/>
              <a:ext cx="357572" cy="820858"/>
            </a:xfrm>
            <a:custGeom>
              <a:avLst/>
              <a:gdLst>
                <a:gd name="T0" fmla="*/ 0 w 90"/>
                <a:gd name="T1" fmla="*/ 0 h 207"/>
                <a:gd name="T2" fmla="*/ 90 w 90"/>
                <a:gd name="T3" fmla="*/ 207 h 207"/>
              </a:gdLst>
              <a:ahLst/>
              <a:cxnLst/>
              <a:rect l="T0" t="T1" r="T2" b="T3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37" name="Freeform 30"/>
            <p:cNvSpPr>
              <a:spLocks noChangeArrowheads="1"/>
            </p:cNvSpPr>
            <p:nvPr/>
          </p:nvSpPr>
          <p:spPr bwMode="auto">
            <a:xfrm>
              <a:off x="7037969" y="3811082"/>
              <a:ext cx="457482" cy="1853508"/>
            </a:xfrm>
            <a:custGeom>
              <a:avLst/>
              <a:gdLst>
                <a:gd name="T0" fmla="*/ 0 w 115"/>
                <a:gd name="T1" fmla="*/ 0 h 467"/>
                <a:gd name="T2" fmla="*/ 115 w 115"/>
                <a:gd name="T3" fmla="*/ 467 h 467"/>
              </a:gdLst>
              <a:ahLst/>
              <a:cxnLst/>
              <a:rect l="T0" t="T1" r="T2" b="T3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38" name="Freeform 31"/>
            <p:cNvSpPr>
              <a:spLocks noChangeArrowheads="1"/>
            </p:cNvSpPr>
            <p:nvPr/>
          </p:nvSpPr>
          <p:spPr bwMode="auto">
            <a:xfrm>
              <a:off x="6992396" y="1263001"/>
              <a:ext cx="145482" cy="2508617"/>
            </a:xfrm>
            <a:custGeom>
              <a:avLst/>
              <a:gdLst>
                <a:gd name="T0" fmla="*/ 0 w 36"/>
                <a:gd name="T1" fmla="*/ 0 h 633"/>
                <a:gd name="T2" fmla="*/ 36 w 36"/>
                <a:gd name="T3" fmla="*/ 633 h 633"/>
              </a:gdLst>
              <a:ahLst/>
              <a:cxnLst/>
              <a:rect l="T0" t="T1" r="T2" b="T3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39" name="Freeform 32"/>
            <p:cNvSpPr>
              <a:spLocks noChangeArrowheads="1"/>
            </p:cNvSpPr>
            <p:nvPr/>
          </p:nvSpPr>
          <p:spPr bwMode="auto">
            <a:xfrm>
              <a:off x="7527002" y="5640911"/>
              <a:ext cx="110427" cy="232840"/>
            </a:xfrm>
            <a:custGeom>
              <a:avLst/>
              <a:gdLst>
                <a:gd name="T0" fmla="*/ 0 w 28"/>
                <a:gd name="T1" fmla="*/ 0 h 59"/>
                <a:gd name="T2" fmla="*/ 28 w 28"/>
                <a:gd name="T3" fmla="*/ 59 h 59"/>
              </a:gdLst>
              <a:ahLst/>
              <a:cxnLst/>
              <a:rect l="T0" t="T1" r="T2" b="T3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40" name="Freeform 33"/>
            <p:cNvSpPr>
              <a:spLocks noChangeArrowheads="1"/>
            </p:cNvSpPr>
            <p:nvPr/>
          </p:nvSpPr>
          <p:spPr bwMode="auto">
            <a:xfrm>
              <a:off x="7022194" y="3599290"/>
              <a:ext cx="68360" cy="423584"/>
            </a:xfrm>
            <a:custGeom>
              <a:avLst/>
              <a:gdLst>
                <a:gd name="T0" fmla="*/ 0 w 17"/>
                <a:gd name="T1" fmla="*/ 0 h 107"/>
                <a:gd name="T2" fmla="*/ 17 w 17"/>
                <a:gd name="T3" fmla="*/ 107 h 107"/>
              </a:gdLst>
              <a:ahLst/>
              <a:cxnLst/>
              <a:rect l="T0" t="T1" r="T2" b="T3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41" name="Freeform 34"/>
            <p:cNvSpPr>
              <a:spLocks noChangeArrowheads="1"/>
            </p:cNvSpPr>
            <p:nvPr/>
          </p:nvSpPr>
          <p:spPr bwMode="auto">
            <a:xfrm>
              <a:off x="7411316" y="2802110"/>
              <a:ext cx="1169122" cy="2250783"/>
            </a:xfrm>
            <a:custGeom>
              <a:avLst/>
              <a:gdLst>
                <a:gd name="T0" fmla="*/ 0 w 294"/>
                <a:gd name="T1" fmla="*/ 0 h 568"/>
                <a:gd name="T2" fmla="*/ 294 w 294"/>
                <a:gd name="T3" fmla="*/ 568 h 568"/>
              </a:gdLst>
              <a:ahLst/>
              <a:cxnLst/>
              <a:rect l="T0" t="T1" r="T2" b="T3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42" name="Freeform 35"/>
            <p:cNvSpPr>
              <a:spLocks noChangeArrowheads="1"/>
            </p:cNvSpPr>
            <p:nvPr/>
          </p:nvSpPr>
          <p:spPr bwMode="auto">
            <a:xfrm>
              <a:off x="7495451" y="5664590"/>
              <a:ext cx="99910" cy="209161"/>
            </a:xfrm>
            <a:custGeom>
              <a:avLst/>
              <a:gdLst>
                <a:gd name="T0" fmla="*/ 0 w 25"/>
                <a:gd name="T1" fmla="*/ 0 h 53"/>
                <a:gd name="T2" fmla="*/ 25 w 25"/>
                <a:gd name="T3" fmla="*/ 53 h 53"/>
              </a:gdLst>
              <a:ahLst/>
              <a:cxnLst/>
              <a:rect l="T0" t="T1" r="T2" b="T3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43" name="Freeform 36"/>
            <p:cNvSpPr>
              <a:spLocks noChangeArrowheads="1"/>
            </p:cNvSpPr>
            <p:nvPr/>
          </p:nvSpPr>
          <p:spPr bwMode="auto">
            <a:xfrm>
              <a:off x="7411316" y="5081833"/>
              <a:ext cx="115685" cy="559078"/>
            </a:xfrm>
            <a:custGeom>
              <a:avLst/>
              <a:gdLst>
                <a:gd name="T0" fmla="*/ 0 w 29"/>
                <a:gd name="T1" fmla="*/ 0 h 141"/>
                <a:gd name="T2" fmla="*/ 29 w 29"/>
                <a:gd name="T3" fmla="*/ 141 h 141"/>
              </a:gdLst>
              <a:ahLst/>
              <a:cxnLst/>
              <a:rect l="T0" t="T1" r="T2" b="T3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44" name="Freeform 37"/>
            <p:cNvSpPr>
              <a:spLocks noChangeArrowheads="1"/>
            </p:cNvSpPr>
            <p:nvPr/>
          </p:nvSpPr>
          <p:spPr bwMode="auto">
            <a:xfrm>
              <a:off x="7411316" y="4977910"/>
              <a:ext cx="33304" cy="189429"/>
            </a:xfrm>
            <a:custGeom>
              <a:avLst/>
              <a:gdLst>
                <a:gd name="T0" fmla="*/ 0 w 8"/>
                <a:gd name="T1" fmla="*/ 0 h 48"/>
                <a:gd name="T2" fmla="*/ 8 w 8"/>
                <a:gd name="T3" fmla="*/ 48 h 48"/>
              </a:gdLst>
              <a:ahLst/>
              <a:cxnLst/>
              <a:rect l="T0" t="T1" r="T2" b="T3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45" name="Freeform 38"/>
            <p:cNvSpPr>
              <a:spLocks noChangeArrowheads="1"/>
            </p:cNvSpPr>
            <p:nvPr/>
          </p:nvSpPr>
          <p:spPr bwMode="auto">
            <a:xfrm>
              <a:off x="7439361" y="5434381"/>
              <a:ext cx="173528" cy="439370"/>
            </a:xfrm>
            <a:custGeom>
              <a:avLst/>
              <a:gdLst>
                <a:gd name="T0" fmla="*/ 0 w 44"/>
                <a:gd name="T1" fmla="*/ 0 h 111"/>
                <a:gd name="T2" fmla="*/ 44 w 44"/>
                <a:gd name="T3" fmla="*/ 111 h 111"/>
              </a:gdLst>
              <a:ahLst/>
              <a:cxnLst/>
              <a:rect l="T0" t="T1" r="T2" b="T3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</p:grpSp>
      <p:sp>
        <p:nvSpPr>
          <p:cNvPr id="7" name="Rectangle 6"/>
          <p:cNvSpPr/>
          <p:nvPr/>
        </p:nvSpPr>
        <p:spPr>
          <a:xfrm>
            <a:off x="0" y="0"/>
            <a:ext cx="136525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5629" name="Title Placeholder 1"/>
          <p:cNvSpPr>
            <a:spLocks noGrp="1"/>
          </p:cNvSpPr>
          <p:nvPr>
            <p:ph type="title"/>
          </p:nvPr>
        </p:nvSpPr>
        <p:spPr bwMode="auto">
          <a:xfrm>
            <a:off x="1944688" y="623888"/>
            <a:ext cx="6683375" cy="1281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25630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941513" y="2133600"/>
            <a:ext cx="668655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5pPr>
      <a:lvl6pPr marL="457200"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6pPr>
      <a:lvl7pPr marL="914400"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7pPr>
      <a:lvl8pPr marL="1371600"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8pPr>
      <a:lvl9pPr marL="1828800"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9pPr>
    </p:titleStyle>
    <p:bodyStyle>
      <a:lvl1pPr marL="342900" indent="-3429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>
          <a:solidFill>
            <a:srgbClr val="404040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600">
          <a:solidFill>
            <a:srgbClr val="404040"/>
          </a:solidFill>
          <a:latin typeface="+mn-lt"/>
        </a:defRPr>
      </a:lvl2pPr>
      <a:lvl3pPr marL="11430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400">
          <a:solidFill>
            <a:srgbClr val="404040"/>
          </a:solidFill>
          <a:latin typeface="+mn-lt"/>
        </a:defRPr>
      </a:lvl3pPr>
      <a:lvl4pPr marL="16002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200">
          <a:solidFill>
            <a:srgbClr val="404040"/>
          </a:solidFill>
          <a:latin typeface="+mn-lt"/>
        </a:defRPr>
      </a:lvl4pPr>
      <a:lvl5pPr marL="20574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200">
          <a:solidFill>
            <a:srgbClr val="404040"/>
          </a:solidFill>
          <a:latin typeface="+mn-lt"/>
        </a:defRPr>
      </a:lvl5pPr>
      <a:lvl6pPr marL="25146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200">
          <a:solidFill>
            <a:srgbClr val="404040"/>
          </a:solidFill>
          <a:latin typeface="+mn-lt"/>
        </a:defRPr>
      </a:lvl6pPr>
      <a:lvl7pPr marL="29718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200">
          <a:solidFill>
            <a:srgbClr val="404040"/>
          </a:solidFill>
          <a:latin typeface="+mn-lt"/>
        </a:defRPr>
      </a:lvl7pPr>
      <a:lvl8pPr marL="34290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200">
          <a:solidFill>
            <a:srgbClr val="404040"/>
          </a:solidFill>
          <a:latin typeface="+mn-lt"/>
        </a:defRPr>
      </a:lvl8pPr>
      <a:lvl9pPr marL="38862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200">
          <a:solidFill>
            <a:srgbClr val="404040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0" name="Text Box 4"/>
          <p:cNvSpPr txBox="1">
            <a:spLocks noChangeArrowheads="1"/>
          </p:cNvSpPr>
          <p:nvPr/>
        </p:nvSpPr>
        <p:spPr bwMode="auto">
          <a:xfrm>
            <a:off x="684213" y="908050"/>
            <a:ext cx="8054975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ctr" defTabSz="457200">
              <a:lnSpc>
                <a:spcPct val="150000"/>
              </a:lnSpc>
            </a:pPr>
            <a:r>
              <a:rPr lang="uk-UA" sz="4800" b="1">
                <a:solidFill>
                  <a:srgbClr val="333300"/>
                </a:solidFill>
                <a:latin typeface="Georgia" pitchFamily="18" charset="0"/>
                <a:cs typeface="Arial" charset="0"/>
              </a:rPr>
              <a:t>Тема:</a:t>
            </a:r>
            <a:r>
              <a:rPr lang="uk-UA" sz="4800" b="1">
                <a:solidFill>
                  <a:srgbClr val="FF0000"/>
                </a:solidFill>
                <a:latin typeface="Georgia" pitchFamily="18" charset="0"/>
                <a:cs typeface="Arial" charset="0"/>
              </a:rPr>
              <a:t> </a:t>
            </a:r>
            <a:r>
              <a:rPr lang="ru-RU" sz="4800" b="1">
                <a:solidFill>
                  <a:srgbClr val="333300"/>
                </a:solidFill>
                <a:latin typeface="Georgia" pitchFamily="18" charset="0"/>
                <a:cs typeface="Arial" charset="0"/>
              </a:rPr>
              <a:t>Нафта. Склад. Властивост</a:t>
            </a:r>
            <a:r>
              <a:rPr lang="uk-UA" sz="4800" b="1">
                <a:solidFill>
                  <a:srgbClr val="333300"/>
                </a:solidFill>
                <a:latin typeface="Georgia" pitchFamily="18" charset="0"/>
                <a:cs typeface="Arial" charset="0"/>
              </a:rPr>
              <a:t>і нафти</a:t>
            </a:r>
            <a:endParaRPr lang="ru-RU" sz="4800" b="1">
              <a:solidFill>
                <a:srgbClr val="333300"/>
              </a:solidFill>
              <a:latin typeface="Georgia" pitchFamily="18" charset="0"/>
              <a:cs typeface="Arial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2984500" y="6027738"/>
            <a:ext cx="3284538" cy="476250"/>
          </a:xfrm>
        </p:spPr>
        <p:txBody>
          <a:bodyPr>
            <a:normAutofit/>
          </a:bodyPr>
          <a:lstStyle/>
          <a:p>
            <a:pPr marL="0" indent="0" algn="ctr" eaLnBrk="1" hangingPunct="1">
              <a:buFont typeface="Wingdings 3" pitchFamily="18" charset="2"/>
              <a:buNone/>
            </a:pPr>
            <a:r>
              <a:rPr lang="uk-UA" b="1">
                <a:solidFill>
                  <a:srgbClr val="595959"/>
                </a:solidFill>
                <a:latin typeface="Georgia" pitchFamily="18" charset="0"/>
                <a:cs typeface="Arial" charset="0"/>
              </a:rPr>
              <a:t>Урок </a:t>
            </a:r>
            <a:r>
              <a:rPr lang="en-US" b="1">
                <a:solidFill>
                  <a:srgbClr val="595959"/>
                </a:solidFill>
                <a:latin typeface="Georgia" pitchFamily="18" charset="0"/>
                <a:cs typeface="Arial" charset="0"/>
              </a:rPr>
              <a:t>10</a:t>
            </a:r>
            <a:endParaRPr lang="ru-RU">
              <a:solidFill>
                <a:srgbClr val="595959"/>
              </a:solidFill>
              <a:latin typeface="Georgia" pitchFamily="18" charset="0"/>
              <a:cs typeface="Arial" charset="0"/>
            </a:endParaRPr>
          </a:p>
        </p:txBody>
      </p:sp>
      <p:pic>
        <p:nvPicPr>
          <p:cNvPr id="24582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76825" y="2997200"/>
            <a:ext cx="3671888" cy="280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Заголовок 9"/>
          <p:cNvSpPr>
            <a:spLocks noGrp="1"/>
          </p:cNvSpPr>
          <p:nvPr>
            <p:ph type="title" idx="4294967295"/>
          </p:nvPr>
        </p:nvSpPr>
        <p:spPr>
          <a:xfrm>
            <a:off x="1944688" y="623888"/>
            <a:ext cx="6683375" cy="387350"/>
          </a:xfrm>
        </p:spPr>
        <p:txBody>
          <a:bodyPr anchor="ctr"/>
          <a:lstStyle/>
          <a:p>
            <a:pPr algn="just"/>
            <a:r>
              <a:rPr lang="uk-UA" sz="900"/>
              <a:t>Хімія. 11 клас. Рівень стандарт</a:t>
            </a:r>
            <a:endParaRPr lang="ru-RU" sz="900"/>
          </a:p>
        </p:txBody>
      </p:sp>
      <p:pic>
        <p:nvPicPr>
          <p:cNvPr id="15362" name="Picture 2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395288" y="1412875"/>
            <a:ext cx="4464050" cy="4537075"/>
          </a:xfrm>
          <a:ln/>
        </p:spPr>
      </p:pic>
      <p:sp>
        <p:nvSpPr>
          <p:cNvPr id="15363" name="Текст 5"/>
          <p:cNvSpPr>
            <a:spLocks noGrp="1"/>
          </p:cNvSpPr>
          <p:nvPr>
            <p:ph sz="half" idx="4294967295"/>
          </p:nvPr>
        </p:nvSpPr>
        <p:spPr>
          <a:xfrm>
            <a:off x="5346700" y="2133600"/>
            <a:ext cx="3281363" cy="3886200"/>
          </a:xfrm>
        </p:spPr>
        <p:txBody>
          <a:bodyPr/>
          <a:lstStyle/>
          <a:p>
            <a:r>
              <a:rPr lang="ru-RU" sz="1200">
                <a:latin typeface="Arial Black" pitchFamily="34" charset="0"/>
              </a:rPr>
              <a:t>Нафта (від перс. </a:t>
            </a:r>
            <a:r>
              <a:rPr lang="en-US" sz="1200">
                <a:latin typeface="Arial Black" pitchFamily="34" charset="0"/>
              </a:rPr>
              <a:t>neft) - </a:t>
            </a:r>
            <a:r>
              <a:rPr lang="ru-RU" sz="1200">
                <a:latin typeface="Arial Black" pitchFamily="34" charset="0"/>
              </a:rPr>
              <a:t>пальна масляниста рідина зі специфічним запахом, розповсюджена в осадовій оболонці Землі і яка є найважливішою корисною копалиною.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Прямоугольник 4"/>
          <p:cNvSpPr>
            <a:spLocks noChangeArrowheads="1"/>
          </p:cNvSpPr>
          <p:nvPr/>
        </p:nvSpPr>
        <p:spPr bwMode="auto">
          <a:xfrm>
            <a:off x="755650" y="196850"/>
            <a:ext cx="8064500" cy="4956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>
                <a:latin typeface="Arial Black" pitchFamily="34" charset="0"/>
              </a:rPr>
              <a:t>Фізичні властивості нафти</a:t>
            </a:r>
          </a:p>
          <a:p>
            <a:pPr algn="ctr"/>
            <a:endParaRPr lang="ru-RU" sz="2800">
              <a:latin typeface="Arial Black" pitchFamily="34" charset="0"/>
            </a:endParaRPr>
          </a:p>
          <a:p>
            <a:endParaRPr lang="ru-RU" sz="2000">
              <a:latin typeface="Arial Black" pitchFamily="34" charset="0"/>
            </a:endParaRPr>
          </a:p>
          <a:p>
            <a:r>
              <a:rPr lang="ru-RU" sz="2000">
                <a:latin typeface="Arial Black" pitchFamily="34" charset="0"/>
              </a:rPr>
              <a:t> -  Теплота згоряння нафти – 41 МДж/кг, бензину – 42 МДж/кг;</a:t>
            </a:r>
          </a:p>
          <a:p>
            <a:endParaRPr lang="ru-RU" sz="2000">
              <a:latin typeface="Arial Black" pitchFamily="34" charset="0"/>
            </a:endParaRPr>
          </a:p>
          <a:p>
            <a:endParaRPr lang="ru-RU" sz="2000">
              <a:latin typeface="Arial Black" pitchFamily="34" charset="0"/>
            </a:endParaRPr>
          </a:p>
          <a:p>
            <a:pPr>
              <a:buFontTx/>
              <a:buChar char="-"/>
            </a:pPr>
            <a:r>
              <a:rPr lang="ru-RU" sz="2000">
                <a:latin typeface="Arial Black" pitchFamily="34" charset="0"/>
              </a:rPr>
              <a:t>  Важливим показником для нафти є температура кипіння, що залежить від будови вхідних до складу нафти вуглеводнів і коливається від 50 до 550°С;</a:t>
            </a:r>
          </a:p>
          <a:p>
            <a:pPr>
              <a:buFontTx/>
              <a:buChar char="-"/>
            </a:pPr>
            <a:endParaRPr lang="ru-RU" sz="2000">
              <a:latin typeface="Arial Black" pitchFamily="34" charset="0"/>
            </a:endParaRPr>
          </a:p>
          <a:p>
            <a:endParaRPr lang="ru-RU" sz="2000">
              <a:latin typeface="Arial Black" pitchFamily="34" charset="0"/>
            </a:endParaRPr>
          </a:p>
          <a:p>
            <a:r>
              <a:rPr lang="ru-RU" sz="2000">
                <a:latin typeface="Arial Black" pitchFamily="34" charset="0"/>
              </a:rPr>
              <a:t> -  Різні компоненти нафти переходять у газоподібний стан при різній температурі.  Легкі нафти киплять при 50–100°С, важкі – при температурі більш 100°С.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Прямоугольник 19"/>
          <p:cNvSpPr>
            <a:spLocks noChangeArrowheads="1"/>
          </p:cNvSpPr>
          <p:nvPr/>
        </p:nvSpPr>
        <p:spPr bwMode="auto">
          <a:xfrm>
            <a:off x="468313" y="981075"/>
            <a:ext cx="5472112" cy="5078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>
                <a:latin typeface="Arial Black" pitchFamily="34" charset="0"/>
              </a:rPr>
              <a:t>Розходження температур кипіння вуглеводнів використовується для поділу нафти на температурні фракції:</a:t>
            </a:r>
          </a:p>
          <a:p>
            <a:endParaRPr lang="ru-RU" sz="2400">
              <a:latin typeface="Arial Black" pitchFamily="34" charset="0"/>
            </a:endParaRPr>
          </a:p>
          <a:p>
            <a:r>
              <a:rPr lang="ru-RU" sz="2400">
                <a:latin typeface="Arial Black" pitchFamily="34" charset="0"/>
              </a:rPr>
              <a:t>  180–200°С  -  вуглеводні бензинової фракції;</a:t>
            </a:r>
          </a:p>
          <a:p>
            <a:r>
              <a:rPr lang="ru-RU" sz="2400">
                <a:latin typeface="Arial Black" pitchFamily="34" charset="0"/>
              </a:rPr>
              <a:t>  200–250°С – лігроїнові;</a:t>
            </a:r>
          </a:p>
          <a:p>
            <a:r>
              <a:rPr lang="ru-RU" sz="2400">
                <a:latin typeface="Arial Black" pitchFamily="34" charset="0"/>
              </a:rPr>
              <a:t>  250–315°С – керосиново-газойлеві ;</a:t>
            </a:r>
          </a:p>
          <a:p>
            <a:r>
              <a:rPr lang="ru-RU" sz="2400">
                <a:latin typeface="Arial Black" pitchFamily="34" charset="0"/>
              </a:rPr>
              <a:t>  315–350°С – масляні</a:t>
            </a:r>
          </a:p>
          <a:p>
            <a:endParaRPr lang="ru-RU">
              <a:latin typeface="Arial Black" pitchFamily="34" charset="0"/>
            </a:endParaRPr>
          </a:p>
          <a:p>
            <a:r>
              <a:rPr lang="ru-RU">
                <a:latin typeface="Arial Black" pitchFamily="34" charset="0"/>
              </a:rPr>
              <a:t> </a:t>
            </a:r>
          </a:p>
        </p:txBody>
      </p:sp>
      <p:pic>
        <p:nvPicPr>
          <p:cNvPr id="17410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67400" y="908050"/>
            <a:ext cx="3025775" cy="381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/>
        <p:txBody>
          <a:bodyPr anchor="ctr">
            <a:normAutofit/>
          </a:bodyPr>
          <a:lstStyle/>
          <a:p>
            <a:r>
              <a:rPr lang="ru-RU" sz="3200">
                <a:latin typeface="Arial Black" pitchFamily="34" charset="0"/>
              </a:rPr>
              <a:t>Хімічні елементи і сполуки в нафті</a:t>
            </a:r>
          </a:p>
        </p:txBody>
      </p:sp>
      <p:sp>
        <p:nvSpPr>
          <p:cNvPr id="18434" name="Содержимое 2"/>
          <p:cNvSpPr>
            <a:spLocks noGrp="1"/>
          </p:cNvSpPr>
          <p:nvPr>
            <p:ph sz="half" idx="4294967295"/>
          </p:nvPr>
        </p:nvSpPr>
        <p:spPr>
          <a:xfrm>
            <a:off x="457200" y="1700213"/>
            <a:ext cx="4475163" cy="4608512"/>
          </a:xfrm>
        </p:spPr>
        <p:txBody>
          <a:bodyPr/>
          <a:lstStyle/>
          <a:p>
            <a:r>
              <a:rPr lang="ru-RU" sz="1200" b="1"/>
              <a:t>Нафта складається головним чином з вуглецю – 79,5 – 87,5 %</a:t>
            </a:r>
          </a:p>
          <a:p>
            <a:r>
              <a:rPr lang="ru-RU" sz="1200" b="1"/>
              <a:t>  водню – 11,0 – 14,5 % від маси нафти.</a:t>
            </a:r>
          </a:p>
          <a:p>
            <a:r>
              <a:rPr lang="ru-RU" sz="1200" b="1"/>
              <a:t> Крім них у нафті присутні ще три елементи – сірка, кисень і азот. Їхня загальна кількість переважно складає 0,5 – 8 %.</a:t>
            </a:r>
          </a:p>
          <a:p>
            <a:r>
              <a:rPr lang="ru-RU" sz="1200" b="1"/>
              <a:t> Кисень і азот знаходяться в нафті тільки в зв'язаному стані. Сірка може зустрічатися у вільному стані чи входити до складу сірководню</a:t>
            </a:r>
            <a:r>
              <a:rPr lang="ru-RU" sz="1200"/>
              <a:t>.</a:t>
            </a:r>
          </a:p>
        </p:txBody>
      </p:sp>
      <p:pic>
        <p:nvPicPr>
          <p:cNvPr id="18435" name="Picture 2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5076825" y="1773238"/>
            <a:ext cx="3743325" cy="3959225"/>
          </a:xfrm>
          <a:ln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/>
        <p:txBody>
          <a:bodyPr anchor="ctr">
            <a:normAutofit/>
          </a:bodyPr>
          <a:lstStyle/>
          <a:p>
            <a:r>
              <a:rPr lang="ru-RU" sz="3200">
                <a:latin typeface="Arial Black" pitchFamily="34" charset="0"/>
              </a:rPr>
              <a:t>Продукти, які отримують з нафти, їх застосування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4294967295"/>
          </p:nvPr>
        </p:nvSpPr>
        <p:spPr>
          <a:xfrm>
            <a:off x="1941513" y="2133600"/>
            <a:ext cx="3694112" cy="3795713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ru-RU" sz="1200" b="1"/>
              <a:t>З нафти виділяють різноманітні продукти, що мають велике практичне значення.</a:t>
            </a:r>
          </a:p>
          <a:p>
            <a:pPr>
              <a:lnSpc>
                <a:spcPct val="80000"/>
              </a:lnSpc>
            </a:pPr>
            <a:r>
              <a:rPr lang="ru-RU" sz="1200" b="1"/>
              <a:t> Спочатку від неї відокремлюють розчинені вуглеводні </a:t>
            </a:r>
          </a:p>
          <a:p>
            <a:pPr>
              <a:lnSpc>
                <a:spcPct val="80000"/>
              </a:lnSpc>
            </a:pPr>
            <a:r>
              <a:rPr lang="ru-RU" sz="1200" b="1"/>
              <a:t>. Після відгону летучих вуглеводнів нафту нагрівають.</a:t>
            </a:r>
          </a:p>
          <a:p>
            <a:pPr>
              <a:lnSpc>
                <a:spcPct val="80000"/>
              </a:lnSpc>
            </a:pPr>
            <a:r>
              <a:rPr lang="ru-RU" sz="1200" b="1"/>
              <a:t> Першими переходять у газоподібний стан і відганяються вуглеводні з невеликим числом атомів вуглецю в молекулі, що мають відносно низьку температуру кипіння. </a:t>
            </a:r>
          </a:p>
          <a:p>
            <a:pPr>
              <a:lnSpc>
                <a:spcPct val="80000"/>
              </a:lnSpc>
            </a:pPr>
            <a:r>
              <a:rPr lang="ru-RU" sz="1200" b="1"/>
              <a:t>З підвищенням температури суміші переганяються вуглеводні з більш високою температурою кипіння</a:t>
            </a:r>
          </a:p>
        </p:txBody>
      </p:sp>
      <p:pic>
        <p:nvPicPr>
          <p:cNvPr id="19459" name="Picture 2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5364163" y="1628775"/>
            <a:ext cx="3384550" cy="4321175"/>
          </a:xfrm>
          <a:ln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 idx="4294967295"/>
          </p:nvPr>
        </p:nvSpPr>
        <p:spPr/>
        <p:txBody>
          <a:bodyPr anchor="ctr">
            <a:normAutofit/>
          </a:bodyPr>
          <a:lstStyle/>
          <a:p>
            <a:r>
              <a:rPr lang="ru-RU" sz="3200">
                <a:latin typeface="Arial Black" pitchFamily="34" charset="0"/>
              </a:rPr>
              <a:t>Основні фракції нафти наступні:</a:t>
            </a:r>
          </a:p>
        </p:txBody>
      </p:sp>
      <p:sp>
        <p:nvSpPr>
          <p:cNvPr id="20482" name="Содержимое 6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r>
              <a:rPr lang="ru-RU" sz="1200" b="1"/>
              <a:t>Фракція, що збирається від 400 до 2000 С, - газолінова фракція бензинів .  При подальшій перегонці виділеної фракції одержують: газолін (від 400 до 700 С), бензин (від 700 до 1200 С) – авіаційний, автомобільний і т.д. </a:t>
            </a:r>
          </a:p>
          <a:p>
            <a:endParaRPr lang="ru-RU" sz="1200" b="1"/>
          </a:p>
          <a:p>
            <a:r>
              <a:rPr lang="ru-RU" sz="1200" b="1"/>
              <a:t>Лігроїнова фракція, що збирається в межах від 1500 до 2500 С. Лігроїн застосовується як пальне для тракторів.</a:t>
            </a:r>
          </a:p>
          <a:p>
            <a:endParaRPr lang="ru-RU" sz="1200" b="1"/>
          </a:p>
          <a:p>
            <a:r>
              <a:rPr lang="ru-RU" sz="1200" b="1"/>
              <a:t>Гасова фракція  з температурою кипіння від 1800 до 3000С. гас після очищення використовується як пальне для тракторів, реактивних літаків і ракет.</a:t>
            </a:r>
          </a:p>
          <a:p>
            <a:endParaRPr lang="ru-RU" sz="1200" b="1"/>
          </a:p>
          <a:p>
            <a:r>
              <a:rPr lang="ru-RU" sz="1200" b="1"/>
              <a:t>Газойль (вище 2750 С) – дизельне паливо.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Заголовок 3"/>
          <p:cNvSpPr>
            <a:spLocks noGrp="1"/>
          </p:cNvSpPr>
          <p:nvPr>
            <p:ph type="title" idx="4294967295"/>
          </p:nvPr>
        </p:nvSpPr>
        <p:spPr/>
        <p:txBody>
          <a:bodyPr anchor="ctr"/>
          <a:lstStyle/>
          <a:p>
            <a:r>
              <a:rPr lang="ru-RU" sz="2400" b="1"/>
              <a:t>Мазут – залишок від перегонки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half" idx="4294967295"/>
          </p:nvPr>
        </p:nvSpPr>
        <p:spPr>
          <a:xfrm>
            <a:off x="1941513" y="2133600"/>
            <a:ext cx="3281362" cy="3886200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ru-RU" sz="1200" b="1"/>
              <a:t>Містить вуглеводні з великим числом атомів вуглецю (до багатьох десятків) у молекулі. Мазут також розділяють на фракції:</a:t>
            </a:r>
          </a:p>
          <a:p>
            <a:pPr>
              <a:lnSpc>
                <a:spcPct val="80000"/>
              </a:lnSpc>
            </a:pPr>
            <a:endParaRPr lang="ru-RU" sz="1200" b="1"/>
          </a:p>
          <a:p>
            <a:pPr>
              <a:lnSpc>
                <a:spcPct val="80000"/>
              </a:lnSpc>
            </a:pPr>
            <a:r>
              <a:rPr lang="ru-RU" sz="1200" b="1"/>
              <a:t>Солярові олії – дизельне паливо,</a:t>
            </a:r>
          </a:p>
          <a:p>
            <a:pPr>
              <a:lnSpc>
                <a:spcPct val="80000"/>
              </a:lnSpc>
            </a:pPr>
            <a:endParaRPr lang="ru-RU" sz="1200" b="1"/>
          </a:p>
          <a:p>
            <a:pPr>
              <a:lnSpc>
                <a:spcPct val="80000"/>
              </a:lnSpc>
            </a:pPr>
            <a:r>
              <a:rPr lang="ru-RU" sz="1200" b="1"/>
              <a:t>Мастила (авіатракторні, авіаційні, індустріальні й ін.),</a:t>
            </a:r>
          </a:p>
          <a:p>
            <a:pPr>
              <a:lnSpc>
                <a:spcPct val="80000"/>
              </a:lnSpc>
            </a:pPr>
            <a:endParaRPr lang="ru-RU" sz="1200" b="1"/>
          </a:p>
          <a:p>
            <a:pPr>
              <a:lnSpc>
                <a:spcPct val="80000"/>
              </a:lnSpc>
            </a:pPr>
            <a:r>
              <a:rPr lang="ru-RU" sz="1200" b="1"/>
              <a:t>Вазелін (основа для косметичних засобів і лік).</a:t>
            </a:r>
          </a:p>
          <a:p>
            <a:pPr>
              <a:lnSpc>
                <a:spcPct val="80000"/>
              </a:lnSpc>
            </a:pPr>
            <a:endParaRPr lang="ru-RU" sz="1200" b="1"/>
          </a:p>
          <a:p>
            <a:pPr>
              <a:lnSpc>
                <a:spcPct val="80000"/>
              </a:lnSpc>
            </a:pPr>
            <a:r>
              <a:rPr lang="ru-RU" sz="1200" b="1"/>
              <a:t>І ін.</a:t>
            </a:r>
          </a:p>
          <a:p>
            <a:pPr>
              <a:lnSpc>
                <a:spcPct val="80000"/>
              </a:lnSpc>
            </a:pPr>
            <a:endParaRPr lang="ru-RU" sz="1200"/>
          </a:p>
        </p:txBody>
      </p:sp>
      <p:pic>
        <p:nvPicPr>
          <p:cNvPr id="21507" name="Picture 2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4572000" y="1628775"/>
            <a:ext cx="4176713" cy="4392613"/>
          </a:xfrm>
          <a:ln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00113" y="260350"/>
            <a:ext cx="7127875" cy="3744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0" name="Прямоугольник 9"/>
          <p:cNvSpPr>
            <a:spLocks noChangeArrowheads="1"/>
          </p:cNvSpPr>
          <p:nvPr/>
        </p:nvSpPr>
        <p:spPr bwMode="auto">
          <a:xfrm>
            <a:off x="1042988" y="4797425"/>
            <a:ext cx="7273925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400" b="1">
                <a:latin typeface="Calibri" pitchFamily="34" charset="0"/>
              </a:rPr>
              <a:t>З деяких сортів нафти одержують парафін (для виробництва сірників, свіч і ін.). Після відгону залишається гудрон. Його широко застосовують у дорожнім будівництві.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Легкий дым 1">
      <a:dk1>
        <a:srgbClr val="000000"/>
      </a:dk1>
      <a:lt1>
        <a:srgbClr val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FFFFFF"/>
      </a:accent3>
      <a:accent4>
        <a:srgbClr val="000000"/>
      </a:accent4>
      <a:accent5>
        <a:srgbClr val="CFADAA"/>
      </a:accent5>
      <a:accent6>
        <a:srgbClr val="C97215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Легкий дым 1">
        <a:dk1>
          <a:srgbClr val="000000"/>
        </a:dk1>
        <a:lt1>
          <a:srgbClr val="FFFFFF"/>
        </a:lt1>
        <a:dk2>
          <a:srgbClr val="766F54"/>
        </a:dk2>
        <a:lt2>
          <a:srgbClr val="E3EACF"/>
        </a:lt2>
        <a:accent1>
          <a:srgbClr val="A53010"/>
        </a:accent1>
        <a:accent2>
          <a:srgbClr val="DE7E18"/>
        </a:accent2>
        <a:accent3>
          <a:srgbClr val="FFFFFF"/>
        </a:accent3>
        <a:accent4>
          <a:srgbClr val="000000"/>
        </a:accent4>
        <a:accent5>
          <a:srgbClr val="CFADAA"/>
        </a:accent5>
        <a:accent6>
          <a:srgbClr val="C97215"/>
        </a:accent6>
        <a:hlink>
          <a:srgbClr val="FB4A18"/>
        </a:hlink>
        <a:folHlink>
          <a:srgbClr val="FB931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Легкий дым">
  <a:themeElements>
    <a:clrScheme name="1_Легкий дым 1">
      <a:dk1>
        <a:srgbClr val="000000"/>
      </a:dk1>
      <a:lt1>
        <a:srgbClr val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FFFFFF"/>
      </a:accent3>
      <a:accent4>
        <a:srgbClr val="000000"/>
      </a:accent4>
      <a:accent5>
        <a:srgbClr val="CFADAA"/>
      </a:accent5>
      <a:accent6>
        <a:srgbClr val="C97215"/>
      </a:accent6>
      <a:hlink>
        <a:srgbClr val="FB4A18"/>
      </a:hlink>
      <a:folHlink>
        <a:srgbClr val="FB9318"/>
      </a:folHlink>
    </a:clrScheme>
    <a:fontScheme name="1_Легкий дым">
      <a:majorFont>
        <a:latin typeface="Century Gothic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Легкий дым 1">
        <a:dk1>
          <a:srgbClr val="000000"/>
        </a:dk1>
        <a:lt1>
          <a:srgbClr val="FFFFFF"/>
        </a:lt1>
        <a:dk2>
          <a:srgbClr val="766F54"/>
        </a:dk2>
        <a:lt2>
          <a:srgbClr val="E3EACF"/>
        </a:lt2>
        <a:accent1>
          <a:srgbClr val="A53010"/>
        </a:accent1>
        <a:accent2>
          <a:srgbClr val="DE7E18"/>
        </a:accent2>
        <a:accent3>
          <a:srgbClr val="FFFFFF"/>
        </a:accent3>
        <a:accent4>
          <a:srgbClr val="000000"/>
        </a:accent4>
        <a:accent5>
          <a:srgbClr val="CFADAA"/>
        </a:accent5>
        <a:accent6>
          <a:srgbClr val="C97215"/>
        </a:accent6>
        <a:hlink>
          <a:srgbClr val="FB4A18"/>
        </a:hlink>
        <a:folHlink>
          <a:srgbClr val="FB931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</TotalTime>
  <Words>372</Words>
  <Application>Microsoft Office PowerPoint</Application>
  <PresentationFormat>Экран (4:3)</PresentationFormat>
  <Paragraphs>52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Шаблон оформления</vt:lpstr>
      </vt:variant>
      <vt:variant>
        <vt:i4>2</vt:i4>
      </vt:variant>
      <vt:variant>
        <vt:lpstr>Заголовки слайдов</vt:lpstr>
      </vt:variant>
      <vt:variant>
        <vt:i4>10</vt:i4>
      </vt:variant>
    </vt:vector>
  </HeadingPairs>
  <TitlesOfParts>
    <vt:vector size="18" baseType="lpstr">
      <vt:lpstr>Calibri</vt:lpstr>
      <vt:lpstr>Arial</vt:lpstr>
      <vt:lpstr>Arial Black</vt:lpstr>
      <vt:lpstr>Century Gothic</vt:lpstr>
      <vt:lpstr>Wingdings 3</vt:lpstr>
      <vt:lpstr>Georgia</vt:lpstr>
      <vt:lpstr>Легкий дым</vt:lpstr>
      <vt:lpstr>1_Легкий дым</vt:lpstr>
      <vt:lpstr>Слайд 1</vt:lpstr>
      <vt:lpstr>Слайд 2</vt:lpstr>
      <vt:lpstr>Хімія. 11 клас. Рівень стандарт</vt:lpstr>
      <vt:lpstr>Слайд 4</vt:lpstr>
      <vt:lpstr>Слайд 5</vt:lpstr>
      <vt:lpstr>Хімічні елементи і сполуки в нафті</vt:lpstr>
      <vt:lpstr>Продукти, які отримують з нафти, їх застосування</vt:lpstr>
      <vt:lpstr>Основні фракції нафти наступні:</vt:lpstr>
      <vt:lpstr>Мазут – залишок від перегонки</vt:lpstr>
      <vt:lpstr>Слайд 10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Нафта. Склад. Властивості нафти.</dc:title>
  <dc:creator>user</dc:creator>
  <cp:lastModifiedBy>User</cp:lastModifiedBy>
  <cp:revision>16</cp:revision>
  <dcterms:created xsi:type="dcterms:W3CDTF">2016-05-23T11:47:29Z</dcterms:created>
  <dcterms:modified xsi:type="dcterms:W3CDTF">2016-05-29T07:09:55Z</dcterms:modified>
</cp:coreProperties>
</file>