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64" r:id="rId4"/>
    <p:sldId id="257" r:id="rId5"/>
    <p:sldId id="259" r:id="rId6"/>
    <p:sldId id="260" r:id="rId7"/>
    <p:sldId id="266" r:id="rId8"/>
    <p:sldId id="267" r:id="rId9"/>
    <p:sldId id="261" r:id="rId10"/>
    <p:sldId id="269" r:id="rId11"/>
    <p:sldId id="265" r:id="rId12"/>
    <p:sldId id="262" r:id="rId13"/>
    <p:sldId id="271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3" autoAdjust="0"/>
    <p:restoredTop sz="94607" autoAdjust="0"/>
  </p:normalViewPr>
  <p:slideViewPr>
    <p:cSldViewPr>
      <p:cViewPr varScale="1">
        <p:scale>
          <a:sx n="101" d="100"/>
          <a:sy n="101" d="100"/>
        </p:scale>
        <p:origin x="-33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CF5DF8D-23BC-4B95-AD3D-480D3F8C7101}" type="datetimeFigureOut">
              <a:rPr lang="ru-RU" smtClean="0"/>
              <a:t>01.03.2020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CAB886A-0021-4CDA-A2FC-834701D14DFF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9896" y="683195"/>
            <a:ext cx="2075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Хто він?</a:t>
            </a:r>
            <a:endParaRPr lang="ru-RU" sz="4000" dirty="0"/>
          </a:p>
        </p:txBody>
      </p:sp>
      <p:sp>
        <p:nvSpPr>
          <p:cNvPr id="5" name="TextBox 4"/>
          <p:cNvSpPr txBox="1"/>
          <p:nvPr/>
        </p:nvSpPr>
        <p:spPr>
          <a:xfrm>
            <a:off x="957377" y="1844824"/>
            <a:ext cx="29231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err="1" smtClean="0"/>
              <a:t>Всюдисущий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922172" y="3714447"/>
            <a:ext cx="28679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/>
              <a:t>Невловимий</a:t>
            </a:r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3268934" y="5436818"/>
            <a:ext cx="27898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/>
              <a:t>Всемогутній</a:t>
            </a:r>
            <a:endParaRPr lang="ru-RU" sz="3600" dirty="0"/>
          </a:p>
        </p:txBody>
      </p:sp>
      <p:pic>
        <p:nvPicPr>
          <p:cNvPr id="6146" name="Picture 2" descr="C:\Users\Admin\Pictures\пи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391079"/>
            <a:ext cx="1603411" cy="190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Pictures\пи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33758"/>
            <a:ext cx="1607711" cy="1607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Pictures\пи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913172"/>
            <a:ext cx="2156072" cy="141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7203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-1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0166" y="1571612"/>
            <a:ext cx="6038871" cy="4533886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Тема уроку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Pictures\дров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127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Pictures\вугілл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5703" y="74451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Pictures\метал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45" y="3470349"/>
            <a:ext cx="269176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Pictures\папір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8377" y="1319776"/>
            <a:ext cx="2511222" cy="2037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Pictures\порох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56992"/>
            <a:ext cx="2961465" cy="175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282857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Деревини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941373" y="2828578"/>
            <a:ext cx="1303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Вугілля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851920" y="350100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Паперу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83568" y="5694539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Металів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617033" y="5301907"/>
            <a:ext cx="1436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Пороху  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275856" y="252071"/>
            <a:ext cx="237626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          </a:t>
            </a:r>
            <a:r>
              <a:rPr lang="uk-UA" sz="4000" dirty="0" smtClean="0"/>
              <a:t>Горіння</a:t>
            </a:r>
            <a:endParaRPr lang="ru-RU" sz="4000" dirty="0"/>
          </a:p>
        </p:txBody>
      </p:sp>
      <p:pic>
        <p:nvPicPr>
          <p:cNvPr id="1032" name="Picture 8" descr="C:\Users\Admin\Pictures\газ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625" y="4004364"/>
            <a:ext cx="2752725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074006" y="5879205"/>
            <a:ext cx="2645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    Природного газу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4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-2-638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7" y="142852"/>
            <a:ext cx="8398954" cy="609126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0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1" y="714356"/>
            <a:ext cx="7500946" cy="50189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7956376" y="602128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р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 idx="4294967295"/>
          </p:nvPr>
        </p:nvSpPr>
        <p:spPr>
          <a:xfrm>
            <a:off x="323528" y="548680"/>
            <a:ext cx="8305800" cy="1981200"/>
          </a:xfrm>
        </p:spPr>
        <p:txBody>
          <a:bodyPr/>
          <a:lstStyle/>
          <a:p>
            <a:pPr algn="ctr"/>
            <a:r>
              <a:rPr lang="uk-UA" dirty="0" smtClean="0"/>
              <a:t>Кисень будівельник</a:t>
            </a:r>
            <a:br>
              <a:rPr lang="uk-UA" dirty="0" smtClean="0"/>
            </a:br>
            <a:r>
              <a:rPr lang="uk-UA" dirty="0" smtClean="0"/>
              <a:t> чи руйнівник?</a:t>
            </a:r>
            <a:endParaRPr lang="ru-RU" dirty="0"/>
          </a:p>
        </p:txBody>
      </p:sp>
      <p:pic>
        <p:nvPicPr>
          <p:cNvPr id="5122" name="Picture 2" descr="C:\Users\Admin\Pictures\знк пи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162164"/>
            <a:ext cx="4109789" cy="293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172400" y="6093296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Pictures\пож буд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97" y="749044"/>
            <a:ext cx="3785563" cy="211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Pictures\пож ліс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390" y="3573015"/>
            <a:ext cx="4014384" cy="229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Pictures\пож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30" y="3428999"/>
            <a:ext cx="3326082" cy="2491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27984" y="1052736"/>
            <a:ext cx="382079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600" dirty="0" smtClean="0"/>
              <a:t>Пожежа – </a:t>
            </a:r>
          </a:p>
          <a:p>
            <a:pPr algn="ctr"/>
            <a:r>
              <a:rPr lang="uk-UA" sz="3600" dirty="0" smtClean="0"/>
              <a:t>неконтрольоване</a:t>
            </a:r>
          </a:p>
          <a:p>
            <a:pPr algn="ctr"/>
            <a:r>
              <a:rPr lang="uk-UA" sz="3600" dirty="0" smtClean="0"/>
              <a:t> горіння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489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dmin\Pictures\одес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4" y="419185"/>
            <a:ext cx="3487204" cy="238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Pictures\авс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721" y="3212976"/>
            <a:ext cx="329473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56993"/>
            <a:ext cx="5484209" cy="2208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92080" y="134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995" y="1453426"/>
            <a:ext cx="5184575" cy="1080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532440" y="6309320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ф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519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907704" y="1556792"/>
            <a:ext cx="8229600" cy="4572000"/>
          </a:xfrm>
        </p:spPr>
        <p:txBody>
          <a:bodyPr/>
          <a:lstStyle/>
          <a:p>
            <a:r>
              <a:rPr lang="uk-UA" dirty="0" smtClean="0"/>
              <a:t>Сірка – 270 ̊̊ С</a:t>
            </a:r>
          </a:p>
          <a:p>
            <a:r>
              <a:rPr lang="uk-UA" dirty="0" smtClean="0"/>
              <a:t>Деревина – 270 ̊ С</a:t>
            </a:r>
          </a:p>
          <a:p>
            <a:r>
              <a:rPr lang="uk-UA" dirty="0" smtClean="0"/>
              <a:t>Вугілля – 350 ̊ С</a:t>
            </a:r>
          </a:p>
          <a:p>
            <a:r>
              <a:rPr lang="uk-UA" dirty="0" smtClean="0"/>
              <a:t>Фосфор – 40 ̊ С</a:t>
            </a:r>
          </a:p>
          <a:p>
            <a:r>
              <a:rPr lang="uk-UA" dirty="0" smtClean="0"/>
              <a:t>Спирт – </a:t>
            </a:r>
            <a:r>
              <a:rPr lang="uk-UA" dirty="0" smtClean="0"/>
              <a:t>14 </a:t>
            </a:r>
            <a:r>
              <a:rPr lang="uk-UA" dirty="0" smtClean="0">
                <a:latin typeface="Century Schoolbook"/>
              </a:rPr>
              <a:t>°</a:t>
            </a:r>
            <a:r>
              <a:rPr lang="uk-UA" dirty="0" smtClean="0"/>
              <a:t>С</a:t>
            </a:r>
            <a:endParaRPr lang="uk-UA" dirty="0" smtClean="0"/>
          </a:p>
          <a:p>
            <a:r>
              <a:rPr lang="uk-UA" dirty="0" smtClean="0"/>
              <a:t>Залізо </a:t>
            </a:r>
            <a:r>
              <a:rPr lang="uk-UA" smtClean="0"/>
              <a:t>– 2400</a:t>
            </a:r>
            <a:r>
              <a:rPr lang="uk-UA" smtClean="0">
                <a:latin typeface="Century Schoolbook"/>
              </a:rPr>
              <a:t>°</a:t>
            </a:r>
            <a:r>
              <a:rPr lang="uk-UA" smtClean="0"/>
              <a:t> </a:t>
            </a:r>
            <a:r>
              <a:rPr lang="uk-UA" dirty="0" smtClean="0"/>
              <a:t>С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Температура займання речовин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4" y="1124744"/>
            <a:ext cx="66247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 smtClean="0"/>
              <a:t>Повільне окиснення </a:t>
            </a:r>
            <a:r>
              <a:rPr lang="uk-UA" sz="4000" b="1" i="1" dirty="0"/>
              <a:t> </a:t>
            </a:r>
            <a:r>
              <a:rPr lang="uk-UA" sz="4000" b="1" i="1" dirty="0" smtClean="0"/>
              <a:t>- </a:t>
            </a:r>
          </a:p>
          <a:p>
            <a:r>
              <a:rPr lang="uk-UA" sz="4000" dirty="0" smtClean="0"/>
              <a:t>це окиснення речовин,  що відбувається без світла, а лише з виділенням теплоти (теплової енергії)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280157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Pictures\гній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36712"/>
            <a:ext cx="2524125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Pictures\ірж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637" y="78105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Pictures\лист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2291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Pictures\срібло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810" y="2646462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\Pictures\дихання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58" y="3995016"/>
            <a:ext cx="245745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03848" y="548680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 Повільне  окиснення</a:t>
            </a:r>
            <a:endParaRPr lang="ru-RU" sz="3600" dirty="0"/>
          </a:p>
        </p:txBody>
      </p:sp>
      <p:sp>
        <p:nvSpPr>
          <p:cNvPr id="2" name="TextBox 1"/>
          <p:cNvSpPr txBox="1"/>
          <p:nvPr/>
        </p:nvSpPr>
        <p:spPr>
          <a:xfrm>
            <a:off x="8437612" y="630932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60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 Рак річковий</a:t>
            </a:r>
          </a:p>
          <a:p>
            <a:r>
              <a:rPr lang="uk-UA" dirty="0" smtClean="0"/>
              <a:t>2. Кит синій</a:t>
            </a:r>
          </a:p>
          <a:p>
            <a:r>
              <a:rPr lang="uk-UA" dirty="0" smtClean="0"/>
              <a:t>3. Павук </a:t>
            </a:r>
            <a:r>
              <a:rPr lang="uk-UA" dirty="0" err="1" smtClean="0"/>
              <a:t>сріблянка</a:t>
            </a:r>
            <a:endParaRPr lang="uk-UA" dirty="0" smtClean="0"/>
          </a:p>
          <a:p>
            <a:r>
              <a:rPr lang="uk-UA" dirty="0" smtClean="0"/>
              <a:t>4. Жабурниця</a:t>
            </a:r>
          </a:p>
          <a:p>
            <a:r>
              <a:rPr lang="uk-UA" dirty="0" smtClean="0"/>
              <a:t>5. Морський кіт</a:t>
            </a:r>
          </a:p>
          <a:p>
            <a:r>
              <a:rPr lang="uk-UA" dirty="0" smtClean="0"/>
              <a:t>6. Дощовий черв</a:t>
            </a:r>
            <a:r>
              <a:rPr lang="en-US" dirty="0" smtClean="0"/>
              <a:t>’</a:t>
            </a:r>
            <a:r>
              <a:rPr lang="uk-UA" dirty="0" smtClean="0"/>
              <a:t>як</a:t>
            </a:r>
          </a:p>
          <a:p>
            <a:r>
              <a:rPr lang="uk-UA" dirty="0" smtClean="0"/>
              <a:t>7. Сип білоголовий</a:t>
            </a:r>
          </a:p>
          <a:p>
            <a:r>
              <a:rPr lang="uk-UA" dirty="0" smtClean="0"/>
              <a:t>8. Тарган рудий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Назви органи дихання тварин: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dmin\Pictures\см кури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060848"/>
            <a:ext cx="383052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99992" y="1600200"/>
            <a:ext cx="4266056" cy="3733800"/>
          </a:xfrm>
        </p:spPr>
        <p:txBody>
          <a:bodyPr/>
          <a:lstStyle/>
          <a:p>
            <a:r>
              <a:rPr lang="uk-UA" dirty="0" smtClean="0"/>
              <a:t>   </a:t>
            </a:r>
            <a:r>
              <a:rPr lang="uk-UA" sz="2000" dirty="0" smtClean="0"/>
              <a:t>Смітні кури в Австралії відкладають свої яйця в гнізда, які вони будують, згрібаючи у купу пріле листя, траву і землю. Час від часу самець засовує свій дзьоб у купу, після чого частково розкидає або , навпаки, підгортає її. </a:t>
            </a:r>
          </a:p>
          <a:p>
            <a:r>
              <a:rPr lang="uk-UA" sz="2000" i="1" dirty="0" smtClean="0"/>
              <a:t>Який процес відбувається у гнізді?    Поясніть поведінку птахів</a:t>
            </a:r>
            <a:endParaRPr lang="ru-RU" sz="2000" i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57200"/>
            <a:ext cx="7863408" cy="1066800"/>
          </a:xfrm>
        </p:spPr>
        <p:txBody>
          <a:bodyPr>
            <a:normAutofit/>
          </a:bodyPr>
          <a:lstStyle/>
          <a:p>
            <a:r>
              <a:rPr lang="uk-UA" dirty="0" smtClean="0"/>
              <a:t>                  </a:t>
            </a:r>
            <a:r>
              <a:rPr lang="uk-UA" sz="4000" dirty="0" smtClean="0"/>
              <a:t>Біологічна задача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76359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Під час горіння заліза в кисні утворюється залізна окалина – суміш двох оксидів </a:t>
            </a:r>
            <a:r>
              <a:rPr lang="uk-UA" dirty="0" err="1" smtClean="0"/>
              <a:t>Феруму</a:t>
            </a:r>
            <a:r>
              <a:rPr lang="uk-UA" dirty="0" smtClean="0"/>
              <a:t>. Скласти формулу одного із   оксидів , у якому масова частка </a:t>
            </a:r>
            <a:r>
              <a:rPr lang="uk-UA" dirty="0" err="1" smtClean="0"/>
              <a:t>Феруму</a:t>
            </a:r>
            <a:r>
              <a:rPr lang="uk-UA" dirty="0" smtClean="0"/>
              <a:t> становить       %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Задача</a:t>
            </a:r>
            <a:endParaRPr lang="ru-RU" dirty="0"/>
          </a:p>
        </p:txBody>
      </p:sp>
      <p:pic>
        <p:nvPicPr>
          <p:cNvPr id="7170" name="Picture 2" descr="C:\Users\Admin\Pictures\заліз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237" y="3501008"/>
            <a:ext cx="3948948" cy="296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9682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263</TotalTime>
  <Words>213</Words>
  <Application>Microsoft Office PowerPoint</Application>
  <PresentationFormat>Экран (4:3)</PresentationFormat>
  <Paragraphs>44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Бумажная</vt:lpstr>
      <vt:lpstr>Презентация PowerPoint</vt:lpstr>
      <vt:lpstr>Тема уроку</vt:lpstr>
      <vt:lpstr>Презентация PowerPoint</vt:lpstr>
      <vt:lpstr>Презентация PowerPoint</vt:lpstr>
      <vt:lpstr>Презентация PowerPoint</vt:lpstr>
      <vt:lpstr>Кисень будівельник  чи руйнівник?</vt:lpstr>
      <vt:lpstr>Презентация PowerPoint</vt:lpstr>
      <vt:lpstr>Презентация PowerPoint</vt:lpstr>
      <vt:lpstr>Температура займання речовин</vt:lpstr>
      <vt:lpstr>Презентация PowerPoint</vt:lpstr>
      <vt:lpstr>Презентация PowerPoint</vt:lpstr>
      <vt:lpstr>Назви органи дихання тварин:</vt:lpstr>
      <vt:lpstr>                  Біологічна задача</vt:lpstr>
      <vt:lpstr>Задача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</dc:title>
  <dc:creator>Дмитрий Каленюк</dc:creator>
  <cp:lastModifiedBy>Admin</cp:lastModifiedBy>
  <cp:revision>17</cp:revision>
  <dcterms:created xsi:type="dcterms:W3CDTF">2020-02-26T19:58:27Z</dcterms:created>
  <dcterms:modified xsi:type="dcterms:W3CDTF">2020-03-01T15:52:52Z</dcterms:modified>
</cp:coreProperties>
</file>