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</p:sldMasterIdLst>
  <p:notesMasterIdLst>
    <p:notesMasterId r:id="rId19"/>
  </p:notesMasterIdLst>
  <p:sldIdLst>
    <p:sldId id="256" r:id="rId2"/>
    <p:sldId id="290" r:id="rId3"/>
    <p:sldId id="276" r:id="rId4"/>
    <p:sldId id="260" r:id="rId5"/>
    <p:sldId id="257" r:id="rId6"/>
    <p:sldId id="259" r:id="rId7"/>
    <p:sldId id="279" r:id="rId8"/>
    <p:sldId id="280" r:id="rId9"/>
    <p:sldId id="281" r:id="rId10"/>
    <p:sldId id="286" r:id="rId11"/>
    <p:sldId id="283" r:id="rId12"/>
    <p:sldId id="284" r:id="rId13"/>
    <p:sldId id="285" r:id="rId14"/>
    <p:sldId id="287" r:id="rId15"/>
    <p:sldId id="288" r:id="rId16"/>
    <p:sldId id="289" r:id="rId17"/>
    <p:sldId id="258" r:id="rId18"/>
  </p:sldIdLst>
  <p:sldSz cx="12192000" cy="6858000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Chelsea Market" charset="0"/>
      <p:regular r:id="rId24"/>
    </p:embeddedFont>
    <p:embeddedFont>
      <p:font typeface="Coming Soon" charset="0"/>
      <p:regular r:id="rId25"/>
    </p:embeddedFont>
    <p:embeddedFont>
      <p:font typeface="Barlow Condensed" charset="0"/>
      <p:regular r:id="rId26"/>
      <p:bold r:id="rId27"/>
      <p:italic r:id="rId28"/>
      <p:boldItalic r:id="rId29"/>
    </p:embeddedFont>
    <p:embeddedFont>
      <p:font typeface="Abril Fatface" charset="0"/>
      <p:regular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-336" y="-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F88085-0A97-4D46-B414-CBC573A39AD1}" type="doc">
      <dgm:prSet loTypeId="urn:microsoft.com/office/officeart/2005/8/layout/hierarchy4" loCatId="hierarchy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96205FD-99F1-4E95-85C0-457038F3FF5A}">
      <dgm:prSet custT="1"/>
      <dgm:spPr/>
      <dgm:t>
        <a:bodyPr/>
        <a:lstStyle/>
        <a:p>
          <a:pPr rtl="0"/>
          <a:r>
            <a:rPr lang="uk-UA" sz="3200" b="1" dirty="0" smtClean="0"/>
            <a:t>Оксигеновмісні органічні сполуки</a:t>
          </a:r>
          <a:endParaRPr lang="ru-RU" sz="3200" b="1" dirty="0"/>
        </a:p>
      </dgm:t>
    </dgm:pt>
    <dgm:pt modelId="{35DBF6D7-BE44-4C57-8052-AEB460C14A66}" type="parTrans" cxnId="{E7930A23-A1BD-4B09-8D6F-E4BBC7F9F34E}">
      <dgm:prSet/>
      <dgm:spPr/>
      <dgm:t>
        <a:bodyPr/>
        <a:lstStyle/>
        <a:p>
          <a:endParaRPr lang="ru-RU"/>
        </a:p>
      </dgm:t>
    </dgm:pt>
    <dgm:pt modelId="{7FA67639-659D-4D70-B571-17ABB4A422F7}" type="sibTrans" cxnId="{E7930A23-A1BD-4B09-8D6F-E4BBC7F9F34E}">
      <dgm:prSet/>
      <dgm:spPr/>
      <dgm:t>
        <a:bodyPr/>
        <a:lstStyle/>
        <a:p>
          <a:endParaRPr lang="ru-RU"/>
        </a:p>
      </dgm:t>
    </dgm:pt>
    <dgm:pt modelId="{61302C3B-BAD1-4EC7-A38A-627937547BE2}">
      <dgm:prSet/>
      <dgm:spPr/>
      <dgm:t>
        <a:bodyPr/>
        <a:lstStyle/>
        <a:p>
          <a:pPr rtl="0"/>
          <a:r>
            <a:rPr lang="uk-UA" b="1" i="1" dirty="0" smtClean="0"/>
            <a:t>Спирти</a:t>
          </a:r>
          <a:endParaRPr lang="ru-RU" b="1" i="1" dirty="0"/>
        </a:p>
      </dgm:t>
    </dgm:pt>
    <dgm:pt modelId="{45A69C9B-01BF-43AA-A948-A750627B6BD8}" type="parTrans" cxnId="{73839862-0614-4C46-A1EB-0BD4E69AA0A9}">
      <dgm:prSet/>
      <dgm:spPr/>
      <dgm:t>
        <a:bodyPr/>
        <a:lstStyle/>
        <a:p>
          <a:endParaRPr lang="ru-RU"/>
        </a:p>
      </dgm:t>
    </dgm:pt>
    <dgm:pt modelId="{DB85D1C8-345C-42DC-80F9-E0A54D12B8B8}" type="sibTrans" cxnId="{73839862-0614-4C46-A1EB-0BD4E69AA0A9}">
      <dgm:prSet/>
      <dgm:spPr/>
      <dgm:t>
        <a:bodyPr/>
        <a:lstStyle/>
        <a:p>
          <a:endParaRPr lang="ru-RU"/>
        </a:p>
      </dgm:t>
    </dgm:pt>
    <dgm:pt modelId="{F93D3062-9708-4A5D-9134-9F2AE7C684B3}">
      <dgm:prSet/>
      <dgm:spPr/>
      <dgm:t>
        <a:bodyPr/>
        <a:lstStyle/>
        <a:p>
          <a:pPr rtl="0"/>
          <a:r>
            <a:rPr lang="en-US" b="1" dirty="0" smtClean="0"/>
            <a:t>R – OH</a:t>
          </a:r>
          <a:endParaRPr lang="ru-RU" b="1" dirty="0"/>
        </a:p>
      </dgm:t>
    </dgm:pt>
    <dgm:pt modelId="{C924803D-6253-48DE-8181-867C3C445648}" type="parTrans" cxnId="{30EFBB71-05BB-4193-A807-958641536C29}">
      <dgm:prSet/>
      <dgm:spPr/>
      <dgm:t>
        <a:bodyPr/>
        <a:lstStyle/>
        <a:p>
          <a:endParaRPr lang="ru-RU"/>
        </a:p>
      </dgm:t>
    </dgm:pt>
    <dgm:pt modelId="{544571E5-97F6-469B-AD4F-AE1E9FE1A50C}" type="sibTrans" cxnId="{30EFBB71-05BB-4193-A807-958641536C29}">
      <dgm:prSet/>
      <dgm:spPr/>
      <dgm:t>
        <a:bodyPr/>
        <a:lstStyle/>
        <a:p>
          <a:endParaRPr lang="ru-RU"/>
        </a:p>
      </dgm:t>
    </dgm:pt>
    <dgm:pt modelId="{0FE2071F-5036-4C1F-98C4-EB25EBC106E7}">
      <dgm:prSet/>
      <dgm:spPr/>
      <dgm:t>
        <a:bodyPr/>
        <a:lstStyle/>
        <a:p>
          <a:pPr rtl="0"/>
          <a:r>
            <a:rPr lang="uk-UA" b="1" i="1" dirty="0" smtClean="0"/>
            <a:t>Альдегіди</a:t>
          </a:r>
          <a:endParaRPr lang="en-US" b="1" i="1" dirty="0"/>
        </a:p>
      </dgm:t>
    </dgm:pt>
    <dgm:pt modelId="{B5D52FA3-38A0-4D0F-84B1-B4A321B19A49}" type="parTrans" cxnId="{7524741B-975C-4E2D-B416-5E84A156606A}">
      <dgm:prSet/>
      <dgm:spPr/>
      <dgm:t>
        <a:bodyPr/>
        <a:lstStyle/>
        <a:p>
          <a:endParaRPr lang="ru-RU"/>
        </a:p>
      </dgm:t>
    </dgm:pt>
    <dgm:pt modelId="{4C461670-5CEB-432E-A66E-E302B498C167}" type="sibTrans" cxnId="{7524741B-975C-4E2D-B416-5E84A156606A}">
      <dgm:prSet/>
      <dgm:spPr/>
      <dgm:t>
        <a:bodyPr/>
        <a:lstStyle/>
        <a:p>
          <a:endParaRPr lang="ru-RU"/>
        </a:p>
      </dgm:t>
    </dgm:pt>
    <dgm:pt modelId="{5FD9F7B3-3053-4208-85D7-0262676A294B}">
      <dgm:prSet/>
      <dgm:spPr/>
      <dgm:t>
        <a:bodyPr/>
        <a:lstStyle/>
        <a:p>
          <a:pPr rtl="0"/>
          <a:r>
            <a:rPr lang="en-US" b="1" dirty="0" smtClean="0"/>
            <a:t>R – CHO</a:t>
          </a:r>
          <a:endParaRPr lang="ru-RU" b="1" dirty="0"/>
        </a:p>
      </dgm:t>
    </dgm:pt>
    <dgm:pt modelId="{C23DC229-E63A-49A0-ADBC-E361BD0A6E2F}" type="parTrans" cxnId="{B0594A79-5E99-4588-BD29-2E2A0C427177}">
      <dgm:prSet/>
      <dgm:spPr/>
      <dgm:t>
        <a:bodyPr/>
        <a:lstStyle/>
        <a:p>
          <a:endParaRPr lang="ru-RU"/>
        </a:p>
      </dgm:t>
    </dgm:pt>
    <dgm:pt modelId="{E420C962-9104-4DFD-92E7-3E0A30F215F6}" type="sibTrans" cxnId="{B0594A79-5E99-4588-BD29-2E2A0C427177}">
      <dgm:prSet/>
      <dgm:spPr/>
      <dgm:t>
        <a:bodyPr/>
        <a:lstStyle/>
        <a:p>
          <a:endParaRPr lang="ru-RU"/>
        </a:p>
      </dgm:t>
    </dgm:pt>
    <dgm:pt modelId="{D37E0598-406E-4E43-8D8D-4AC044BE7F5A}">
      <dgm:prSet/>
      <dgm:spPr/>
      <dgm:t>
        <a:bodyPr/>
        <a:lstStyle/>
        <a:p>
          <a:pPr rtl="0"/>
          <a:r>
            <a:rPr lang="uk-UA" b="1" i="1" dirty="0" smtClean="0"/>
            <a:t>Карбонові кислоти</a:t>
          </a:r>
          <a:endParaRPr lang="en-US" b="1" i="1" dirty="0"/>
        </a:p>
      </dgm:t>
    </dgm:pt>
    <dgm:pt modelId="{D59CD3F8-35DF-4209-A647-F66A90961A48}" type="parTrans" cxnId="{6B022015-1AD0-4680-923B-2296250C0358}">
      <dgm:prSet/>
      <dgm:spPr/>
      <dgm:t>
        <a:bodyPr/>
        <a:lstStyle/>
        <a:p>
          <a:endParaRPr lang="ru-RU"/>
        </a:p>
      </dgm:t>
    </dgm:pt>
    <dgm:pt modelId="{91ECF63B-537A-42C1-988F-E923F06E9629}" type="sibTrans" cxnId="{6B022015-1AD0-4680-923B-2296250C0358}">
      <dgm:prSet/>
      <dgm:spPr/>
      <dgm:t>
        <a:bodyPr/>
        <a:lstStyle/>
        <a:p>
          <a:endParaRPr lang="ru-RU"/>
        </a:p>
      </dgm:t>
    </dgm:pt>
    <dgm:pt modelId="{3142FBD1-C953-4C9B-87A2-E5223B69043B}">
      <dgm:prSet/>
      <dgm:spPr/>
      <dgm:t>
        <a:bodyPr/>
        <a:lstStyle/>
        <a:p>
          <a:pPr rtl="0"/>
          <a:r>
            <a:rPr lang="en-US" b="1" dirty="0" smtClean="0"/>
            <a:t>R – COOH</a:t>
          </a:r>
          <a:endParaRPr lang="ru-RU" b="1" dirty="0"/>
        </a:p>
      </dgm:t>
    </dgm:pt>
    <dgm:pt modelId="{331ABF98-F6F7-4651-919A-50D21DBC47AF}" type="parTrans" cxnId="{4F235367-A2BA-4E5B-A6D6-E442B02E9A7E}">
      <dgm:prSet/>
      <dgm:spPr/>
      <dgm:t>
        <a:bodyPr/>
        <a:lstStyle/>
        <a:p>
          <a:endParaRPr lang="ru-RU"/>
        </a:p>
      </dgm:t>
    </dgm:pt>
    <dgm:pt modelId="{B7A5E7FC-CEBF-404A-97C0-4AB02615A026}" type="sibTrans" cxnId="{4F235367-A2BA-4E5B-A6D6-E442B02E9A7E}">
      <dgm:prSet/>
      <dgm:spPr/>
      <dgm:t>
        <a:bodyPr/>
        <a:lstStyle/>
        <a:p>
          <a:endParaRPr lang="ru-RU"/>
        </a:p>
      </dgm:t>
    </dgm:pt>
    <dgm:pt modelId="{5BE9849B-9E3A-401F-B671-3F2655491C98}">
      <dgm:prSet/>
      <dgm:spPr/>
      <dgm:t>
        <a:bodyPr/>
        <a:lstStyle/>
        <a:p>
          <a:pPr rtl="0"/>
          <a:r>
            <a:rPr lang="uk-UA" b="1" i="1" dirty="0" smtClean="0"/>
            <a:t>Естери</a:t>
          </a:r>
          <a:endParaRPr lang="en-US" b="1" i="1" dirty="0"/>
        </a:p>
      </dgm:t>
    </dgm:pt>
    <dgm:pt modelId="{9988C940-5333-438E-9DF1-4EFF24C082AA}" type="parTrans" cxnId="{D86B73C3-CA32-42BD-A97D-28D242BBA0BA}">
      <dgm:prSet/>
      <dgm:spPr/>
      <dgm:t>
        <a:bodyPr/>
        <a:lstStyle/>
        <a:p>
          <a:endParaRPr lang="ru-RU"/>
        </a:p>
      </dgm:t>
    </dgm:pt>
    <dgm:pt modelId="{63ACA23C-34E6-4EEA-8CCE-7FC40BBDA362}" type="sibTrans" cxnId="{D86B73C3-CA32-42BD-A97D-28D242BBA0BA}">
      <dgm:prSet/>
      <dgm:spPr/>
      <dgm:t>
        <a:bodyPr/>
        <a:lstStyle/>
        <a:p>
          <a:endParaRPr lang="ru-RU"/>
        </a:p>
      </dgm:t>
    </dgm:pt>
    <dgm:pt modelId="{E2C0C736-AB08-43B3-8D0D-20B13CCAE1D5}">
      <dgm:prSet/>
      <dgm:spPr/>
      <dgm:t>
        <a:bodyPr/>
        <a:lstStyle/>
        <a:p>
          <a:pPr rtl="0"/>
          <a:r>
            <a:rPr lang="en-US" b="1" dirty="0" smtClean="0"/>
            <a:t>R – COOR</a:t>
          </a:r>
          <a:r>
            <a:rPr lang="en-US" b="1" baseline="30000" dirty="0" smtClean="0"/>
            <a:t>1</a:t>
          </a:r>
          <a:endParaRPr lang="ru-RU" b="1" dirty="0"/>
        </a:p>
      </dgm:t>
    </dgm:pt>
    <dgm:pt modelId="{7C63DD54-3DFD-4396-9286-2D328F18C3CD}" type="parTrans" cxnId="{B9D57684-084B-4EF3-8822-65B03925FAA0}">
      <dgm:prSet/>
      <dgm:spPr/>
      <dgm:t>
        <a:bodyPr/>
        <a:lstStyle/>
        <a:p>
          <a:endParaRPr lang="ru-RU"/>
        </a:p>
      </dgm:t>
    </dgm:pt>
    <dgm:pt modelId="{551494AE-D804-4D57-A111-2726E253B01C}" type="sibTrans" cxnId="{B9D57684-084B-4EF3-8822-65B03925FAA0}">
      <dgm:prSet/>
      <dgm:spPr/>
      <dgm:t>
        <a:bodyPr/>
        <a:lstStyle/>
        <a:p>
          <a:endParaRPr lang="ru-RU"/>
        </a:p>
      </dgm:t>
    </dgm:pt>
    <dgm:pt modelId="{C21009CD-CFA3-44AE-A7D1-3A42DDA37495}">
      <dgm:prSet/>
      <dgm:spPr/>
      <dgm:t>
        <a:bodyPr/>
        <a:lstStyle/>
        <a:p>
          <a:pPr rtl="0"/>
          <a:r>
            <a:rPr lang="uk-UA" b="1" i="1" dirty="0" smtClean="0"/>
            <a:t>Вуглеводи</a:t>
          </a:r>
          <a:endParaRPr lang="en-US" b="1" i="1" dirty="0"/>
        </a:p>
      </dgm:t>
    </dgm:pt>
    <dgm:pt modelId="{6F409E02-33B6-4988-8D97-377781268F81}" type="parTrans" cxnId="{F5A124F4-8F80-4C82-8D81-C62E9CC64234}">
      <dgm:prSet/>
      <dgm:spPr/>
      <dgm:t>
        <a:bodyPr/>
        <a:lstStyle/>
        <a:p>
          <a:endParaRPr lang="ru-RU"/>
        </a:p>
      </dgm:t>
    </dgm:pt>
    <dgm:pt modelId="{46B46D8F-E9B2-4E31-9E10-37EB1FE19214}" type="sibTrans" cxnId="{F5A124F4-8F80-4C82-8D81-C62E9CC64234}">
      <dgm:prSet/>
      <dgm:spPr/>
      <dgm:t>
        <a:bodyPr/>
        <a:lstStyle/>
        <a:p>
          <a:endParaRPr lang="ru-RU"/>
        </a:p>
      </dgm:t>
    </dgm:pt>
    <dgm:pt modelId="{2D7EDBEB-7E8C-4470-B7C2-DAF2BFE36B46}">
      <dgm:prSet/>
      <dgm:spPr/>
      <dgm:t>
        <a:bodyPr/>
        <a:lstStyle/>
        <a:p>
          <a:pPr rtl="0"/>
          <a:r>
            <a:rPr lang="en-US" b="1" dirty="0" smtClean="0"/>
            <a:t>C</a:t>
          </a:r>
          <a:r>
            <a:rPr lang="en-US" b="1" baseline="-25000" dirty="0" smtClean="0"/>
            <a:t>n</a:t>
          </a:r>
          <a:r>
            <a:rPr lang="en-US" b="1" dirty="0" smtClean="0"/>
            <a:t>(H</a:t>
          </a:r>
          <a:r>
            <a:rPr lang="en-US" b="1" baseline="-25000" dirty="0" smtClean="0"/>
            <a:t>2</a:t>
          </a:r>
          <a:r>
            <a:rPr lang="en-US" b="1" dirty="0" smtClean="0"/>
            <a:t>O)</a:t>
          </a:r>
          <a:r>
            <a:rPr lang="en-US" b="1" baseline="-25000" dirty="0" smtClean="0"/>
            <a:t>m</a:t>
          </a:r>
          <a:endParaRPr lang="ru-RU" b="1" dirty="0"/>
        </a:p>
      </dgm:t>
    </dgm:pt>
    <dgm:pt modelId="{27280DF2-E017-4DFB-AD7A-A6CE9C8740BE}" type="parTrans" cxnId="{956C3A82-577D-4C02-AAAD-0077B16F1C90}">
      <dgm:prSet/>
      <dgm:spPr/>
      <dgm:t>
        <a:bodyPr/>
        <a:lstStyle/>
        <a:p>
          <a:endParaRPr lang="ru-RU"/>
        </a:p>
      </dgm:t>
    </dgm:pt>
    <dgm:pt modelId="{5DC84B53-CA70-4A6E-A00C-D8716FF7A226}" type="sibTrans" cxnId="{956C3A82-577D-4C02-AAAD-0077B16F1C90}">
      <dgm:prSet/>
      <dgm:spPr/>
      <dgm:t>
        <a:bodyPr/>
        <a:lstStyle/>
        <a:p>
          <a:endParaRPr lang="ru-RU"/>
        </a:p>
      </dgm:t>
    </dgm:pt>
    <dgm:pt modelId="{6AB05934-3837-4C52-856C-BB88979CC754}" type="pres">
      <dgm:prSet presAssocID="{3BF88085-0A97-4D46-B414-CBC573A39AD1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00B9BA3-0FB2-4917-83F1-193E855F152F}" type="pres">
      <dgm:prSet presAssocID="{996205FD-99F1-4E95-85C0-457038F3FF5A}" presName="vertOne" presStyleCnt="0"/>
      <dgm:spPr/>
      <dgm:t>
        <a:bodyPr/>
        <a:lstStyle/>
        <a:p>
          <a:endParaRPr lang="ru-RU"/>
        </a:p>
      </dgm:t>
    </dgm:pt>
    <dgm:pt modelId="{7B8DA621-D615-4CB2-A3BB-49EC212778B6}" type="pres">
      <dgm:prSet presAssocID="{996205FD-99F1-4E95-85C0-457038F3FF5A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D8CE07-3DA8-48A8-BBDB-F585D1313502}" type="pres">
      <dgm:prSet presAssocID="{996205FD-99F1-4E95-85C0-457038F3FF5A}" presName="parTransOne" presStyleCnt="0"/>
      <dgm:spPr/>
      <dgm:t>
        <a:bodyPr/>
        <a:lstStyle/>
        <a:p>
          <a:endParaRPr lang="ru-RU"/>
        </a:p>
      </dgm:t>
    </dgm:pt>
    <dgm:pt modelId="{1DCEB70D-32D0-4863-88FC-2F32393E6F8F}" type="pres">
      <dgm:prSet presAssocID="{996205FD-99F1-4E95-85C0-457038F3FF5A}" presName="horzOne" presStyleCnt="0"/>
      <dgm:spPr/>
      <dgm:t>
        <a:bodyPr/>
        <a:lstStyle/>
        <a:p>
          <a:endParaRPr lang="ru-RU"/>
        </a:p>
      </dgm:t>
    </dgm:pt>
    <dgm:pt modelId="{A6310D97-E84A-496B-B1F9-E2009058A680}" type="pres">
      <dgm:prSet presAssocID="{61302C3B-BAD1-4EC7-A38A-627937547BE2}" presName="vertTwo" presStyleCnt="0"/>
      <dgm:spPr/>
      <dgm:t>
        <a:bodyPr/>
        <a:lstStyle/>
        <a:p>
          <a:endParaRPr lang="ru-RU"/>
        </a:p>
      </dgm:t>
    </dgm:pt>
    <dgm:pt modelId="{C054FDB5-6664-4ED6-8E97-CB71B9ABAEBB}" type="pres">
      <dgm:prSet presAssocID="{61302C3B-BAD1-4EC7-A38A-627937547BE2}" presName="txTwo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FFEADA-1F3D-4230-884E-7E15B8752842}" type="pres">
      <dgm:prSet presAssocID="{61302C3B-BAD1-4EC7-A38A-627937547BE2}" presName="parTransTwo" presStyleCnt="0"/>
      <dgm:spPr/>
      <dgm:t>
        <a:bodyPr/>
        <a:lstStyle/>
        <a:p>
          <a:endParaRPr lang="ru-RU"/>
        </a:p>
      </dgm:t>
    </dgm:pt>
    <dgm:pt modelId="{2944DAE1-A9D3-4782-B36A-49B25A6426E8}" type="pres">
      <dgm:prSet presAssocID="{61302C3B-BAD1-4EC7-A38A-627937547BE2}" presName="horzTwo" presStyleCnt="0"/>
      <dgm:spPr/>
      <dgm:t>
        <a:bodyPr/>
        <a:lstStyle/>
        <a:p>
          <a:endParaRPr lang="ru-RU"/>
        </a:p>
      </dgm:t>
    </dgm:pt>
    <dgm:pt modelId="{596B9B09-E8F8-4919-B42A-22CB25582C50}" type="pres">
      <dgm:prSet presAssocID="{F93D3062-9708-4A5D-9134-9F2AE7C684B3}" presName="vertThree" presStyleCnt="0"/>
      <dgm:spPr/>
      <dgm:t>
        <a:bodyPr/>
        <a:lstStyle/>
        <a:p>
          <a:endParaRPr lang="ru-RU"/>
        </a:p>
      </dgm:t>
    </dgm:pt>
    <dgm:pt modelId="{9D62FBFE-F497-48BD-B897-1F027EDF1472}" type="pres">
      <dgm:prSet presAssocID="{F93D3062-9708-4A5D-9134-9F2AE7C684B3}" presName="txThree" presStyleLbl="node3" presStyleIdx="0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0765915-EB3C-4719-AA48-B4CA424EA773}" type="pres">
      <dgm:prSet presAssocID="{F93D3062-9708-4A5D-9134-9F2AE7C684B3}" presName="horzThree" presStyleCnt="0"/>
      <dgm:spPr/>
      <dgm:t>
        <a:bodyPr/>
        <a:lstStyle/>
        <a:p>
          <a:endParaRPr lang="ru-RU"/>
        </a:p>
      </dgm:t>
    </dgm:pt>
    <dgm:pt modelId="{C8C0915F-997D-4847-93FF-3BEC747F3D22}" type="pres">
      <dgm:prSet presAssocID="{DB85D1C8-345C-42DC-80F9-E0A54D12B8B8}" presName="sibSpaceTwo" presStyleCnt="0"/>
      <dgm:spPr/>
      <dgm:t>
        <a:bodyPr/>
        <a:lstStyle/>
        <a:p>
          <a:endParaRPr lang="ru-RU"/>
        </a:p>
      </dgm:t>
    </dgm:pt>
    <dgm:pt modelId="{0E84760C-8194-49D5-A09A-E911BDCD5DAC}" type="pres">
      <dgm:prSet presAssocID="{0FE2071F-5036-4C1F-98C4-EB25EBC106E7}" presName="vertTwo" presStyleCnt="0"/>
      <dgm:spPr/>
      <dgm:t>
        <a:bodyPr/>
        <a:lstStyle/>
        <a:p>
          <a:endParaRPr lang="ru-RU"/>
        </a:p>
      </dgm:t>
    </dgm:pt>
    <dgm:pt modelId="{FA6CBE29-7467-45EA-93B0-55B3C2459B75}" type="pres">
      <dgm:prSet presAssocID="{0FE2071F-5036-4C1F-98C4-EB25EBC106E7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0BABB7E-A502-4EC0-A417-0D6B9DB90981}" type="pres">
      <dgm:prSet presAssocID="{0FE2071F-5036-4C1F-98C4-EB25EBC106E7}" presName="parTransTwo" presStyleCnt="0"/>
      <dgm:spPr/>
      <dgm:t>
        <a:bodyPr/>
        <a:lstStyle/>
        <a:p>
          <a:endParaRPr lang="ru-RU"/>
        </a:p>
      </dgm:t>
    </dgm:pt>
    <dgm:pt modelId="{83F3F109-A388-4B57-AB90-D4A0E8C9E43A}" type="pres">
      <dgm:prSet presAssocID="{0FE2071F-5036-4C1F-98C4-EB25EBC106E7}" presName="horzTwo" presStyleCnt="0"/>
      <dgm:spPr/>
      <dgm:t>
        <a:bodyPr/>
        <a:lstStyle/>
        <a:p>
          <a:endParaRPr lang="ru-RU"/>
        </a:p>
      </dgm:t>
    </dgm:pt>
    <dgm:pt modelId="{8CB9613A-7B88-4260-AA9E-E4FB94015BA6}" type="pres">
      <dgm:prSet presAssocID="{5FD9F7B3-3053-4208-85D7-0262676A294B}" presName="vertThree" presStyleCnt="0"/>
      <dgm:spPr/>
      <dgm:t>
        <a:bodyPr/>
        <a:lstStyle/>
        <a:p>
          <a:endParaRPr lang="ru-RU"/>
        </a:p>
      </dgm:t>
    </dgm:pt>
    <dgm:pt modelId="{02765D9C-D35B-4AD3-AAA5-0E87AEC00505}" type="pres">
      <dgm:prSet presAssocID="{5FD9F7B3-3053-4208-85D7-0262676A294B}" presName="txThree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95ED89-8AD7-4BC6-A67E-32D4F0F4E794}" type="pres">
      <dgm:prSet presAssocID="{5FD9F7B3-3053-4208-85D7-0262676A294B}" presName="horzThree" presStyleCnt="0"/>
      <dgm:spPr/>
      <dgm:t>
        <a:bodyPr/>
        <a:lstStyle/>
        <a:p>
          <a:endParaRPr lang="ru-RU"/>
        </a:p>
      </dgm:t>
    </dgm:pt>
    <dgm:pt modelId="{DE562DB5-5D03-46DB-9B78-BB32548312E8}" type="pres">
      <dgm:prSet presAssocID="{4C461670-5CEB-432E-A66E-E302B498C167}" presName="sibSpaceTwo" presStyleCnt="0"/>
      <dgm:spPr/>
      <dgm:t>
        <a:bodyPr/>
        <a:lstStyle/>
        <a:p>
          <a:endParaRPr lang="ru-RU"/>
        </a:p>
      </dgm:t>
    </dgm:pt>
    <dgm:pt modelId="{65FB06F2-AF83-4C9F-B4F1-7E365076AD33}" type="pres">
      <dgm:prSet presAssocID="{D37E0598-406E-4E43-8D8D-4AC044BE7F5A}" presName="vertTwo" presStyleCnt="0"/>
      <dgm:spPr/>
      <dgm:t>
        <a:bodyPr/>
        <a:lstStyle/>
        <a:p>
          <a:endParaRPr lang="ru-RU"/>
        </a:p>
      </dgm:t>
    </dgm:pt>
    <dgm:pt modelId="{B2E6BF2A-066E-41C5-B99D-77607589A900}" type="pres">
      <dgm:prSet presAssocID="{D37E0598-406E-4E43-8D8D-4AC044BE7F5A}" presName="txTwo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8C094ED-F4EE-4227-8289-5DC41FC9EFB5}" type="pres">
      <dgm:prSet presAssocID="{D37E0598-406E-4E43-8D8D-4AC044BE7F5A}" presName="parTransTwo" presStyleCnt="0"/>
      <dgm:spPr/>
      <dgm:t>
        <a:bodyPr/>
        <a:lstStyle/>
        <a:p>
          <a:endParaRPr lang="ru-RU"/>
        </a:p>
      </dgm:t>
    </dgm:pt>
    <dgm:pt modelId="{E05533F7-3344-4E20-85D6-278F34E479BB}" type="pres">
      <dgm:prSet presAssocID="{D37E0598-406E-4E43-8D8D-4AC044BE7F5A}" presName="horzTwo" presStyleCnt="0"/>
      <dgm:spPr/>
      <dgm:t>
        <a:bodyPr/>
        <a:lstStyle/>
        <a:p>
          <a:endParaRPr lang="ru-RU"/>
        </a:p>
      </dgm:t>
    </dgm:pt>
    <dgm:pt modelId="{EF8FF5CE-78D7-4D3C-9E65-651713605959}" type="pres">
      <dgm:prSet presAssocID="{3142FBD1-C953-4C9B-87A2-E5223B69043B}" presName="vertThree" presStyleCnt="0"/>
      <dgm:spPr/>
      <dgm:t>
        <a:bodyPr/>
        <a:lstStyle/>
        <a:p>
          <a:endParaRPr lang="ru-RU"/>
        </a:p>
      </dgm:t>
    </dgm:pt>
    <dgm:pt modelId="{AE134D6D-2ECD-43E7-8543-EAF192BA5905}" type="pres">
      <dgm:prSet presAssocID="{3142FBD1-C953-4C9B-87A2-E5223B69043B}" presName="txThree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542BC9-DD76-44A4-B9BE-06CF24035DCD}" type="pres">
      <dgm:prSet presAssocID="{3142FBD1-C953-4C9B-87A2-E5223B69043B}" presName="horzThree" presStyleCnt="0"/>
      <dgm:spPr/>
      <dgm:t>
        <a:bodyPr/>
        <a:lstStyle/>
        <a:p>
          <a:endParaRPr lang="ru-RU"/>
        </a:p>
      </dgm:t>
    </dgm:pt>
    <dgm:pt modelId="{81C19580-4257-4CF0-921E-93CD85A185FF}" type="pres">
      <dgm:prSet presAssocID="{91ECF63B-537A-42C1-988F-E923F06E9629}" presName="sibSpaceTwo" presStyleCnt="0"/>
      <dgm:spPr/>
      <dgm:t>
        <a:bodyPr/>
        <a:lstStyle/>
        <a:p>
          <a:endParaRPr lang="ru-RU"/>
        </a:p>
      </dgm:t>
    </dgm:pt>
    <dgm:pt modelId="{F36FD47A-6160-43FB-B175-AED08DE4C62D}" type="pres">
      <dgm:prSet presAssocID="{5BE9849B-9E3A-401F-B671-3F2655491C98}" presName="vertTwo" presStyleCnt="0"/>
      <dgm:spPr/>
      <dgm:t>
        <a:bodyPr/>
        <a:lstStyle/>
        <a:p>
          <a:endParaRPr lang="ru-RU"/>
        </a:p>
      </dgm:t>
    </dgm:pt>
    <dgm:pt modelId="{37F35F9B-1871-460A-86E5-960B7FF1DDB7}" type="pres">
      <dgm:prSet presAssocID="{5BE9849B-9E3A-401F-B671-3F2655491C98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9A4E0B-2237-460B-BCB6-B124F11D73A1}" type="pres">
      <dgm:prSet presAssocID="{5BE9849B-9E3A-401F-B671-3F2655491C98}" presName="parTransTwo" presStyleCnt="0"/>
      <dgm:spPr/>
      <dgm:t>
        <a:bodyPr/>
        <a:lstStyle/>
        <a:p>
          <a:endParaRPr lang="ru-RU"/>
        </a:p>
      </dgm:t>
    </dgm:pt>
    <dgm:pt modelId="{9198EB3A-6537-43CD-B3AB-B52EC6F13EF7}" type="pres">
      <dgm:prSet presAssocID="{5BE9849B-9E3A-401F-B671-3F2655491C98}" presName="horzTwo" presStyleCnt="0"/>
      <dgm:spPr/>
      <dgm:t>
        <a:bodyPr/>
        <a:lstStyle/>
        <a:p>
          <a:endParaRPr lang="ru-RU"/>
        </a:p>
      </dgm:t>
    </dgm:pt>
    <dgm:pt modelId="{FC8B438C-3B8E-4015-8620-7467D222AED8}" type="pres">
      <dgm:prSet presAssocID="{E2C0C736-AB08-43B3-8D0D-20B13CCAE1D5}" presName="vertThree" presStyleCnt="0"/>
      <dgm:spPr/>
      <dgm:t>
        <a:bodyPr/>
        <a:lstStyle/>
        <a:p>
          <a:endParaRPr lang="ru-RU"/>
        </a:p>
      </dgm:t>
    </dgm:pt>
    <dgm:pt modelId="{CDC8971F-CD3E-4CC2-855B-D808815F8F72}" type="pres">
      <dgm:prSet presAssocID="{E2C0C736-AB08-43B3-8D0D-20B13CCAE1D5}" presName="txThree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8C73DF-4424-4892-8535-3EAD33F847F0}" type="pres">
      <dgm:prSet presAssocID="{E2C0C736-AB08-43B3-8D0D-20B13CCAE1D5}" presName="horzThree" presStyleCnt="0"/>
      <dgm:spPr/>
      <dgm:t>
        <a:bodyPr/>
        <a:lstStyle/>
        <a:p>
          <a:endParaRPr lang="ru-RU"/>
        </a:p>
      </dgm:t>
    </dgm:pt>
    <dgm:pt modelId="{5496236F-5785-4559-BD56-5A210256B706}" type="pres">
      <dgm:prSet presAssocID="{63ACA23C-34E6-4EEA-8CCE-7FC40BBDA362}" presName="sibSpaceTwo" presStyleCnt="0"/>
      <dgm:spPr/>
      <dgm:t>
        <a:bodyPr/>
        <a:lstStyle/>
        <a:p>
          <a:endParaRPr lang="ru-RU"/>
        </a:p>
      </dgm:t>
    </dgm:pt>
    <dgm:pt modelId="{6EDEBAFE-1BF1-48DD-ACF2-6B25616AF91E}" type="pres">
      <dgm:prSet presAssocID="{C21009CD-CFA3-44AE-A7D1-3A42DDA37495}" presName="vertTwo" presStyleCnt="0"/>
      <dgm:spPr/>
      <dgm:t>
        <a:bodyPr/>
        <a:lstStyle/>
        <a:p>
          <a:endParaRPr lang="ru-RU"/>
        </a:p>
      </dgm:t>
    </dgm:pt>
    <dgm:pt modelId="{F7407795-5526-4A63-B8CC-571989DA6BB7}" type="pres">
      <dgm:prSet presAssocID="{C21009CD-CFA3-44AE-A7D1-3A42DDA37495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E20AE72-4B0C-45F5-A337-C8C49E07F3E8}" type="pres">
      <dgm:prSet presAssocID="{C21009CD-CFA3-44AE-A7D1-3A42DDA37495}" presName="parTransTwo" presStyleCnt="0"/>
      <dgm:spPr/>
      <dgm:t>
        <a:bodyPr/>
        <a:lstStyle/>
        <a:p>
          <a:endParaRPr lang="ru-RU"/>
        </a:p>
      </dgm:t>
    </dgm:pt>
    <dgm:pt modelId="{488D1D9B-8099-43AB-8A3A-4CE08EFE1FBB}" type="pres">
      <dgm:prSet presAssocID="{C21009CD-CFA3-44AE-A7D1-3A42DDA37495}" presName="horzTwo" presStyleCnt="0"/>
      <dgm:spPr/>
      <dgm:t>
        <a:bodyPr/>
        <a:lstStyle/>
        <a:p>
          <a:endParaRPr lang="ru-RU"/>
        </a:p>
      </dgm:t>
    </dgm:pt>
    <dgm:pt modelId="{2B3F98B7-4094-488D-867C-EA957D7DA3A9}" type="pres">
      <dgm:prSet presAssocID="{2D7EDBEB-7E8C-4470-B7C2-DAF2BFE36B46}" presName="vertThree" presStyleCnt="0"/>
      <dgm:spPr/>
      <dgm:t>
        <a:bodyPr/>
        <a:lstStyle/>
        <a:p>
          <a:endParaRPr lang="ru-RU"/>
        </a:p>
      </dgm:t>
    </dgm:pt>
    <dgm:pt modelId="{4728BBAA-73E3-489C-9BEC-6CD6368103E7}" type="pres">
      <dgm:prSet presAssocID="{2D7EDBEB-7E8C-4470-B7C2-DAF2BFE36B46}" presName="txThree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A7C5D23-2659-4C8B-959A-088668870C32}" type="pres">
      <dgm:prSet presAssocID="{2D7EDBEB-7E8C-4470-B7C2-DAF2BFE36B46}" presName="horzThree" presStyleCnt="0"/>
      <dgm:spPr/>
      <dgm:t>
        <a:bodyPr/>
        <a:lstStyle/>
        <a:p>
          <a:endParaRPr lang="ru-RU"/>
        </a:p>
      </dgm:t>
    </dgm:pt>
  </dgm:ptLst>
  <dgm:cxnLst>
    <dgm:cxn modelId="{7524741B-975C-4E2D-B416-5E84A156606A}" srcId="{996205FD-99F1-4E95-85C0-457038F3FF5A}" destId="{0FE2071F-5036-4C1F-98C4-EB25EBC106E7}" srcOrd="1" destOrd="0" parTransId="{B5D52FA3-38A0-4D0F-84B1-B4A321B19A49}" sibTransId="{4C461670-5CEB-432E-A66E-E302B498C167}"/>
    <dgm:cxn modelId="{30EFBB71-05BB-4193-A807-958641536C29}" srcId="{61302C3B-BAD1-4EC7-A38A-627937547BE2}" destId="{F93D3062-9708-4A5D-9134-9F2AE7C684B3}" srcOrd="0" destOrd="0" parTransId="{C924803D-6253-48DE-8181-867C3C445648}" sibTransId="{544571E5-97F6-469B-AD4F-AE1E9FE1A50C}"/>
    <dgm:cxn modelId="{73839862-0614-4C46-A1EB-0BD4E69AA0A9}" srcId="{996205FD-99F1-4E95-85C0-457038F3FF5A}" destId="{61302C3B-BAD1-4EC7-A38A-627937547BE2}" srcOrd="0" destOrd="0" parTransId="{45A69C9B-01BF-43AA-A948-A750627B6BD8}" sibTransId="{DB85D1C8-345C-42DC-80F9-E0A54D12B8B8}"/>
    <dgm:cxn modelId="{F5A124F4-8F80-4C82-8D81-C62E9CC64234}" srcId="{996205FD-99F1-4E95-85C0-457038F3FF5A}" destId="{C21009CD-CFA3-44AE-A7D1-3A42DDA37495}" srcOrd="4" destOrd="0" parTransId="{6F409E02-33B6-4988-8D97-377781268F81}" sibTransId="{46B46D8F-E9B2-4E31-9E10-37EB1FE19214}"/>
    <dgm:cxn modelId="{6B022015-1AD0-4680-923B-2296250C0358}" srcId="{996205FD-99F1-4E95-85C0-457038F3FF5A}" destId="{D37E0598-406E-4E43-8D8D-4AC044BE7F5A}" srcOrd="2" destOrd="0" parTransId="{D59CD3F8-35DF-4209-A647-F66A90961A48}" sibTransId="{91ECF63B-537A-42C1-988F-E923F06E9629}"/>
    <dgm:cxn modelId="{41CC7DBE-C224-4AF1-938D-4269593AC538}" type="presOf" srcId="{D37E0598-406E-4E43-8D8D-4AC044BE7F5A}" destId="{B2E6BF2A-066E-41C5-B99D-77607589A900}" srcOrd="0" destOrd="0" presId="urn:microsoft.com/office/officeart/2005/8/layout/hierarchy4"/>
    <dgm:cxn modelId="{4F235367-A2BA-4E5B-A6D6-E442B02E9A7E}" srcId="{D37E0598-406E-4E43-8D8D-4AC044BE7F5A}" destId="{3142FBD1-C953-4C9B-87A2-E5223B69043B}" srcOrd="0" destOrd="0" parTransId="{331ABF98-F6F7-4651-919A-50D21DBC47AF}" sibTransId="{B7A5E7FC-CEBF-404A-97C0-4AB02615A026}"/>
    <dgm:cxn modelId="{9289488D-07B6-41E6-BEF2-38E2A22BCC8C}" type="presOf" srcId="{61302C3B-BAD1-4EC7-A38A-627937547BE2}" destId="{C054FDB5-6664-4ED6-8E97-CB71B9ABAEBB}" srcOrd="0" destOrd="0" presId="urn:microsoft.com/office/officeart/2005/8/layout/hierarchy4"/>
    <dgm:cxn modelId="{6F5DE5E8-31C3-4AD5-91A5-DF75110123BD}" type="presOf" srcId="{3142FBD1-C953-4C9B-87A2-E5223B69043B}" destId="{AE134D6D-2ECD-43E7-8543-EAF192BA5905}" srcOrd="0" destOrd="0" presId="urn:microsoft.com/office/officeart/2005/8/layout/hierarchy4"/>
    <dgm:cxn modelId="{B9D57684-084B-4EF3-8822-65B03925FAA0}" srcId="{5BE9849B-9E3A-401F-B671-3F2655491C98}" destId="{E2C0C736-AB08-43B3-8D0D-20B13CCAE1D5}" srcOrd="0" destOrd="0" parTransId="{7C63DD54-3DFD-4396-9286-2D328F18C3CD}" sibTransId="{551494AE-D804-4D57-A111-2726E253B01C}"/>
    <dgm:cxn modelId="{B587227E-1908-437A-8EF6-AED95A2B6819}" type="presOf" srcId="{0FE2071F-5036-4C1F-98C4-EB25EBC106E7}" destId="{FA6CBE29-7467-45EA-93B0-55B3C2459B75}" srcOrd="0" destOrd="0" presId="urn:microsoft.com/office/officeart/2005/8/layout/hierarchy4"/>
    <dgm:cxn modelId="{E7930A23-A1BD-4B09-8D6F-E4BBC7F9F34E}" srcId="{3BF88085-0A97-4D46-B414-CBC573A39AD1}" destId="{996205FD-99F1-4E95-85C0-457038F3FF5A}" srcOrd="0" destOrd="0" parTransId="{35DBF6D7-BE44-4C57-8052-AEB460C14A66}" sibTransId="{7FA67639-659D-4D70-B571-17ABB4A422F7}"/>
    <dgm:cxn modelId="{0D6EA3F5-5755-4DF7-923B-581EF123D2FC}" type="presOf" srcId="{F93D3062-9708-4A5D-9134-9F2AE7C684B3}" destId="{9D62FBFE-F497-48BD-B897-1F027EDF1472}" srcOrd="0" destOrd="0" presId="urn:microsoft.com/office/officeart/2005/8/layout/hierarchy4"/>
    <dgm:cxn modelId="{956C3A82-577D-4C02-AAAD-0077B16F1C90}" srcId="{C21009CD-CFA3-44AE-A7D1-3A42DDA37495}" destId="{2D7EDBEB-7E8C-4470-B7C2-DAF2BFE36B46}" srcOrd="0" destOrd="0" parTransId="{27280DF2-E017-4DFB-AD7A-A6CE9C8740BE}" sibTransId="{5DC84B53-CA70-4A6E-A00C-D8716FF7A226}"/>
    <dgm:cxn modelId="{AAF8F3F7-2B62-4CD9-9E62-AAEB265C5818}" type="presOf" srcId="{5FD9F7B3-3053-4208-85D7-0262676A294B}" destId="{02765D9C-D35B-4AD3-AAA5-0E87AEC00505}" srcOrd="0" destOrd="0" presId="urn:microsoft.com/office/officeart/2005/8/layout/hierarchy4"/>
    <dgm:cxn modelId="{E91CD71E-2BAE-43BB-AC1B-BE477135725C}" type="presOf" srcId="{2D7EDBEB-7E8C-4470-B7C2-DAF2BFE36B46}" destId="{4728BBAA-73E3-489C-9BEC-6CD6368103E7}" srcOrd="0" destOrd="0" presId="urn:microsoft.com/office/officeart/2005/8/layout/hierarchy4"/>
    <dgm:cxn modelId="{2D236EB9-227D-4204-A80A-FB964E0C8133}" type="presOf" srcId="{C21009CD-CFA3-44AE-A7D1-3A42DDA37495}" destId="{F7407795-5526-4A63-B8CC-571989DA6BB7}" srcOrd="0" destOrd="0" presId="urn:microsoft.com/office/officeart/2005/8/layout/hierarchy4"/>
    <dgm:cxn modelId="{4519A7CC-E5EF-4184-B814-194B8DDE27CD}" type="presOf" srcId="{E2C0C736-AB08-43B3-8D0D-20B13CCAE1D5}" destId="{CDC8971F-CD3E-4CC2-855B-D808815F8F72}" srcOrd="0" destOrd="0" presId="urn:microsoft.com/office/officeart/2005/8/layout/hierarchy4"/>
    <dgm:cxn modelId="{682DF849-6C04-46CD-BE4C-D7ADDC9962C1}" type="presOf" srcId="{996205FD-99F1-4E95-85C0-457038F3FF5A}" destId="{7B8DA621-D615-4CB2-A3BB-49EC212778B6}" srcOrd="0" destOrd="0" presId="urn:microsoft.com/office/officeart/2005/8/layout/hierarchy4"/>
    <dgm:cxn modelId="{CCFA6CC9-DF6B-4A42-A83F-DE46E6839811}" type="presOf" srcId="{5BE9849B-9E3A-401F-B671-3F2655491C98}" destId="{37F35F9B-1871-460A-86E5-960B7FF1DDB7}" srcOrd="0" destOrd="0" presId="urn:microsoft.com/office/officeart/2005/8/layout/hierarchy4"/>
    <dgm:cxn modelId="{D86B73C3-CA32-42BD-A97D-28D242BBA0BA}" srcId="{996205FD-99F1-4E95-85C0-457038F3FF5A}" destId="{5BE9849B-9E3A-401F-B671-3F2655491C98}" srcOrd="3" destOrd="0" parTransId="{9988C940-5333-438E-9DF1-4EFF24C082AA}" sibTransId="{63ACA23C-34E6-4EEA-8CCE-7FC40BBDA362}"/>
    <dgm:cxn modelId="{B0594A79-5E99-4588-BD29-2E2A0C427177}" srcId="{0FE2071F-5036-4C1F-98C4-EB25EBC106E7}" destId="{5FD9F7B3-3053-4208-85D7-0262676A294B}" srcOrd="0" destOrd="0" parTransId="{C23DC229-E63A-49A0-ADBC-E361BD0A6E2F}" sibTransId="{E420C962-9104-4DFD-92E7-3E0A30F215F6}"/>
    <dgm:cxn modelId="{81FE54EA-7F73-4D0C-8252-61ED66FA964A}" type="presOf" srcId="{3BF88085-0A97-4D46-B414-CBC573A39AD1}" destId="{6AB05934-3837-4C52-856C-BB88979CC754}" srcOrd="0" destOrd="0" presId="urn:microsoft.com/office/officeart/2005/8/layout/hierarchy4"/>
    <dgm:cxn modelId="{6542E643-E169-4E80-96A7-07F744329ADE}" type="presParOf" srcId="{6AB05934-3837-4C52-856C-BB88979CC754}" destId="{700B9BA3-0FB2-4917-83F1-193E855F152F}" srcOrd="0" destOrd="0" presId="urn:microsoft.com/office/officeart/2005/8/layout/hierarchy4"/>
    <dgm:cxn modelId="{8C03CFE5-093E-4D49-A143-A016505A03A2}" type="presParOf" srcId="{700B9BA3-0FB2-4917-83F1-193E855F152F}" destId="{7B8DA621-D615-4CB2-A3BB-49EC212778B6}" srcOrd="0" destOrd="0" presId="urn:microsoft.com/office/officeart/2005/8/layout/hierarchy4"/>
    <dgm:cxn modelId="{FB200464-255B-4A74-8D81-BD42DB1B9063}" type="presParOf" srcId="{700B9BA3-0FB2-4917-83F1-193E855F152F}" destId="{84D8CE07-3DA8-48A8-BBDB-F585D1313502}" srcOrd="1" destOrd="0" presId="urn:microsoft.com/office/officeart/2005/8/layout/hierarchy4"/>
    <dgm:cxn modelId="{65C914DD-16D3-4429-AD96-0E219BBCEA8B}" type="presParOf" srcId="{700B9BA3-0FB2-4917-83F1-193E855F152F}" destId="{1DCEB70D-32D0-4863-88FC-2F32393E6F8F}" srcOrd="2" destOrd="0" presId="urn:microsoft.com/office/officeart/2005/8/layout/hierarchy4"/>
    <dgm:cxn modelId="{9BA6F525-C999-4947-8594-FE4374A7CA08}" type="presParOf" srcId="{1DCEB70D-32D0-4863-88FC-2F32393E6F8F}" destId="{A6310D97-E84A-496B-B1F9-E2009058A680}" srcOrd="0" destOrd="0" presId="urn:microsoft.com/office/officeart/2005/8/layout/hierarchy4"/>
    <dgm:cxn modelId="{AED2D0C2-AC09-4974-A11F-9F96F69EFC4A}" type="presParOf" srcId="{A6310D97-E84A-496B-B1F9-E2009058A680}" destId="{C054FDB5-6664-4ED6-8E97-CB71B9ABAEBB}" srcOrd="0" destOrd="0" presId="urn:microsoft.com/office/officeart/2005/8/layout/hierarchy4"/>
    <dgm:cxn modelId="{46E9DE16-7FBB-4089-B9C5-C255D924D228}" type="presParOf" srcId="{A6310D97-E84A-496B-B1F9-E2009058A680}" destId="{91FFEADA-1F3D-4230-884E-7E15B8752842}" srcOrd="1" destOrd="0" presId="urn:microsoft.com/office/officeart/2005/8/layout/hierarchy4"/>
    <dgm:cxn modelId="{9388AA7F-C921-41D8-97B3-D3EC15F7E2D7}" type="presParOf" srcId="{A6310D97-E84A-496B-B1F9-E2009058A680}" destId="{2944DAE1-A9D3-4782-B36A-49B25A6426E8}" srcOrd="2" destOrd="0" presId="urn:microsoft.com/office/officeart/2005/8/layout/hierarchy4"/>
    <dgm:cxn modelId="{879BF473-8F3F-494F-B487-0FECF9221208}" type="presParOf" srcId="{2944DAE1-A9D3-4782-B36A-49B25A6426E8}" destId="{596B9B09-E8F8-4919-B42A-22CB25582C50}" srcOrd="0" destOrd="0" presId="urn:microsoft.com/office/officeart/2005/8/layout/hierarchy4"/>
    <dgm:cxn modelId="{B7E8FA12-4819-4238-BB0D-5F070E97A584}" type="presParOf" srcId="{596B9B09-E8F8-4919-B42A-22CB25582C50}" destId="{9D62FBFE-F497-48BD-B897-1F027EDF1472}" srcOrd="0" destOrd="0" presId="urn:microsoft.com/office/officeart/2005/8/layout/hierarchy4"/>
    <dgm:cxn modelId="{9F449017-0D6E-43A8-9DF6-017556F5B739}" type="presParOf" srcId="{596B9B09-E8F8-4919-B42A-22CB25582C50}" destId="{B0765915-EB3C-4719-AA48-B4CA424EA773}" srcOrd="1" destOrd="0" presId="urn:microsoft.com/office/officeart/2005/8/layout/hierarchy4"/>
    <dgm:cxn modelId="{F16C2063-730C-47A5-87FE-A63D93AD66A8}" type="presParOf" srcId="{1DCEB70D-32D0-4863-88FC-2F32393E6F8F}" destId="{C8C0915F-997D-4847-93FF-3BEC747F3D22}" srcOrd="1" destOrd="0" presId="urn:microsoft.com/office/officeart/2005/8/layout/hierarchy4"/>
    <dgm:cxn modelId="{3A8F03B5-B28E-412D-83F1-069364BE483E}" type="presParOf" srcId="{1DCEB70D-32D0-4863-88FC-2F32393E6F8F}" destId="{0E84760C-8194-49D5-A09A-E911BDCD5DAC}" srcOrd="2" destOrd="0" presId="urn:microsoft.com/office/officeart/2005/8/layout/hierarchy4"/>
    <dgm:cxn modelId="{517084F4-6152-41E2-BABB-C5C92589ADE8}" type="presParOf" srcId="{0E84760C-8194-49D5-A09A-E911BDCD5DAC}" destId="{FA6CBE29-7467-45EA-93B0-55B3C2459B75}" srcOrd="0" destOrd="0" presId="urn:microsoft.com/office/officeart/2005/8/layout/hierarchy4"/>
    <dgm:cxn modelId="{7AD7FD77-0FB9-4A86-BB00-CF4E6A1EB706}" type="presParOf" srcId="{0E84760C-8194-49D5-A09A-E911BDCD5DAC}" destId="{00BABB7E-A502-4EC0-A417-0D6B9DB90981}" srcOrd="1" destOrd="0" presId="urn:microsoft.com/office/officeart/2005/8/layout/hierarchy4"/>
    <dgm:cxn modelId="{E084FB18-90E3-4223-AFA9-01E842349DCB}" type="presParOf" srcId="{0E84760C-8194-49D5-A09A-E911BDCD5DAC}" destId="{83F3F109-A388-4B57-AB90-D4A0E8C9E43A}" srcOrd="2" destOrd="0" presId="urn:microsoft.com/office/officeart/2005/8/layout/hierarchy4"/>
    <dgm:cxn modelId="{FD39FA27-70A4-4645-ADF7-5057AA257573}" type="presParOf" srcId="{83F3F109-A388-4B57-AB90-D4A0E8C9E43A}" destId="{8CB9613A-7B88-4260-AA9E-E4FB94015BA6}" srcOrd="0" destOrd="0" presId="urn:microsoft.com/office/officeart/2005/8/layout/hierarchy4"/>
    <dgm:cxn modelId="{B0B4EFD0-39EC-492D-8D8D-AA334F280CA6}" type="presParOf" srcId="{8CB9613A-7B88-4260-AA9E-E4FB94015BA6}" destId="{02765D9C-D35B-4AD3-AAA5-0E87AEC00505}" srcOrd="0" destOrd="0" presId="urn:microsoft.com/office/officeart/2005/8/layout/hierarchy4"/>
    <dgm:cxn modelId="{68FAF471-3559-4E24-91CF-5CCD28E6FE74}" type="presParOf" srcId="{8CB9613A-7B88-4260-AA9E-E4FB94015BA6}" destId="{DD95ED89-8AD7-4BC6-A67E-32D4F0F4E794}" srcOrd="1" destOrd="0" presId="urn:microsoft.com/office/officeart/2005/8/layout/hierarchy4"/>
    <dgm:cxn modelId="{604A9C77-1128-4F98-863B-6F47E11BDED6}" type="presParOf" srcId="{1DCEB70D-32D0-4863-88FC-2F32393E6F8F}" destId="{DE562DB5-5D03-46DB-9B78-BB32548312E8}" srcOrd="3" destOrd="0" presId="urn:microsoft.com/office/officeart/2005/8/layout/hierarchy4"/>
    <dgm:cxn modelId="{38A622C6-2305-46F1-89C8-1C64057AA8B6}" type="presParOf" srcId="{1DCEB70D-32D0-4863-88FC-2F32393E6F8F}" destId="{65FB06F2-AF83-4C9F-B4F1-7E365076AD33}" srcOrd="4" destOrd="0" presId="urn:microsoft.com/office/officeart/2005/8/layout/hierarchy4"/>
    <dgm:cxn modelId="{C83011EF-13BB-4F37-BA39-922807F33002}" type="presParOf" srcId="{65FB06F2-AF83-4C9F-B4F1-7E365076AD33}" destId="{B2E6BF2A-066E-41C5-B99D-77607589A900}" srcOrd="0" destOrd="0" presId="urn:microsoft.com/office/officeart/2005/8/layout/hierarchy4"/>
    <dgm:cxn modelId="{BE541FD3-60CC-4719-80EB-E02E6B1615C5}" type="presParOf" srcId="{65FB06F2-AF83-4C9F-B4F1-7E365076AD33}" destId="{98C094ED-F4EE-4227-8289-5DC41FC9EFB5}" srcOrd="1" destOrd="0" presId="urn:microsoft.com/office/officeart/2005/8/layout/hierarchy4"/>
    <dgm:cxn modelId="{F4CAE0DB-7BA4-44E8-A8B7-40DA930083D6}" type="presParOf" srcId="{65FB06F2-AF83-4C9F-B4F1-7E365076AD33}" destId="{E05533F7-3344-4E20-85D6-278F34E479BB}" srcOrd="2" destOrd="0" presId="urn:microsoft.com/office/officeart/2005/8/layout/hierarchy4"/>
    <dgm:cxn modelId="{601824A5-630E-45C0-9163-9AB0B42BF375}" type="presParOf" srcId="{E05533F7-3344-4E20-85D6-278F34E479BB}" destId="{EF8FF5CE-78D7-4D3C-9E65-651713605959}" srcOrd="0" destOrd="0" presId="urn:microsoft.com/office/officeart/2005/8/layout/hierarchy4"/>
    <dgm:cxn modelId="{95D1D874-3DA4-4178-9E04-4AFAE28A4A36}" type="presParOf" srcId="{EF8FF5CE-78D7-4D3C-9E65-651713605959}" destId="{AE134D6D-2ECD-43E7-8543-EAF192BA5905}" srcOrd="0" destOrd="0" presId="urn:microsoft.com/office/officeart/2005/8/layout/hierarchy4"/>
    <dgm:cxn modelId="{6EB83CA9-A2CC-4A21-B1CA-21EF8ED57A82}" type="presParOf" srcId="{EF8FF5CE-78D7-4D3C-9E65-651713605959}" destId="{36542BC9-DD76-44A4-B9BE-06CF24035DCD}" srcOrd="1" destOrd="0" presId="urn:microsoft.com/office/officeart/2005/8/layout/hierarchy4"/>
    <dgm:cxn modelId="{2CF0FB8A-0807-4108-B104-A008CC0519B1}" type="presParOf" srcId="{1DCEB70D-32D0-4863-88FC-2F32393E6F8F}" destId="{81C19580-4257-4CF0-921E-93CD85A185FF}" srcOrd="5" destOrd="0" presId="urn:microsoft.com/office/officeart/2005/8/layout/hierarchy4"/>
    <dgm:cxn modelId="{F66DFD0F-3BB4-4A20-BB2E-EF8DCD16A7EC}" type="presParOf" srcId="{1DCEB70D-32D0-4863-88FC-2F32393E6F8F}" destId="{F36FD47A-6160-43FB-B175-AED08DE4C62D}" srcOrd="6" destOrd="0" presId="urn:microsoft.com/office/officeart/2005/8/layout/hierarchy4"/>
    <dgm:cxn modelId="{27E73B30-0D97-4971-9D32-F7854F9596DC}" type="presParOf" srcId="{F36FD47A-6160-43FB-B175-AED08DE4C62D}" destId="{37F35F9B-1871-460A-86E5-960B7FF1DDB7}" srcOrd="0" destOrd="0" presId="urn:microsoft.com/office/officeart/2005/8/layout/hierarchy4"/>
    <dgm:cxn modelId="{5AAF6290-5034-47F8-93D8-F981F6262EE4}" type="presParOf" srcId="{F36FD47A-6160-43FB-B175-AED08DE4C62D}" destId="{999A4E0B-2237-460B-BCB6-B124F11D73A1}" srcOrd="1" destOrd="0" presId="urn:microsoft.com/office/officeart/2005/8/layout/hierarchy4"/>
    <dgm:cxn modelId="{4A417DB0-A95B-42BB-8E36-077157BDF3B0}" type="presParOf" srcId="{F36FD47A-6160-43FB-B175-AED08DE4C62D}" destId="{9198EB3A-6537-43CD-B3AB-B52EC6F13EF7}" srcOrd="2" destOrd="0" presId="urn:microsoft.com/office/officeart/2005/8/layout/hierarchy4"/>
    <dgm:cxn modelId="{CE6B889D-4A45-47E0-9BC3-A0829ACF680D}" type="presParOf" srcId="{9198EB3A-6537-43CD-B3AB-B52EC6F13EF7}" destId="{FC8B438C-3B8E-4015-8620-7467D222AED8}" srcOrd="0" destOrd="0" presId="urn:microsoft.com/office/officeart/2005/8/layout/hierarchy4"/>
    <dgm:cxn modelId="{AD123773-C9BA-4CC1-B6ED-060749D81477}" type="presParOf" srcId="{FC8B438C-3B8E-4015-8620-7467D222AED8}" destId="{CDC8971F-CD3E-4CC2-855B-D808815F8F72}" srcOrd="0" destOrd="0" presId="urn:microsoft.com/office/officeart/2005/8/layout/hierarchy4"/>
    <dgm:cxn modelId="{7F7E761B-E364-4670-9B05-C017D1ADD10B}" type="presParOf" srcId="{FC8B438C-3B8E-4015-8620-7467D222AED8}" destId="{5D8C73DF-4424-4892-8535-3EAD33F847F0}" srcOrd="1" destOrd="0" presId="urn:microsoft.com/office/officeart/2005/8/layout/hierarchy4"/>
    <dgm:cxn modelId="{BE6F084D-1FB8-4AD2-8E38-BD43849B94CF}" type="presParOf" srcId="{1DCEB70D-32D0-4863-88FC-2F32393E6F8F}" destId="{5496236F-5785-4559-BD56-5A210256B706}" srcOrd="7" destOrd="0" presId="urn:microsoft.com/office/officeart/2005/8/layout/hierarchy4"/>
    <dgm:cxn modelId="{42ED45E0-F187-498F-ABED-EA0CBFAC8B11}" type="presParOf" srcId="{1DCEB70D-32D0-4863-88FC-2F32393E6F8F}" destId="{6EDEBAFE-1BF1-48DD-ACF2-6B25616AF91E}" srcOrd="8" destOrd="0" presId="urn:microsoft.com/office/officeart/2005/8/layout/hierarchy4"/>
    <dgm:cxn modelId="{74A56FCC-656B-4198-B1F1-D9A3906B4909}" type="presParOf" srcId="{6EDEBAFE-1BF1-48DD-ACF2-6B25616AF91E}" destId="{F7407795-5526-4A63-B8CC-571989DA6BB7}" srcOrd="0" destOrd="0" presId="urn:microsoft.com/office/officeart/2005/8/layout/hierarchy4"/>
    <dgm:cxn modelId="{8E8FC170-7BBB-4B22-B2DC-57B41AFBD31E}" type="presParOf" srcId="{6EDEBAFE-1BF1-48DD-ACF2-6B25616AF91E}" destId="{CE20AE72-4B0C-45F5-A337-C8C49E07F3E8}" srcOrd="1" destOrd="0" presId="urn:microsoft.com/office/officeart/2005/8/layout/hierarchy4"/>
    <dgm:cxn modelId="{D2B20333-2A13-4CA6-B2B0-2F9E49FDAA5C}" type="presParOf" srcId="{6EDEBAFE-1BF1-48DD-ACF2-6B25616AF91E}" destId="{488D1D9B-8099-43AB-8A3A-4CE08EFE1FBB}" srcOrd="2" destOrd="0" presId="urn:microsoft.com/office/officeart/2005/8/layout/hierarchy4"/>
    <dgm:cxn modelId="{AA31B794-8511-4BEC-A410-E3216F41A8A7}" type="presParOf" srcId="{488D1D9B-8099-43AB-8A3A-4CE08EFE1FBB}" destId="{2B3F98B7-4094-488D-867C-EA957D7DA3A9}" srcOrd="0" destOrd="0" presId="urn:microsoft.com/office/officeart/2005/8/layout/hierarchy4"/>
    <dgm:cxn modelId="{78A69390-B2CF-4E86-BF21-4E02B2404C9B}" type="presParOf" srcId="{2B3F98B7-4094-488D-867C-EA957D7DA3A9}" destId="{4728BBAA-73E3-489C-9BEC-6CD6368103E7}" srcOrd="0" destOrd="0" presId="urn:microsoft.com/office/officeart/2005/8/layout/hierarchy4"/>
    <dgm:cxn modelId="{8B7A8F70-FCBC-4B10-A51C-5AC509FD6830}" type="presParOf" srcId="{2B3F98B7-4094-488D-867C-EA957D7DA3A9}" destId="{5A7C5D23-2659-4C8B-959A-088668870C32}" srcOrd="1" destOrd="0" presId="urn:microsoft.com/office/officeart/2005/8/layout/hierarchy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265625B-6B95-435D-A1E5-432CC1F8A188}" type="doc">
      <dgm:prSet loTypeId="urn:microsoft.com/office/officeart/2005/8/layout/bList2" loCatId="list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C4D4FB9F-6BEF-4CF8-9524-6693C2DF0708}">
      <dgm:prSet custT="1"/>
      <dgm:spPr/>
      <dgm:t>
        <a:bodyPr/>
        <a:lstStyle/>
        <a:p>
          <a:pPr rtl="0"/>
          <a:r>
            <a:rPr lang="ru-RU" sz="1600" b="1" i="0" dirty="0" err="1" smtClean="0"/>
            <a:t>Парфуми</a:t>
          </a:r>
          <a:r>
            <a:rPr lang="ru-RU" sz="1600" b="1" i="0" dirty="0" smtClean="0"/>
            <a:t> </a:t>
          </a:r>
          <a:endParaRPr lang="ru-RU" sz="1600" dirty="0"/>
        </a:p>
      </dgm:t>
    </dgm:pt>
    <dgm:pt modelId="{E635D37B-631E-4BA3-8FA9-12EC0D393524}" type="parTrans" cxnId="{24DD28B0-2890-4F21-A16F-FCD1FE3ADB9F}">
      <dgm:prSet/>
      <dgm:spPr/>
      <dgm:t>
        <a:bodyPr/>
        <a:lstStyle/>
        <a:p>
          <a:endParaRPr lang="ru-RU"/>
        </a:p>
      </dgm:t>
    </dgm:pt>
    <dgm:pt modelId="{D3D6830B-DFED-4259-90A2-B6A6FE7EBBAB}" type="sibTrans" cxnId="{24DD28B0-2890-4F21-A16F-FCD1FE3ADB9F}">
      <dgm:prSet/>
      <dgm:spPr/>
      <dgm:t>
        <a:bodyPr/>
        <a:lstStyle/>
        <a:p>
          <a:endParaRPr lang="ru-RU"/>
        </a:p>
      </dgm:t>
    </dgm:pt>
    <dgm:pt modelId="{4D2F7146-D9E7-4AB5-809D-611A92F90B49}">
      <dgm:prSet custT="1"/>
      <dgm:spPr/>
      <dgm:t>
        <a:bodyPr/>
        <a:lstStyle/>
        <a:p>
          <a:pPr rtl="0"/>
          <a:r>
            <a:rPr lang="uk-UA" sz="1600" b="1" i="0" dirty="0" smtClean="0"/>
            <a:t>Косметичні засоби</a:t>
          </a:r>
          <a:endParaRPr lang="ru-RU" sz="1600" dirty="0"/>
        </a:p>
      </dgm:t>
    </dgm:pt>
    <dgm:pt modelId="{CC4DD6BD-A11F-43A0-812F-BB4A831635BF}" type="parTrans" cxnId="{0F76C163-545D-474B-A11E-9D1DA2580B10}">
      <dgm:prSet/>
      <dgm:spPr/>
      <dgm:t>
        <a:bodyPr/>
        <a:lstStyle/>
        <a:p>
          <a:endParaRPr lang="ru-RU"/>
        </a:p>
      </dgm:t>
    </dgm:pt>
    <dgm:pt modelId="{47E326DD-7451-4F8D-BAED-5A0DA109AB6A}" type="sibTrans" cxnId="{0F76C163-545D-474B-A11E-9D1DA2580B10}">
      <dgm:prSet/>
      <dgm:spPr/>
      <dgm:t>
        <a:bodyPr/>
        <a:lstStyle/>
        <a:p>
          <a:endParaRPr lang="ru-RU"/>
        </a:p>
      </dgm:t>
    </dgm:pt>
    <dgm:pt modelId="{06980C77-892F-4C2B-B8E4-69DF181476F8}">
      <dgm:prSet custT="1"/>
      <dgm:spPr/>
      <dgm:t>
        <a:bodyPr/>
        <a:lstStyle/>
        <a:p>
          <a:pPr rtl="0"/>
          <a:r>
            <a:rPr lang="uk-UA" sz="1600" b="1" i="0" dirty="0" smtClean="0"/>
            <a:t>Фруктові есенції</a:t>
          </a:r>
          <a:endParaRPr lang="ru-RU" sz="1600" dirty="0"/>
        </a:p>
      </dgm:t>
    </dgm:pt>
    <dgm:pt modelId="{1310A3B9-2D01-4612-83EC-22A9489D6532}" type="parTrans" cxnId="{5E2B2554-D66D-44DD-BE54-20AE24CECF9F}">
      <dgm:prSet/>
      <dgm:spPr/>
      <dgm:t>
        <a:bodyPr/>
        <a:lstStyle/>
        <a:p>
          <a:endParaRPr lang="ru-RU"/>
        </a:p>
      </dgm:t>
    </dgm:pt>
    <dgm:pt modelId="{AC186481-5312-4657-8CDC-F317C5C5838F}" type="sibTrans" cxnId="{5E2B2554-D66D-44DD-BE54-20AE24CECF9F}">
      <dgm:prSet/>
      <dgm:spPr/>
      <dgm:t>
        <a:bodyPr/>
        <a:lstStyle/>
        <a:p>
          <a:endParaRPr lang="ru-RU"/>
        </a:p>
      </dgm:t>
    </dgm:pt>
    <dgm:pt modelId="{9314274E-03E8-4CB2-943F-6D8452AE45D6}">
      <dgm:prSet custT="1"/>
      <dgm:spPr/>
      <dgm:t>
        <a:bodyPr/>
        <a:lstStyle/>
        <a:p>
          <a:pPr rtl="0"/>
          <a:r>
            <a:rPr lang="uk-UA" sz="1600" b="1" i="0" dirty="0" smtClean="0"/>
            <a:t>Розчинники </a:t>
          </a:r>
          <a:endParaRPr lang="ru-RU" sz="1600" dirty="0"/>
        </a:p>
      </dgm:t>
    </dgm:pt>
    <dgm:pt modelId="{AC0E2E7B-E6CF-4AE9-B58C-773ABB8006F7}" type="parTrans" cxnId="{350EB0F4-E4C3-4363-9F11-23D513611553}">
      <dgm:prSet/>
      <dgm:spPr/>
      <dgm:t>
        <a:bodyPr/>
        <a:lstStyle/>
        <a:p>
          <a:endParaRPr lang="ru-RU"/>
        </a:p>
      </dgm:t>
    </dgm:pt>
    <dgm:pt modelId="{7F6FABB7-EAC5-4B2B-9C56-006485E7B51A}" type="sibTrans" cxnId="{350EB0F4-E4C3-4363-9F11-23D513611553}">
      <dgm:prSet/>
      <dgm:spPr/>
      <dgm:t>
        <a:bodyPr/>
        <a:lstStyle/>
        <a:p>
          <a:endParaRPr lang="ru-RU"/>
        </a:p>
      </dgm:t>
    </dgm:pt>
    <dgm:pt modelId="{87C4D5CE-4931-49BA-AD20-74D9A0A02C8D}">
      <dgm:prSet custT="1"/>
      <dgm:spPr/>
      <dgm:t>
        <a:bodyPr/>
        <a:lstStyle/>
        <a:p>
          <a:pPr rtl="0"/>
          <a:r>
            <a:rPr lang="uk-UA" sz="1600" b="1" i="0" dirty="0" smtClean="0"/>
            <a:t>Лікарські засоби</a:t>
          </a:r>
          <a:endParaRPr lang="ru-RU" sz="1600" dirty="0"/>
        </a:p>
      </dgm:t>
    </dgm:pt>
    <dgm:pt modelId="{E7BB0975-4A3D-4C17-AE45-E54BCE16B542}" type="parTrans" cxnId="{D1DABFDB-7727-4806-B0B0-BE3495F3054C}">
      <dgm:prSet/>
      <dgm:spPr/>
      <dgm:t>
        <a:bodyPr/>
        <a:lstStyle/>
        <a:p>
          <a:endParaRPr lang="ru-RU"/>
        </a:p>
      </dgm:t>
    </dgm:pt>
    <dgm:pt modelId="{DF330790-0AB8-45FD-9935-FD69CA374995}" type="sibTrans" cxnId="{D1DABFDB-7727-4806-B0B0-BE3495F3054C}">
      <dgm:prSet/>
      <dgm:spPr/>
      <dgm:t>
        <a:bodyPr/>
        <a:lstStyle/>
        <a:p>
          <a:endParaRPr lang="ru-RU"/>
        </a:p>
      </dgm:t>
    </dgm:pt>
    <dgm:pt modelId="{C0001686-9036-477F-ADDC-CB70EAB5F552}">
      <dgm:prSet custT="1"/>
      <dgm:spPr/>
      <dgm:t>
        <a:bodyPr/>
        <a:lstStyle/>
        <a:p>
          <a:pPr rtl="0"/>
          <a:r>
            <a:rPr lang="uk-UA" sz="1600" b="1" i="0" dirty="0" smtClean="0"/>
            <a:t>Гербіциди</a:t>
          </a:r>
          <a:endParaRPr lang="uk-UA" sz="1600" b="1" i="0" dirty="0"/>
        </a:p>
      </dgm:t>
    </dgm:pt>
    <dgm:pt modelId="{E8A88E36-7604-434C-99B0-9661A43B0BE3}" type="parTrans" cxnId="{2995DA27-2060-4802-A192-D7C3AA2BF2B9}">
      <dgm:prSet/>
      <dgm:spPr/>
      <dgm:t>
        <a:bodyPr/>
        <a:lstStyle/>
        <a:p>
          <a:endParaRPr lang="ru-RU"/>
        </a:p>
      </dgm:t>
    </dgm:pt>
    <dgm:pt modelId="{35D0B08F-7736-4E81-B683-64F52EB71C14}" type="sibTrans" cxnId="{2995DA27-2060-4802-A192-D7C3AA2BF2B9}">
      <dgm:prSet/>
      <dgm:spPr/>
      <dgm:t>
        <a:bodyPr/>
        <a:lstStyle/>
        <a:p>
          <a:endParaRPr lang="ru-RU"/>
        </a:p>
      </dgm:t>
    </dgm:pt>
    <dgm:pt modelId="{19A90ABE-5333-4EEF-994A-7F8C4D570273}" type="pres">
      <dgm:prSet presAssocID="{D265625B-6B95-435D-A1E5-432CC1F8A188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50956C5-EC05-4653-B515-5AC4146FDAF9}" type="pres">
      <dgm:prSet presAssocID="{C4D4FB9F-6BEF-4CF8-9524-6693C2DF0708}" presName="compNode" presStyleCnt="0"/>
      <dgm:spPr/>
    </dgm:pt>
    <dgm:pt modelId="{8D9B842F-07DB-476C-98C1-A1553C4A0E68}" type="pres">
      <dgm:prSet presAssocID="{C4D4FB9F-6BEF-4CF8-9524-6693C2DF0708}" presName="childRect" presStyleLbl="bgAcc1" presStyleIdx="0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455F0BB6-0D78-4453-9885-73F38B59D413}" type="pres">
      <dgm:prSet presAssocID="{C4D4FB9F-6BEF-4CF8-9524-6693C2DF070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67EFB8-6418-4987-85DF-0D5DF130FFBB}" type="pres">
      <dgm:prSet presAssocID="{C4D4FB9F-6BEF-4CF8-9524-6693C2DF0708}" presName="parentRect" presStyleLbl="alignNode1" presStyleIdx="0" presStyleCnt="6"/>
      <dgm:spPr/>
      <dgm:t>
        <a:bodyPr/>
        <a:lstStyle/>
        <a:p>
          <a:endParaRPr lang="ru-RU"/>
        </a:p>
      </dgm:t>
    </dgm:pt>
    <dgm:pt modelId="{079086A2-2BB1-4EA0-A8B1-D3A373B5F1BA}" type="pres">
      <dgm:prSet presAssocID="{C4D4FB9F-6BEF-4CF8-9524-6693C2DF0708}" presName="adorn" presStyleLbl="fgAccFollowNode1" presStyleIdx="0" presStyleCnt="6"/>
      <dgm:spPr/>
      <dgm:t>
        <a:bodyPr/>
        <a:lstStyle/>
        <a:p>
          <a:endParaRPr lang="ru-RU"/>
        </a:p>
      </dgm:t>
    </dgm:pt>
    <dgm:pt modelId="{9D00EAF0-6618-4942-A701-7648AB308CE2}" type="pres">
      <dgm:prSet presAssocID="{D3D6830B-DFED-4259-90A2-B6A6FE7EBBA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C5BF457-F7F9-4312-AB0D-599DF5E5C8F8}" type="pres">
      <dgm:prSet presAssocID="{4D2F7146-D9E7-4AB5-809D-611A92F90B49}" presName="compNode" presStyleCnt="0"/>
      <dgm:spPr/>
    </dgm:pt>
    <dgm:pt modelId="{0C9C1780-10A4-4167-80C0-B0F2F40EE4D3}" type="pres">
      <dgm:prSet presAssocID="{4D2F7146-D9E7-4AB5-809D-611A92F90B49}" presName="childRect" presStyleLbl="bgAcc1" presStyleIdx="1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74DD35B-8203-425B-ABA9-10EE30A92BAB}" type="pres">
      <dgm:prSet presAssocID="{4D2F7146-D9E7-4AB5-809D-611A92F90B4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9A6608-A33B-4BF4-B925-2384CA262C54}" type="pres">
      <dgm:prSet presAssocID="{4D2F7146-D9E7-4AB5-809D-611A92F90B49}" presName="parentRect" presStyleLbl="alignNode1" presStyleIdx="1" presStyleCnt="6"/>
      <dgm:spPr/>
      <dgm:t>
        <a:bodyPr/>
        <a:lstStyle/>
        <a:p>
          <a:endParaRPr lang="ru-RU"/>
        </a:p>
      </dgm:t>
    </dgm:pt>
    <dgm:pt modelId="{10A2C551-4FEE-4820-BBB1-0D72D1D0C586}" type="pres">
      <dgm:prSet presAssocID="{4D2F7146-D9E7-4AB5-809D-611A92F90B49}" presName="adorn" presStyleLbl="fgAccFollowNode1" presStyleIdx="1" presStyleCnt="6"/>
      <dgm:spPr/>
    </dgm:pt>
    <dgm:pt modelId="{F58DBB75-E1E0-482B-8CE9-603FE13FA62A}" type="pres">
      <dgm:prSet presAssocID="{47E326DD-7451-4F8D-BAED-5A0DA109AB6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4DF3ECD-7525-42A4-B7C9-E8C86EC882C4}" type="pres">
      <dgm:prSet presAssocID="{06980C77-892F-4C2B-B8E4-69DF181476F8}" presName="compNode" presStyleCnt="0"/>
      <dgm:spPr/>
    </dgm:pt>
    <dgm:pt modelId="{2809A307-D6F6-4BFA-B0B6-FD9CD017661C}" type="pres">
      <dgm:prSet presAssocID="{06980C77-892F-4C2B-B8E4-69DF181476F8}" presName="childRect" presStyleLbl="bgAcc1" presStyleIdx="2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0D8F7A8B-6C8D-474E-89EA-8FA73FEF12A2}" type="pres">
      <dgm:prSet presAssocID="{06980C77-892F-4C2B-B8E4-69DF181476F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5F2C7F-DC80-4A0F-BDA5-3567A7382454}" type="pres">
      <dgm:prSet presAssocID="{06980C77-892F-4C2B-B8E4-69DF181476F8}" presName="parentRect" presStyleLbl="alignNode1" presStyleIdx="2" presStyleCnt="6"/>
      <dgm:spPr/>
      <dgm:t>
        <a:bodyPr/>
        <a:lstStyle/>
        <a:p>
          <a:endParaRPr lang="ru-RU"/>
        </a:p>
      </dgm:t>
    </dgm:pt>
    <dgm:pt modelId="{24D33D5C-7044-4DE5-8DF8-AB7408EC3E18}" type="pres">
      <dgm:prSet presAssocID="{06980C77-892F-4C2B-B8E4-69DF181476F8}" presName="adorn" presStyleLbl="fgAccFollowNode1" presStyleIdx="2" presStyleCnt="6"/>
      <dgm:spPr/>
    </dgm:pt>
    <dgm:pt modelId="{B35991E5-683B-4970-AE0C-49BE4EA8A576}" type="pres">
      <dgm:prSet presAssocID="{AC186481-5312-4657-8CDC-F317C5C5838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11BEA20-7F80-4E6D-8B2C-14FF3224CA6A}" type="pres">
      <dgm:prSet presAssocID="{9314274E-03E8-4CB2-943F-6D8452AE45D6}" presName="compNode" presStyleCnt="0"/>
      <dgm:spPr/>
    </dgm:pt>
    <dgm:pt modelId="{53CF0F6F-195F-43EF-8435-67619C8D2ADD}" type="pres">
      <dgm:prSet presAssocID="{9314274E-03E8-4CB2-943F-6D8452AE45D6}" presName="childRect" presStyleLbl="bgAcc1" presStyleIdx="3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</dgm:pt>
    <dgm:pt modelId="{A7B79F22-B023-42A2-A8BC-534A1482D410}" type="pres">
      <dgm:prSet presAssocID="{9314274E-03E8-4CB2-943F-6D8452AE45D6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F937F4-B9C9-4430-9F4F-DCBDB5412A71}" type="pres">
      <dgm:prSet presAssocID="{9314274E-03E8-4CB2-943F-6D8452AE45D6}" presName="parentRect" presStyleLbl="alignNode1" presStyleIdx="3" presStyleCnt="6"/>
      <dgm:spPr/>
      <dgm:t>
        <a:bodyPr/>
        <a:lstStyle/>
        <a:p>
          <a:endParaRPr lang="ru-RU"/>
        </a:p>
      </dgm:t>
    </dgm:pt>
    <dgm:pt modelId="{00F17029-58B0-418B-A2E3-C82621BEF92A}" type="pres">
      <dgm:prSet presAssocID="{9314274E-03E8-4CB2-943F-6D8452AE45D6}" presName="adorn" presStyleLbl="fgAccFollowNode1" presStyleIdx="3" presStyleCnt="6"/>
      <dgm:spPr/>
    </dgm:pt>
    <dgm:pt modelId="{9CC0BAC7-95A6-424A-A5D6-FD20086209EB}" type="pres">
      <dgm:prSet presAssocID="{7F6FABB7-EAC5-4B2B-9C56-006485E7B51A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B7389BA-CF24-4AA7-BFDE-2E2199F867C8}" type="pres">
      <dgm:prSet presAssocID="{87C4D5CE-4931-49BA-AD20-74D9A0A02C8D}" presName="compNode" presStyleCnt="0"/>
      <dgm:spPr/>
    </dgm:pt>
    <dgm:pt modelId="{80CAD969-CB81-4272-9AE6-BD10B0529E60}" type="pres">
      <dgm:prSet presAssocID="{87C4D5CE-4931-49BA-AD20-74D9A0A02C8D}" presName="childRect" presStyleLbl="bgAcc1" presStyleIdx="4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</dgm:pt>
    <dgm:pt modelId="{C7B17140-2C1B-49C2-A1A0-47578FAD729D}" type="pres">
      <dgm:prSet presAssocID="{87C4D5CE-4931-49BA-AD20-74D9A0A02C8D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2CBC4-1BBE-46F0-B709-676E07752DDF}" type="pres">
      <dgm:prSet presAssocID="{87C4D5CE-4931-49BA-AD20-74D9A0A02C8D}" presName="parentRect" presStyleLbl="alignNode1" presStyleIdx="4" presStyleCnt="6"/>
      <dgm:spPr/>
      <dgm:t>
        <a:bodyPr/>
        <a:lstStyle/>
        <a:p>
          <a:endParaRPr lang="ru-RU"/>
        </a:p>
      </dgm:t>
    </dgm:pt>
    <dgm:pt modelId="{2321E7DF-3C35-4A85-8C35-A52584464897}" type="pres">
      <dgm:prSet presAssocID="{87C4D5CE-4931-49BA-AD20-74D9A0A02C8D}" presName="adorn" presStyleLbl="fgAccFollowNode1" presStyleIdx="4" presStyleCnt="6"/>
      <dgm:spPr/>
    </dgm:pt>
    <dgm:pt modelId="{2F601474-90C6-4592-81F7-4B68096BBF7E}" type="pres">
      <dgm:prSet presAssocID="{DF330790-0AB8-45FD-9935-FD69CA3749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52F7218-F704-40C2-97AF-133798B3A52E}" type="pres">
      <dgm:prSet presAssocID="{C0001686-9036-477F-ADDC-CB70EAB5F552}" presName="compNode" presStyleCnt="0"/>
      <dgm:spPr/>
    </dgm:pt>
    <dgm:pt modelId="{EA0678ED-47A3-4AEE-AA4D-DCC2C2F0F3BF}" type="pres">
      <dgm:prSet presAssocID="{C0001686-9036-477F-ADDC-CB70EAB5F552}" presName="childRect" presStyleLbl="bgAcc1" presStyleIdx="5" presStyleCnt="6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</dgm:pt>
    <dgm:pt modelId="{E3C98600-56CE-4AC8-8C58-8C1081857218}" type="pres">
      <dgm:prSet presAssocID="{C0001686-9036-477F-ADDC-CB70EAB5F552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8B23A7-44A0-4D7C-8BAA-960AC099ED8B}" type="pres">
      <dgm:prSet presAssocID="{C0001686-9036-477F-ADDC-CB70EAB5F552}" presName="parentRect" presStyleLbl="alignNode1" presStyleIdx="5" presStyleCnt="6"/>
      <dgm:spPr/>
      <dgm:t>
        <a:bodyPr/>
        <a:lstStyle/>
        <a:p>
          <a:endParaRPr lang="ru-RU"/>
        </a:p>
      </dgm:t>
    </dgm:pt>
    <dgm:pt modelId="{D124E800-4728-451A-B6D9-1A3B83336997}" type="pres">
      <dgm:prSet presAssocID="{C0001686-9036-477F-ADDC-CB70EAB5F552}" presName="adorn" presStyleLbl="fgAccFollowNode1" presStyleIdx="5" presStyleCnt="6"/>
      <dgm:spPr/>
    </dgm:pt>
  </dgm:ptLst>
  <dgm:cxnLst>
    <dgm:cxn modelId="{350EB0F4-E4C3-4363-9F11-23D513611553}" srcId="{D265625B-6B95-435D-A1E5-432CC1F8A188}" destId="{9314274E-03E8-4CB2-943F-6D8452AE45D6}" srcOrd="3" destOrd="0" parTransId="{AC0E2E7B-E6CF-4AE9-B58C-773ABB8006F7}" sibTransId="{7F6FABB7-EAC5-4B2B-9C56-006485E7B51A}"/>
    <dgm:cxn modelId="{C85C7060-C6CE-4D7E-B175-D06C562BA63F}" type="presOf" srcId="{C0001686-9036-477F-ADDC-CB70EAB5F552}" destId="{F08B23A7-44A0-4D7C-8BAA-960AC099ED8B}" srcOrd="1" destOrd="0" presId="urn:microsoft.com/office/officeart/2005/8/layout/bList2"/>
    <dgm:cxn modelId="{F82F7FDA-F8D2-4DA5-BCD0-F0AF09DC9C58}" type="presOf" srcId="{AC186481-5312-4657-8CDC-F317C5C5838F}" destId="{B35991E5-683B-4970-AE0C-49BE4EA8A576}" srcOrd="0" destOrd="0" presId="urn:microsoft.com/office/officeart/2005/8/layout/bList2"/>
    <dgm:cxn modelId="{85A55D1E-4665-42FD-9D82-D05B70E1AB6A}" type="presOf" srcId="{C4D4FB9F-6BEF-4CF8-9524-6693C2DF0708}" destId="{455F0BB6-0D78-4453-9885-73F38B59D413}" srcOrd="0" destOrd="0" presId="urn:microsoft.com/office/officeart/2005/8/layout/bList2"/>
    <dgm:cxn modelId="{15704D7E-4361-40BD-98C9-E4731C53AD84}" type="presOf" srcId="{D3D6830B-DFED-4259-90A2-B6A6FE7EBBAB}" destId="{9D00EAF0-6618-4942-A701-7648AB308CE2}" srcOrd="0" destOrd="0" presId="urn:microsoft.com/office/officeart/2005/8/layout/bList2"/>
    <dgm:cxn modelId="{0F76C163-545D-474B-A11E-9D1DA2580B10}" srcId="{D265625B-6B95-435D-A1E5-432CC1F8A188}" destId="{4D2F7146-D9E7-4AB5-809D-611A92F90B49}" srcOrd="1" destOrd="0" parTransId="{CC4DD6BD-A11F-43A0-812F-BB4A831635BF}" sibTransId="{47E326DD-7451-4F8D-BAED-5A0DA109AB6A}"/>
    <dgm:cxn modelId="{FA03259C-F647-4521-A8FC-5E6E4C76711F}" type="presOf" srcId="{87C4D5CE-4931-49BA-AD20-74D9A0A02C8D}" destId="{C7B17140-2C1B-49C2-A1A0-47578FAD729D}" srcOrd="0" destOrd="0" presId="urn:microsoft.com/office/officeart/2005/8/layout/bList2"/>
    <dgm:cxn modelId="{66AE169B-F722-4381-B7AD-67AB9106503B}" type="presOf" srcId="{06980C77-892F-4C2B-B8E4-69DF181476F8}" destId="{455F2C7F-DC80-4A0F-BDA5-3567A7382454}" srcOrd="1" destOrd="0" presId="urn:microsoft.com/office/officeart/2005/8/layout/bList2"/>
    <dgm:cxn modelId="{A8F077DA-488B-46BC-9961-CD5B758122B6}" type="presOf" srcId="{C4D4FB9F-6BEF-4CF8-9524-6693C2DF0708}" destId="{7D67EFB8-6418-4987-85DF-0D5DF130FFBB}" srcOrd="1" destOrd="0" presId="urn:microsoft.com/office/officeart/2005/8/layout/bList2"/>
    <dgm:cxn modelId="{CF16673A-A472-4819-B9CB-2CB77E008290}" type="presOf" srcId="{9314274E-03E8-4CB2-943F-6D8452AE45D6}" destId="{2DF937F4-B9C9-4430-9F4F-DCBDB5412A71}" srcOrd="1" destOrd="0" presId="urn:microsoft.com/office/officeart/2005/8/layout/bList2"/>
    <dgm:cxn modelId="{24DD28B0-2890-4F21-A16F-FCD1FE3ADB9F}" srcId="{D265625B-6B95-435D-A1E5-432CC1F8A188}" destId="{C4D4FB9F-6BEF-4CF8-9524-6693C2DF0708}" srcOrd="0" destOrd="0" parTransId="{E635D37B-631E-4BA3-8FA9-12EC0D393524}" sibTransId="{D3D6830B-DFED-4259-90A2-B6A6FE7EBBAB}"/>
    <dgm:cxn modelId="{344AC784-2523-4FE9-B146-ACE4252FBF33}" type="presOf" srcId="{4D2F7146-D9E7-4AB5-809D-611A92F90B49}" destId="{374DD35B-8203-425B-ABA9-10EE30A92BAB}" srcOrd="0" destOrd="0" presId="urn:microsoft.com/office/officeart/2005/8/layout/bList2"/>
    <dgm:cxn modelId="{29032733-1FF1-400B-8CC1-78B3CA3A735B}" type="presOf" srcId="{9314274E-03E8-4CB2-943F-6D8452AE45D6}" destId="{A7B79F22-B023-42A2-A8BC-534A1482D410}" srcOrd="0" destOrd="0" presId="urn:microsoft.com/office/officeart/2005/8/layout/bList2"/>
    <dgm:cxn modelId="{2995DA27-2060-4802-A192-D7C3AA2BF2B9}" srcId="{D265625B-6B95-435D-A1E5-432CC1F8A188}" destId="{C0001686-9036-477F-ADDC-CB70EAB5F552}" srcOrd="5" destOrd="0" parTransId="{E8A88E36-7604-434C-99B0-9661A43B0BE3}" sibTransId="{35D0B08F-7736-4E81-B683-64F52EB71C14}"/>
    <dgm:cxn modelId="{D118EF27-CD2A-41BC-AA1F-08CE811C7431}" type="presOf" srcId="{D265625B-6B95-435D-A1E5-432CC1F8A188}" destId="{19A90ABE-5333-4EEF-994A-7F8C4D570273}" srcOrd="0" destOrd="0" presId="urn:microsoft.com/office/officeart/2005/8/layout/bList2"/>
    <dgm:cxn modelId="{C49A079D-ABAA-436B-8551-D005172F99C8}" type="presOf" srcId="{87C4D5CE-4931-49BA-AD20-74D9A0A02C8D}" destId="{57A2CBC4-1BBE-46F0-B709-676E07752DDF}" srcOrd="1" destOrd="0" presId="urn:microsoft.com/office/officeart/2005/8/layout/bList2"/>
    <dgm:cxn modelId="{8BF5A4BC-D0DD-4E2B-9466-75C5BBF80773}" type="presOf" srcId="{7F6FABB7-EAC5-4B2B-9C56-006485E7B51A}" destId="{9CC0BAC7-95A6-424A-A5D6-FD20086209EB}" srcOrd="0" destOrd="0" presId="urn:microsoft.com/office/officeart/2005/8/layout/bList2"/>
    <dgm:cxn modelId="{5E2B2554-D66D-44DD-BE54-20AE24CECF9F}" srcId="{D265625B-6B95-435D-A1E5-432CC1F8A188}" destId="{06980C77-892F-4C2B-B8E4-69DF181476F8}" srcOrd="2" destOrd="0" parTransId="{1310A3B9-2D01-4612-83EC-22A9489D6532}" sibTransId="{AC186481-5312-4657-8CDC-F317C5C5838F}"/>
    <dgm:cxn modelId="{0B8BCA51-4DB1-4034-B655-8375D308D316}" type="presOf" srcId="{47E326DD-7451-4F8D-BAED-5A0DA109AB6A}" destId="{F58DBB75-E1E0-482B-8CE9-603FE13FA62A}" srcOrd="0" destOrd="0" presId="urn:microsoft.com/office/officeart/2005/8/layout/bList2"/>
    <dgm:cxn modelId="{D1DABFDB-7727-4806-B0B0-BE3495F3054C}" srcId="{D265625B-6B95-435D-A1E5-432CC1F8A188}" destId="{87C4D5CE-4931-49BA-AD20-74D9A0A02C8D}" srcOrd="4" destOrd="0" parTransId="{E7BB0975-4A3D-4C17-AE45-E54BCE16B542}" sibTransId="{DF330790-0AB8-45FD-9935-FD69CA374995}"/>
    <dgm:cxn modelId="{1EB79BD2-5B28-48D2-BA23-4CD8662CFCB7}" type="presOf" srcId="{06980C77-892F-4C2B-B8E4-69DF181476F8}" destId="{0D8F7A8B-6C8D-474E-89EA-8FA73FEF12A2}" srcOrd="0" destOrd="0" presId="urn:microsoft.com/office/officeart/2005/8/layout/bList2"/>
    <dgm:cxn modelId="{0C0DD746-5681-4932-A48F-AEB7A1599844}" type="presOf" srcId="{DF330790-0AB8-45FD-9935-FD69CA374995}" destId="{2F601474-90C6-4592-81F7-4B68096BBF7E}" srcOrd="0" destOrd="0" presId="urn:microsoft.com/office/officeart/2005/8/layout/bList2"/>
    <dgm:cxn modelId="{6A954423-4A42-4C2F-8255-CCE93A63ECCA}" type="presOf" srcId="{C0001686-9036-477F-ADDC-CB70EAB5F552}" destId="{E3C98600-56CE-4AC8-8C58-8C1081857218}" srcOrd="0" destOrd="0" presId="urn:microsoft.com/office/officeart/2005/8/layout/bList2"/>
    <dgm:cxn modelId="{337F293C-6499-414B-B41C-BDB52FC58543}" type="presOf" srcId="{4D2F7146-D9E7-4AB5-809D-611A92F90B49}" destId="{089A6608-A33B-4BF4-B925-2384CA262C54}" srcOrd="1" destOrd="0" presId="urn:microsoft.com/office/officeart/2005/8/layout/bList2"/>
    <dgm:cxn modelId="{B8390F37-C7B6-4429-9D5F-93F0E5E41D54}" type="presParOf" srcId="{19A90ABE-5333-4EEF-994A-7F8C4D570273}" destId="{050956C5-EC05-4653-B515-5AC4146FDAF9}" srcOrd="0" destOrd="0" presId="urn:microsoft.com/office/officeart/2005/8/layout/bList2"/>
    <dgm:cxn modelId="{FBBBE600-4346-41EF-B4B8-3E8776CA753B}" type="presParOf" srcId="{050956C5-EC05-4653-B515-5AC4146FDAF9}" destId="{8D9B842F-07DB-476C-98C1-A1553C4A0E68}" srcOrd="0" destOrd="0" presId="urn:microsoft.com/office/officeart/2005/8/layout/bList2"/>
    <dgm:cxn modelId="{8135D3BA-C9BB-48C5-9895-0711CFE08FCF}" type="presParOf" srcId="{050956C5-EC05-4653-B515-5AC4146FDAF9}" destId="{455F0BB6-0D78-4453-9885-73F38B59D413}" srcOrd="1" destOrd="0" presId="urn:microsoft.com/office/officeart/2005/8/layout/bList2"/>
    <dgm:cxn modelId="{61573ED9-DACB-4214-8AD8-C9E9EFBB2424}" type="presParOf" srcId="{050956C5-EC05-4653-B515-5AC4146FDAF9}" destId="{7D67EFB8-6418-4987-85DF-0D5DF130FFBB}" srcOrd="2" destOrd="0" presId="urn:microsoft.com/office/officeart/2005/8/layout/bList2"/>
    <dgm:cxn modelId="{6AE93D0B-5727-4198-8425-1B980E3BC60A}" type="presParOf" srcId="{050956C5-EC05-4653-B515-5AC4146FDAF9}" destId="{079086A2-2BB1-4EA0-A8B1-D3A373B5F1BA}" srcOrd="3" destOrd="0" presId="urn:microsoft.com/office/officeart/2005/8/layout/bList2"/>
    <dgm:cxn modelId="{09B1450E-7AA8-46E3-B81A-F03A4C1F9888}" type="presParOf" srcId="{19A90ABE-5333-4EEF-994A-7F8C4D570273}" destId="{9D00EAF0-6618-4942-A701-7648AB308CE2}" srcOrd="1" destOrd="0" presId="urn:microsoft.com/office/officeart/2005/8/layout/bList2"/>
    <dgm:cxn modelId="{1310B52C-61E5-4A07-B63F-B94EB1BE552A}" type="presParOf" srcId="{19A90ABE-5333-4EEF-994A-7F8C4D570273}" destId="{0C5BF457-F7F9-4312-AB0D-599DF5E5C8F8}" srcOrd="2" destOrd="0" presId="urn:microsoft.com/office/officeart/2005/8/layout/bList2"/>
    <dgm:cxn modelId="{D1903BE4-BA3F-4E03-A8D8-E3A95DC9CADE}" type="presParOf" srcId="{0C5BF457-F7F9-4312-AB0D-599DF5E5C8F8}" destId="{0C9C1780-10A4-4167-80C0-B0F2F40EE4D3}" srcOrd="0" destOrd="0" presId="urn:microsoft.com/office/officeart/2005/8/layout/bList2"/>
    <dgm:cxn modelId="{BD0903AE-0F16-4C91-AE83-91F3BAD59D2F}" type="presParOf" srcId="{0C5BF457-F7F9-4312-AB0D-599DF5E5C8F8}" destId="{374DD35B-8203-425B-ABA9-10EE30A92BAB}" srcOrd="1" destOrd="0" presId="urn:microsoft.com/office/officeart/2005/8/layout/bList2"/>
    <dgm:cxn modelId="{ED243CDA-762A-4D9C-B5FC-1E8AB3A76053}" type="presParOf" srcId="{0C5BF457-F7F9-4312-AB0D-599DF5E5C8F8}" destId="{089A6608-A33B-4BF4-B925-2384CA262C54}" srcOrd="2" destOrd="0" presId="urn:microsoft.com/office/officeart/2005/8/layout/bList2"/>
    <dgm:cxn modelId="{8F88A67E-2B89-4A08-B0BB-6EFAF6D6309B}" type="presParOf" srcId="{0C5BF457-F7F9-4312-AB0D-599DF5E5C8F8}" destId="{10A2C551-4FEE-4820-BBB1-0D72D1D0C586}" srcOrd="3" destOrd="0" presId="urn:microsoft.com/office/officeart/2005/8/layout/bList2"/>
    <dgm:cxn modelId="{F2121CF1-4D98-4911-9445-EFFC5120FBF0}" type="presParOf" srcId="{19A90ABE-5333-4EEF-994A-7F8C4D570273}" destId="{F58DBB75-E1E0-482B-8CE9-603FE13FA62A}" srcOrd="3" destOrd="0" presId="urn:microsoft.com/office/officeart/2005/8/layout/bList2"/>
    <dgm:cxn modelId="{8CCDA291-02E8-444C-AC96-EDFA5CA9C2A9}" type="presParOf" srcId="{19A90ABE-5333-4EEF-994A-7F8C4D570273}" destId="{A4DF3ECD-7525-42A4-B7C9-E8C86EC882C4}" srcOrd="4" destOrd="0" presId="urn:microsoft.com/office/officeart/2005/8/layout/bList2"/>
    <dgm:cxn modelId="{D5F0FECE-822C-4030-86BD-180EB08AF722}" type="presParOf" srcId="{A4DF3ECD-7525-42A4-B7C9-E8C86EC882C4}" destId="{2809A307-D6F6-4BFA-B0B6-FD9CD017661C}" srcOrd="0" destOrd="0" presId="urn:microsoft.com/office/officeart/2005/8/layout/bList2"/>
    <dgm:cxn modelId="{B4081B99-FC3E-458B-9278-EE921B158FE7}" type="presParOf" srcId="{A4DF3ECD-7525-42A4-B7C9-E8C86EC882C4}" destId="{0D8F7A8B-6C8D-474E-89EA-8FA73FEF12A2}" srcOrd="1" destOrd="0" presId="urn:microsoft.com/office/officeart/2005/8/layout/bList2"/>
    <dgm:cxn modelId="{5841987D-81F0-4D61-B09D-08603C5CC902}" type="presParOf" srcId="{A4DF3ECD-7525-42A4-B7C9-E8C86EC882C4}" destId="{455F2C7F-DC80-4A0F-BDA5-3567A7382454}" srcOrd="2" destOrd="0" presId="urn:microsoft.com/office/officeart/2005/8/layout/bList2"/>
    <dgm:cxn modelId="{458FB121-E393-4407-9426-775FBC53DCAE}" type="presParOf" srcId="{A4DF3ECD-7525-42A4-B7C9-E8C86EC882C4}" destId="{24D33D5C-7044-4DE5-8DF8-AB7408EC3E18}" srcOrd="3" destOrd="0" presId="urn:microsoft.com/office/officeart/2005/8/layout/bList2"/>
    <dgm:cxn modelId="{72A7BDAE-F2FA-4F48-B008-9ABCAC3E3A14}" type="presParOf" srcId="{19A90ABE-5333-4EEF-994A-7F8C4D570273}" destId="{B35991E5-683B-4970-AE0C-49BE4EA8A576}" srcOrd="5" destOrd="0" presId="urn:microsoft.com/office/officeart/2005/8/layout/bList2"/>
    <dgm:cxn modelId="{D1841627-9CC6-4DEA-82D7-F94181B9A3B6}" type="presParOf" srcId="{19A90ABE-5333-4EEF-994A-7F8C4D570273}" destId="{C11BEA20-7F80-4E6D-8B2C-14FF3224CA6A}" srcOrd="6" destOrd="0" presId="urn:microsoft.com/office/officeart/2005/8/layout/bList2"/>
    <dgm:cxn modelId="{C0E2B9F6-27EB-4994-B79F-00DD85B4189A}" type="presParOf" srcId="{C11BEA20-7F80-4E6D-8B2C-14FF3224CA6A}" destId="{53CF0F6F-195F-43EF-8435-67619C8D2ADD}" srcOrd="0" destOrd="0" presId="urn:microsoft.com/office/officeart/2005/8/layout/bList2"/>
    <dgm:cxn modelId="{CDE48318-5923-4869-B9A5-38A9D49908F4}" type="presParOf" srcId="{C11BEA20-7F80-4E6D-8B2C-14FF3224CA6A}" destId="{A7B79F22-B023-42A2-A8BC-534A1482D410}" srcOrd="1" destOrd="0" presId="urn:microsoft.com/office/officeart/2005/8/layout/bList2"/>
    <dgm:cxn modelId="{E5DBFE64-D041-4661-8D67-349BF4E2934F}" type="presParOf" srcId="{C11BEA20-7F80-4E6D-8B2C-14FF3224CA6A}" destId="{2DF937F4-B9C9-4430-9F4F-DCBDB5412A71}" srcOrd="2" destOrd="0" presId="urn:microsoft.com/office/officeart/2005/8/layout/bList2"/>
    <dgm:cxn modelId="{ADEEACC0-4B1E-4A65-9A86-83D137F3CE12}" type="presParOf" srcId="{C11BEA20-7F80-4E6D-8B2C-14FF3224CA6A}" destId="{00F17029-58B0-418B-A2E3-C82621BEF92A}" srcOrd="3" destOrd="0" presId="urn:microsoft.com/office/officeart/2005/8/layout/bList2"/>
    <dgm:cxn modelId="{D3E9BE80-045A-4298-A6CA-FF4727EEB45A}" type="presParOf" srcId="{19A90ABE-5333-4EEF-994A-7F8C4D570273}" destId="{9CC0BAC7-95A6-424A-A5D6-FD20086209EB}" srcOrd="7" destOrd="0" presId="urn:microsoft.com/office/officeart/2005/8/layout/bList2"/>
    <dgm:cxn modelId="{4BB72082-124B-45AD-A70D-9E6FAABAB8D9}" type="presParOf" srcId="{19A90ABE-5333-4EEF-994A-7F8C4D570273}" destId="{FB7389BA-CF24-4AA7-BFDE-2E2199F867C8}" srcOrd="8" destOrd="0" presId="urn:microsoft.com/office/officeart/2005/8/layout/bList2"/>
    <dgm:cxn modelId="{6935FB0C-94AA-4D85-8306-C75C11FBAF4E}" type="presParOf" srcId="{FB7389BA-CF24-4AA7-BFDE-2E2199F867C8}" destId="{80CAD969-CB81-4272-9AE6-BD10B0529E60}" srcOrd="0" destOrd="0" presId="urn:microsoft.com/office/officeart/2005/8/layout/bList2"/>
    <dgm:cxn modelId="{72DC2192-5703-4FD6-B120-F0DE4CF15F27}" type="presParOf" srcId="{FB7389BA-CF24-4AA7-BFDE-2E2199F867C8}" destId="{C7B17140-2C1B-49C2-A1A0-47578FAD729D}" srcOrd="1" destOrd="0" presId="urn:microsoft.com/office/officeart/2005/8/layout/bList2"/>
    <dgm:cxn modelId="{6912F7FC-0E89-4285-849F-0C28058F6350}" type="presParOf" srcId="{FB7389BA-CF24-4AA7-BFDE-2E2199F867C8}" destId="{57A2CBC4-1BBE-46F0-B709-676E07752DDF}" srcOrd="2" destOrd="0" presId="urn:microsoft.com/office/officeart/2005/8/layout/bList2"/>
    <dgm:cxn modelId="{4CE0FE2F-A215-436C-9904-E26C52232DBE}" type="presParOf" srcId="{FB7389BA-CF24-4AA7-BFDE-2E2199F867C8}" destId="{2321E7DF-3C35-4A85-8C35-A52584464897}" srcOrd="3" destOrd="0" presId="urn:microsoft.com/office/officeart/2005/8/layout/bList2"/>
    <dgm:cxn modelId="{0238DB5F-A2F7-4A20-98B6-568A988BDC5E}" type="presParOf" srcId="{19A90ABE-5333-4EEF-994A-7F8C4D570273}" destId="{2F601474-90C6-4592-81F7-4B68096BBF7E}" srcOrd="9" destOrd="0" presId="urn:microsoft.com/office/officeart/2005/8/layout/bList2"/>
    <dgm:cxn modelId="{FEBE294C-2BBB-45E5-86D4-65C7802FADC9}" type="presParOf" srcId="{19A90ABE-5333-4EEF-994A-7F8C4D570273}" destId="{B52F7218-F704-40C2-97AF-133798B3A52E}" srcOrd="10" destOrd="0" presId="urn:microsoft.com/office/officeart/2005/8/layout/bList2"/>
    <dgm:cxn modelId="{DECEB279-0C8F-45EF-BB75-AF27BC7509EE}" type="presParOf" srcId="{B52F7218-F704-40C2-97AF-133798B3A52E}" destId="{EA0678ED-47A3-4AEE-AA4D-DCC2C2F0F3BF}" srcOrd="0" destOrd="0" presId="urn:microsoft.com/office/officeart/2005/8/layout/bList2"/>
    <dgm:cxn modelId="{871A0187-E23D-4592-89B7-D44B87EA6520}" type="presParOf" srcId="{B52F7218-F704-40C2-97AF-133798B3A52E}" destId="{E3C98600-56CE-4AC8-8C58-8C1081857218}" srcOrd="1" destOrd="0" presId="urn:microsoft.com/office/officeart/2005/8/layout/bList2"/>
    <dgm:cxn modelId="{B907B1FA-7054-40C1-A2F7-9ACF3564C8A4}" type="presParOf" srcId="{B52F7218-F704-40C2-97AF-133798B3A52E}" destId="{F08B23A7-44A0-4D7C-8BAA-960AC099ED8B}" srcOrd="2" destOrd="0" presId="urn:microsoft.com/office/officeart/2005/8/layout/bList2"/>
    <dgm:cxn modelId="{F83930F6-49C3-4DAD-AF3D-F6266C6367FD}" type="presParOf" srcId="{B52F7218-F704-40C2-97AF-133798B3A52E}" destId="{D124E800-4728-451A-B6D9-1A3B83336997}" srcOrd="3" destOrd="0" presId="urn:microsoft.com/office/officeart/2005/8/layout/b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8" name="Google Shape;12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5" name="Google Shape;285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94" name="Google Shape;694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3" name="Google Shape;15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1 Title">
  <p:cSld name="CUSTOM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3498300" y="1591025"/>
            <a:ext cx="5195400" cy="12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000"/>
              <a:buNone/>
              <a:defRPr sz="90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496175" y="5663050"/>
            <a:ext cx="11281200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  <a:defRPr/>
            </a:lvl1pPr>
            <a:lvl2pPr lvl="1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2pPr>
            <a:lvl3pPr lvl="2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3pPr>
            <a:lvl4pPr lvl="3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4pPr>
            <a:lvl5pPr lvl="4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5pPr>
            <a:lvl6pPr lvl="5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6pPr>
            <a:lvl7pPr lvl="6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7pPr>
            <a:lvl8pPr lvl="7" algn="ct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None/>
              <a:defRPr/>
            </a:lvl8pPr>
            <a:lvl9pPr lvl="8" algn="ctr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title"/>
          </p:nvPr>
        </p:nvSpPr>
        <p:spPr>
          <a:xfrm>
            <a:off x="6072725" y="1583975"/>
            <a:ext cx="5322600" cy="13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7000"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6072700" y="2988275"/>
            <a:ext cx="5322600" cy="223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973675" y="898175"/>
            <a:ext cx="104361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2657025" y="3153925"/>
            <a:ext cx="8955600" cy="28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481867" y="965000"/>
            <a:ext cx="3653700" cy="46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  <a:defRPr sz="150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ubTitle" idx="1"/>
          </p:nvPr>
        </p:nvSpPr>
        <p:spPr>
          <a:xfrm>
            <a:off x="4406700" y="2031800"/>
            <a:ext cx="6831900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3600"/>
              <a:buNone/>
              <a:defRPr sz="36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3600"/>
              <a:buNone/>
              <a:defRPr sz="3600" b="1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4386975" y="2965625"/>
            <a:ext cx="6820500" cy="207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5 One column">
  <p:cSld name="CUSTOM_5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subTitle" idx="1"/>
          </p:nvPr>
        </p:nvSpPr>
        <p:spPr>
          <a:xfrm>
            <a:off x="3268277" y="2024175"/>
            <a:ext cx="4768800" cy="71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235000" y="593375"/>
            <a:ext cx="55815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body" idx="2"/>
          </p:nvPr>
        </p:nvSpPr>
        <p:spPr>
          <a:xfrm>
            <a:off x="4048050" y="2684350"/>
            <a:ext cx="4907400" cy="343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7 Title and text right">
  <p:cSld name="CUSTOM_16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7"/>
          <p:cNvSpPr txBox="1">
            <a:spLocks noGrp="1"/>
          </p:cNvSpPr>
          <p:nvPr>
            <p:ph type="title"/>
          </p:nvPr>
        </p:nvSpPr>
        <p:spPr>
          <a:xfrm>
            <a:off x="5978200" y="974375"/>
            <a:ext cx="55815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97" name="Google Shape;97;p17"/>
          <p:cNvSpPr txBox="1">
            <a:spLocks noGrp="1"/>
          </p:cNvSpPr>
          <p:nvPr>
            <p:ph type="body" idx="1"/>
          </p:nvPr>
        </p:nvSpPr>
        <p:spPr>
          <a:xfrm>
            <a:off x="5978300" y="2508425"/>
            <a:ext cx="5581500" cy="31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1 Background image">
  <p:cSld name="CUSTOM_10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0"/>
          <p:cNvSpPr txBox="1">
            <a:spLocks noGrp="1"/>
          </p:cNvSpPr>
          <p:nvPr>
            <p:ph type="title"/>
          </p:nvPr>
        </p:nvSpPr>
        <p:spPr>
          <a:xfrm>
            <a:off x="7223375" y="2088000"/>
            <a:ext cx="4458300" cy="23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2pPr>
            <a:lvl3pPr lvl="2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3pPr>
            <a:lvl4pPr lvl="3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4pPr>
            <a:lvl5pPr lvl="4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5pPr>
            <a:lvl6pPr lvl="5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6pPr>
            <a:lvl7pPr lvl="6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7pPr>
            <a:lvl8pPr lvl="7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8pPr>
            <a:lvl9pPr lvl="8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0"/>
              <a:buNone/>
              <a:defRPr sz="15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ust title 1">
  <p:cSld name="CUSTOM_18_1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2"/>
          <p:cNvSpPr txBox="1">
            <a:spLocks noGrp="1"/>
          </p:cNvSpPr>
          <p:nvPr>
            <p:ph type="title"/>
          </p:nvPr>
        </p:nvSpPr>
        <p:spPr>
          <a:xfrm>
            <a:off x="415650" y="421105"/>
            <a:ext cx="11360700" cy="12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pic>
        <p:nvPicPr>
          <p:cNvPr id="119" name="Google Shape;119;p22"/>
          <p:cNvPicPr preferRelativeResize="0"/>
          <p:nvPr/>
        </p:nvPicPr>
        <p:blipFill rotWithShape="1">
          <a:blip r:embed="rId2">
            <a:alphaModFix/>
          </a:blip>
          <a:srcRect t="289"/>
          <a:stretch/>
        </p:blipFill>
        <p:spPr>
          <a:xfrm rot="5400000">
            <a:off x="2697455" y="-2702130"/>
            <a:ext cx="6853373" cy="12257636"/>
          </a:xfrm>
          <a:custGeom>
            <a:avLst/>
            <a:gdLst/>
            <a:ahLst/>
            <a:cxnLst/>
            <a:rect l="l" t="t" r="r" b="b"/>
            <a:pathLst>
              <a:path w="6853373" h="12288357" extrusionOk="0">
                <a:moveTo>
                  <a:pt x="300866" y="11963891"/>
                </a:moveTo>
                <a:lnTo>
                  <a:pt x="6565981" y="11963891"/>
                </a:lnTo>
                <a:lnTo>
                  <a:pt x="6565981" y="324464"/>
                </a:lnTo>
                <a:lnTo>
                  <a:pt x="300866" y="324464"/>
                </a:lnTo>
                <a:close/>
                <a:moveTo>
                  <a:pt x="0" y="12288357"/>
                </a:moveTo>
                <a:lnTo>
                  <a:pt x="0" y="0"/>
                </a:lnTo>
                <a:lnTo>
                  <a:pt x="6853373" y="0"/>
                </a:lnTo>
                <a:lnTo>
                  <a:pt x="6853373" y="12288357"/>
                </a:lnTo>
                <a:close/>
              </a:path>
            </a:pathLst>
          </a:custGeom>
          <a:noFill/>
          <a:ln>
            <a:noFill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Just title 1 1">
  <p:cSld name="CUSTOM_18_1_1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3"/>
          <p:cNvSpPr txBox="1">
            <a:spLocks noGrp="1"/>
          </p:cNvSpPr>
          <p:nvPr>
            <p:ph type="title"/>
          </p:nvPr>
        </p:nvSpPr>
        <p:spPr>
          <a:xfrm>
            <a:off x="415650" y="421105"/>
            <a:ext cx="11360700" cy="12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  <a:defRPr sz="7000"/>
            </a:lvl9pPr>
          </a:lstStyle>
          <a:p>
            <a:endParaRPr/>
          </a:p>
        </p:txBody>
      </p:sp>
      <p:sp>
        <p:nvSpPr>
          <p:cNvPr id="122" name="Google Shape;122;p23"/>
          <p:cNvSpPr/>
          <p:nvPr/>
        </p:nvSpPr>
        <p:spPr>
          <a:xfrm>
            <a:off x="0" y="6563875"/>
            <a:ext cx="12192000" cy="294000"/>
          </a:xfrm>
          <a:prstGeom prst="trapezoid">
            <a:avLst>
              <a:gd name="adj" fmla="val 107636"/>
            </a:avLst>
          </a:prstGeom>
          <a:solidFill>
            <a:srgbClr val="3B3B3B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6200000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23"/>
          <p:cNvSpPr/>
          <p:nvPr/>
        </p:nvSpPr>
        <p:spPr>
          <a:xfrm rot="5400000">
            <a:off x="-3282000" y="3282000"/>
            <a:ext cx="6858000" cy="294000"/>
          </a:xfrm>
          <a:prstGeom prst="trapezoid">
            <a:avLst>
              <a:gd name="adj" fmla="val 93614"/>
            </a:avLst>
          </a:prstGeom>
          <a:solidFill>
            <a:srgbClr val="3B3B3B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algn="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23"/>
          <p:cNvSpPr/>
          <p:nvPr/>
        </p:nvSpPr>
        <p:spPr>
          <a:xfrm rot="10800000">
            <a:off x="0" y="0"/>
            <a:ext cx="12192000" cy="294000"/>
          </a:xfrm>
          <a:prstGeom prst="trapezoid">
            <a:avLst>
              <a:gd name="adj" fmla="val 107636"/>
            </a:avLst>
          </a:prstGeom>
          <a:solidFill>
            <a:srgbClr val="3B3B3B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23"/>
          <p:cNvSpPr/>
          <p:nvPr/>
        </p:nvSpPr>
        <p:spPr>
          <a:xfrm rot="-5400000" flipH="1">
            <a:off x="8615950" y="3282000"/>
            <a:ext cx="6858000" cy="294000"/>
          </a:xfrm>
          <a:prstGeom prst="trapezoid">
            <a:avLst>
              <a:gd name="adj" fmla="val 93614"/>
            </a:avLst>
          </a:prstGeom>
          <a:solidFill>
            <a:srgbClr val="3B3B3B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0800000" algn="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3 Six columns">
  <p:cSld name="013 Six columns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3"/>
          <p:cNvSpPr txBox="1">
            <a:spLocks noGrp="1"/>
          </p:cNvSpPr>
          <p:nvPr>
            <p:ph type="subTitle" idx="1"/>
          </p:nvPr>
        </p:nvSpPr>
        <p:spPr>
          <a:xfrm>
            <a:off x="2910425" y="1858800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2"/>
          </p:nvPr>
        </p:nvSpPr>
        <p:spPr>
          <a:xfrm>
            <a:off x="2910425" y="3410725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3"/>
          </p:nvPr>
        </p:nvSpPr>
        <p:spPr>
          <a:xfrm>
            <a:off x="5807197" y="3363243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subTitle" idx="4"/>
          </p:nvPr>
        </p:nvSpPr>
        <p:spPr>
          <a:xfrm>
            <a:off x="5807207" y="1876150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5"/>
          </p:nvPr>
        </p:nvSpPr>
        <p:spPr>
          <a:xfrm>
            <a:off x="8823328" y="1840350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subTitle" idx="6"/>
          </p:nvPr>
        </p:nvSpPr>
        <p:spPr>
          <a:xfrm>
            <a:off x="8823328" y="3345805"/>
            <a:ext cx="25452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 b="1"/>
            </a:lvl1pPr>
            <a:lvl2pPr lvl="1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2pPr>
            <a:lvl3pPr lvl="2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3pPr>
            <a:lvl4pPr lvl="3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4pPr>
            <a:lvl5pPr lvl="4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5pPr>
            <a:lvl6pPr lvl="5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6pPr>
            <a:lvl7pPr lvl="6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7pPr>
            <a:lvl8pPr lvl="7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800"/>
              <a:buNone/>
              <a:defRPr sz="1800" b="1"/>
            </a:lvl8pPr>
            <a:lvl9pPr lvl="8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800"/>
              <a:buNone/>
              <a:defRPr sz="1800" b="1"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body" idx="7"/>
          </p:nvPr>
        </p:nvSpPr>
        <p:spPr>
          <a:xfrm>
            <a:off x="5807207" y="2285000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body" idx="8"/>
          </p:nvPr>
        </p:nvSpPr>
        <p:spPr>
          <a:xfrm>
            <a:off x="8823328" y="3762625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9"/>
          </p:nvPr>
        </p:nvSpPr>
        <p:spPr>
          <a:xfrm>
            <a:off x="8823328" y="2238625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13"/>
          </p:nvPr>
        </p:nvSpPr>
        <p:spPr>
          <a:xfrm>
            <a:off x="2910425" y="2285000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body" idx="14"/>
          </p:nvPr>
        </p:nvSpPr>
        <p:spPr>
          <a:xfrm>
            <a:off x="5807197" y="3780063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body" idx="15"/>
          </p:nvPr>
        </p:nvSpPr>
        <p:spPr>
          <a:xfrm>
            <a:off x="2910425" y="3809000"/>
            <a:ext cx="25452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3pPr>
            <a:lvl4pPr marL="1828800" lvl="3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4pPr>
            <a:lvl5pPr marL="2286000" lvl="4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 algn="l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 algn="l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E8E8E8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00578" y="189420"/>
            <a:ext cx="11830683" cy="6470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7;p1"/>
          <p:cNvPicPr preferRelativeResize="0"/>
          <p:nvPr/>
        </p:nvPicPr>
        <p:blipFill rotWithShape="1">
          <a:blip r:embed="rId13">
            <a:alphaModFix/>
          </a:blip>
          <a:srcRect t="289"/>
          <a:stretch/>
        </p:blipFill>
        <p:spPr>
          <a:xfrm rot="5400000">
            <a:off x="2697455" y="-2702130"/>
            <a:ext cx="6853373" cy="12257636"/>
          </a:xfrm>
          <a:custGeom>
            <a:avLst/>
            <a:gdLst/>
            <a:ahLst/>
            <a:cxnLst/>
            <a:rect l="l" t="t" r="r" b="b"/>
            <a:pathLst>
              <a:path w="6853373" h="12288357" extrusionOk="0">
                <a:moveTo>
                  <a:pt x="300866" y="11963891"/>
                </a:moveTo>
                <a:lnTo>
                  <a:pt x="6565981" y="11963891"/>
                </a:lnTo>
                <a:lnTo>
                  <a:pt x="6565981" y="324464"/>
                </a:lnTo>
                <a:lnTo>
                  <a:pt x="300866" y="324464"/>
                </a:lnTo>
                <a:close/>
                <a:moveTo>
                  <a:pt x="0" y="12288357"/>
                </a:moveTo>
                <a:lnTo>
                  <a:pt x="0" y="0"/>
                </a:lnTo>
                <a:lnTo>
                  <a:pt x="6853373" y="0"/>
                </a:lnTo>
                <a:lnTo>
                  <a:pt x="6853373" y="12288357"/>
                </a:lnTo>
                <a:close/>
              </a:path>
            </a:pathLst>
          </a:custGeom>
          <a:noFill/>
          <a:ln>
            <a:noFill/>
          </a:ln>
          <a:effectLst>
            <a:outerShdw blurRad="50800" dist="38100" dir="13500000" algn="br" rotWithShape="0">
              <a:srgbClr val="000000">
                <a:alpha val="40000"/>
              </a:srgbClr>
            </a:outerShdw>
          </a:effectLst>
        </p:spPr>
      </p:pic>
      <p:sp>
        <p:nvSpPr>
          <p:cNvPr id="8" name="Google Shape;8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4000"/>
              <a:buFont typeface="Chelsea Market"/>
              <a:buNone/>
              <a:defRPr sz="4000" b="0" i="0" u="none" strike="noStrike" cap="none">
                <a:solidFill>
                  <a:schemeClr val="accent6"/>
                </a:solidFill>
                <a:latin typeface="Chelsea Market"/>
                <a:ea typeface="Chelsea Market"/>
                <a:cs typeface="Chelsea Market"/>
                <a:sym typeface="Chelsea Market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marR="0" lvl="0" indent="-355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●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1pPr>
            <a:lvl2pPr marL="914400" marR="0" lvl="1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○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2pPr>
            <a:lvl3pPr marL="1371600" marR="0" lvl="2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■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3pPr>
            <a:lvl4pPr marL="1828800" marR="0" lvl="3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●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4pPr>
            <a:lvl5pPr marL="2286000" marR="0" lvl="4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○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5pPr>
            <a:lvl6pPr marL="2743200" marR="0" lvl="5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■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6pPr>
            <a:lvl7pPr marL="3200400" marR="0" lvl="6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●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7pPr>
            <a:lvl8pPr marL="3657600" marR="0" lvl="7" indent="-35560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Coming Soon"/>
              <a:buChar char="○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8pPr>
            <a:lvl9pPr marL="4114800" marR="0" lvl="8" indent="-35560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accent6"/>
              </a:buClr>
              <a:buSzPts val="2000"/>
              <a:buFont typeface="Coming Soon"/>
              <a:buChar char="■"/>
              <a:defRPr sz="2000" b="1" i="0" u="none" strike="noStrike" cap="none">
                <a:solidFill>
                  <a:schemeClr val="accent6"/>
                </a:solidFill>
                <a:latin typeface="Coming Soon"/>
                <a:ea typeface="Coming Soon"/>
                <a:cs typeface="Coming Soon"/>
                <a:sym typeface="Coming Soon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" name="Google Shape;11;p1"/>
          <p:cNvSpPr txBox="1"/>
          <p:nvPr/>
        </p:nvSpPr>
        <p:spPr>
          <a:xfrm rot="5400000">
            <a:off x="-374550" y="5893700"/>
            <a:ext cx="1579800" cy="37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" sz="1400" b="0" i="0" u="none" strike="noStrike" cap="none">
                <a:solidFill>
                  <a:srgbClr val="999999"/>
                </a:solidFill>
                <a:latin typeface="Barlow Condensed"/>
                <a:ea typeface="Barlow Condensed"/>
                <a:cs typeface="Barlow Condensed"/>
                <a:sym typeface="Barlow Condensed"/>
              </a:rPr>
              <a:t>SLIDESMANIA.COM</a:t>
            </a:r>
            <a:endParaRPr sz="1400" b="0" i="0" u="none" strike="noStrike" cap="none">
              <a:solidFill>
                <a:srgbClr val="999999"/>
              </a:solidFill>
              <a:latin typeface="Barlow Condensed"/>
              <a:ea typeface="Barlow Condensed"/>
              <a:cs typeface="Barlow Condensed"/>
              <a:sym typeface="Barlow Condensed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63" r:id="rId6"/>
    <p:sldLayoutId id="2147483666" r:id="rId7"/>
    <p:sldLayoutId id="2147483668" r:id="rId8"/>
    <p:sldLayoutId id="2147483669" r:id="rId9"/>
    <p:sldLayoutId id="2147483671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7.png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4"/>
          <p:cNvSpPr txBox="1">
            <a:spLocks noGrp="1"/>
          </p:cNvSpPr>
          <p:nvPr>
            <p:ph type="title"/>
          </p:nvPr>
        </p:nvSpPr>
        <p:spPr>
          <a:xfrm>
            <a:off x="2838726" y="1915900"/>
            <a:ext cx="5786100" cy="273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</a:pPr>
            <a:r>
              <a:rPr lang="uk-UA" sz="8800" b="1" dirty="0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uk-UA" sz="8800" b="1" dirty="0" smtClean="0"/>
              <a:t> </a:t>
            </a:r>
            <a:endParaRPr sz="8800" b="1"/>
          </a:p>
        </p:txBody>
      </p:sp>
      <p:sp>
        <p:nvSpPr>
          <p:cNvPr id="131" name="Google Shape;131;p24"/>
          <p:cNvSpPr txBox="1">
            <a:spLocks noGrp="1"/>
          </p:cNvSpPr>
          <p:nvPr>
            <p:ph type="subTitle" idx="1"/>
          </p:nvPr>
        </p:nvSpPr>
        <p:spPr>
          <a:xfrm>
            <a:off x="381786" y="5598018"/>
            <a:ext cx="11425286" cy="6142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900"/>
              <a:buNone/>
            </a:pP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Викладач: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Погорецька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 Галина Ярославівна </a:t>
            </a:r>
            <a:endParaRPr sz="2800" i="1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32" name="Google Shape;132;p24" descr="A picture containing plant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28678" t="45968" r="60320" b="25889"/>
          <a:stretch/>
        </p:blipFill>
        <p:spPr>
          <a:xfrm rot="465910">
            <a:off x="1212671" y="948797"/>
            <a:ext cx="1123354" cy="815520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33" name="Google Shape;133;p24" descr="A picture containing plant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 l="28678" t="45968" r="60320" b="25889"/>
          <a:stretch/>
        </p:blipFill>
        <p:spPr>
          <a:xfrm rot="6375612">
            <a:off x="9168618" y="948382"/>
            <a:ext cx="1124296" cy="816204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34" name="Google Shape;134;p24" descr="A picture containing plant&#10;&#10;Description automatically generated"/>
          <p:cNvPicPr preferRelativeResize="0"/>
          <p:nvPr/>
        </p:nvPicPr>
        <p:blipFill rotWithShape="1">
          <a:blip r:embed="rId5">
            <a:alphaModFix/>
          </a:blip>
          <a:srcRect l="28678" t="45968" r="60320" b="25889"/>
          <a:stretch/>
        </p:blipFill>
        <p:spPr>
          <a:xfrm rot="-10064114">
            <a:off x="9097506" y="4119593"/>
            <a:ext cx="1124668" cy="816474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35" name="Google Shape;135;p24" descr="A picture containing plant&#10;&#10;Description automatically generated"/>
          <p:cNvPicPr preferRelativeResize="0"/>
          <p:nvPr/>
        </p:nvPicPr>
        <p:blipFill rotWithShape="1">
          <a:blip r:embed="rId6">
            <a:alphaModFix/>
          </a:blip>
          <a:srcRect l="28678" t="45968" r="60320" b="25889"/>
          <a:stretch/>
        </p:blipFill>
        <p:spPr>
          <a:xfrm rot="-3509744">
            <a:off x="1237563" y="3865563"/>
            <a:ext cx="1124162" cy="816107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  <p:grpSp>
        <p:nvGrpSpPr>
          <p:cNvPr id="136" name="Google Shape;136;p24"/>
          <p:cNvGrpSpPr/>
          <p:nvPr/>
        </p:nvGrpSpPr>
        <p:grpSpPr>
          <a:xfrm>
            <a:off x="2667579" y="1387308"/>
            <a:ext cx="6335021" cy="3722019"/>
            <a:chOff x="1017885" y="2820184"/>
            <a:chExt cx="3386040" cy="2926172"/>
          </a:xfrm>
        </p:grpSpPr>
        <p:pic>
          <p:nvPicPr>
            <p:cNvPr id="137" name="Google Shape;137;p2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8" name="Google Shape;138;p2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9" name="Google Shape;139;p2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0" name="Google Shape;140;p24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" name="Прямоугольник 12"/>
          <p:cNvSpPr/>
          <p:nvPr/>
        </p:nvSpPr>
        <p:spPr>
          <a:xfrm>
            <a:off x="4676480" y="490353"/>
            <a:ext cx="19479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Хімія</a:t>
            </a:r>
            <a:endParaRPr lang="ru-RU" sz="5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87;p35"/>
          <p:cNvGrpSpPr/>
          <p:nvPr/>
        </p:nvGrpSpPr>
        <p:grpSpPr>
          <a:xfrm>
            <a:off x="5896258" y="1269474"/>
            <a:ext cx="2588904" cy="2237297"/>
            <a:chOff x="1017885" y="2820184"/>
            <a:chExt cx="3386040" cy="2926172"/>
          </a:xfrm>
        </p:grpSpPr>
        <p:pic>
          <p:nvPicPr>
            <p:cNvPr id="288" name="Google Shape;288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89" name="Google Shape;289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0" name="Google Shape;290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1" name="Google Shape;291;p35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" name="Google Shape;292;p35"/>
          <p:cNvGrpSpPr/>
          <p:nvPr/>
        </p:nvGrpSpPr>
        <p:grpSpPr>
          <a:xfrm>
            <a:off x="2909531" y="1299325"/>
            <a:ext cx="2588904" cy="2237297"/>
            <a:chOff x="1017885" y="2820184"/>
            <a:chExt cx="3386040" cy="2926172"/>
          </a:xfrm>
        </p:grpSpPr>
        <p:pic>
          <p:nvPicPr>
            <p:cNvPr id="293" name="Google Shape;293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4" name="Google Shape;294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5" name="Google Shape;295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6" name="Google Shape;296;p35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" name="Google Shape;297;p35"/>
          <p:cNvGrpSpPr/>
          <p:nvPr/>
        </p:nvGrpSpPr>
        <p:grpSpPr>
          <a:xfrm>
            <a:off x="8805998" y="1176777"/>
            <a:ext cx="2588904" cy="2237297"/>
            <a:chOff x="1017885" y="2820184"/>
            <a:chExt cx="3386040" cy="2926172"/>
          </a:xfrm>
        </p:grpSpPr>
        <p:pic>
          <p:nvPicPr>
            <p:cNvPr id="298" name="Google Shape;298;p3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99" name="Google Shape;299;p3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0" name="Google Shape;300;p3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1" name="Google Shape;301;p35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" name="Google Shape;302;p35"/>
          <p:cNvGrpSpPr/>
          <p:nvPr/>
        </p:nvGrpSpPr>
        <p:grpSpPr>
          <a:xfrm>
            <a:off x="5855409" y="3755008"/>
            <a:ext cx="2588904" cy="2237297"/>
            <a:chOff x="1017885" y="2820184"/>
            <a:chExt cx="3386040" cy="2926172"/>
          </a:xfrm>
        </p:grpSpPr>
        <p:pic>
          <p:nvPicPr>
            <p:cNvPr id="303" name="Google Shape;303;p3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4" name="Google Shape;304;p3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5" name="Google Shape;305;p3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6" name="Google Shape;306;p35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" name="Google Shape;307;p35"/>
          <p:cNvGrpSpPr/>
          <p:nvPr/>
        </p:nvGrpSpPr>
        <p:grpSpPr>
          <a:xfrm>
            <a:off x="2868682" y="3784859"/>
            <a:ext cx="2588904" cy="2237297"/>
            <a:chOff x="1017885" y="2820184"/>
            <a:chExt cx="3386040" cy="2926172"/>
          </a:xfrm>
        </p:grpSpPr>
        <p:pic>
          <p:nvPicPr>
            <p:cNvPr id="308" name="Google Shape;308;p3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09" name="Google Shape;309;p3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0" name="Google Shape;310;p3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1" name="Google Shape;311;p35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" name="Google Shape;312;p35"/>
          <p:cNvGrpSpPr/>
          <p:nvPr/>
        </p:nvGrpSpPr>
        <p:grpSpPr>
          <a:xfrm>
            <a:off x="8765149" y="3662311"/>
            <a:ext cx="2588904" cy="2237297"/>
            <a:chOff x="1017885" y="2820184"/>
            <a:chExt cx="3386040" cy="2926172"/>
          </a:xfrm>
        </p:grpSpPr>
        <p:pic>
          <p:nvPicPr>
            <p:cNvPr id="313" name="Google Shape;313;p3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10800000" flipH="1">
              <a:off x="1199926" y="5538246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4" name="Google Shape;314;p3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10800000" flipH="1">
              <a:off x="1064808" y="2820184"/>
              <a:ext cx="3204000" cy="20811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5" name="Google Shape;315;p3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5400000" flipH="1">
              <a:off x="-305220" y="4165076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16" name="Google Shape;316;p35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 rot="5400000" flipH="1">
              <a:off x="2816624" y="4190215"/>
              <a:ext cx="2830034" cy="183823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17" name="Google Shape;317;p35"/>
          <p:cNvSpPr txBox="1">
            <a:spLocks noGrp="1"/>
          </p:cNvSpPr>
          <p:nvPr>
            <p:ph type="title"/>
          </p:nvPr>
        </p:nvSpPr>
        <p:spPr>
          <a:xfrm>
            <a:off x="1110965" y="1597307"/>
            <a:ext cx="1065076" cy="3379808"/>
          </a:xfrm>
          <a:prstGeom prst="rect">
            <a:avLst/>
          </a:prstGeom>
          <a:noFill/>
          <a:ln>
            <a:noFill/>
          </a:ln>
        </p:spPr>
        <p:txBody>
          <a:bodyPr spcFirstLastPara="1" vert="vert270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uk-UA" sz="3600" b="1" i="1" dirty="0" smtClean="0">
                <a:latin typeface="Calibri" pitchFamily="34" charset="0"/>
                <a:cs typeface="Calibri" pitchFamily="34" charset="0"/>
              </a:rPr>
              <a:t>Актуалізація</a:t>
            </a:r>
            <a:endParaRPr sz="3600" b="1" i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8" name="Google Shape;318;p35"/>
          <p:cNvSpPr txBox="1">
            <a:spLocks noGrp="1"/>
          </p:cNvSpPr>
          <p:nvPr>
            <p:ph type="subTitle" idx="1"/>
          </p:nvPr>
        </p:nvSpPr>
        <p:spPr>
          <a:xfrm>
            <a:off x="3139025" y="1401600"/>
            <a:ext cx="21180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1.</a:t>
            </a:r>
            <a:endParaRPr sz="2200"/>
          </a:p>
        </p:txBody>
      </p:sp>
      <p:sp>
        <p:nvSpPr>
          <p:cNvPr id="319" name="Google Shape;319;p35"/>
          <p:cNvSpPr txBox="1">
            <a:spLocks noGrp="1"/>
          </p:cNvSpPr>
          <p:nvPr>
            <p:ph type="body" idx="8"/>
          </p:nvPr>
        </p:nvSpPr>
        <p:spPr>
          <a:xfrm>
            <a:off x="9061088" y="4561276"/>
            <a:ext cx="2208300" cy="1341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  <a:buNone/>
            </a:pP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Назвіть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основні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хімічні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властивості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карбонових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кислот.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400"/>
              <a:buNone/>
            </a:pPr>
            <a:endParaRPr sz="18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0" name="Google Shape;320;p35"/>
          <p:cNvSpPr txBox="1">
            <a:spLocks noGrp="1"/>
          </p:cNvSpPr>
          <p:nvPr>
            <p:ph type="subTitle" idx="2"/>
          </p:nvPr>
        </p:nvSpPr>
        <p:spPr>
          <a:xfrm>
            <a:off x="3062825" y="4172720"/>
            <a:ext cx="22083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4.</a:t>
            </a:r>
            <a:endParaRPr sz="2200"/>
          </a:p>
        </p:txBody>
      </p:sp>
      <p:sp>
        <p:nvSpPr>
          <p:cNvPr id="321" name="Google Shape;321;p35"/>
          <p:cNvSpPr txBox="1">
            <a:spLocks noGrp="1"/>
          </p:cNvSpPr>
          <p:nvPr>
            <p:ph type="body" idx="13"/>
          </p:nvPr>
        </p:nvSpPr>
        <p:spPr>
          <a:xfrm>
            <a:off x="3139025" y="1980200"/>
            <a:ext cx="2118000" cy="83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uk-UA" sz="1800" dirty="0" smtClean="0">
                <a:latin typeface="Calibri" pitchFamily="34" charset="0"/>
                <a:cs typeface="Calibri" pitchFamily="34" charset="0"/>
              </a:rPr>
              <a:t>Які сполуки називаються спиртами?</a:t>
            </a:r>
            <a:endParaRPr sz="180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400"/>
              <a:buNone/>
            </a:pPr>
            <a:endParaRPr/>
          </a:p>
        </p:txBody>
      </p:sp>
      <p:sp>
        <p:nvSpPr>
          <p:cNvPr id="322" name="Google Shape;322;p35"/>
          <p:cNvSpPr txBox="1">
            <a:spLocks noGrp="1"/>
          </p:cNvSpPr>
          <p:nvPr>
            <p:ph type="subTitle" idx="3"/>
          </p:nvPr>
        </p:nvSpPr>
        <p:spPr>
          <a:xfrm>
            <a:off x="6109527" y="3969694"/>
            <a:ext cx="22083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5.</a:t>
            </a:r>
            <a:endParaRPr sz="2200"/>
          </a:p>
        </p:txBody>
      </p:sp>
      <p:sp>
        <p:nvSpPr>
          <p:cNvPr id="323" name="Google Shape;323;p35"/>
          <p:cNvSpPr txBox="1">
            <a:spLocks noGrp="1"/>
          </p:cNvSpPr>
          <p:nvPr>
            <p:ph type="body" idx="15"/>
          </p:nvPr>
        </p:nvSpPr>
        <p:spPr>
          <a:xfrm>
            <a:off x="3155422" y="4538202"/>
            <a:ext cx="2208300" cy="1237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  <a:buNone/>
            </a:pP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Які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сполуки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називаються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карбоновими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кислотами?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400"/>
              <a:buNone/>
            </a:pPr>
            <a:endParaRPr sz="18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4" name="Google Shape;324;p35"/>
          <p:cNvSpPr txBox="1">
            <a:spLocks noGrp="1"/>
          </p:cNvSpPr>
          <p:nvPr>
            <p:ph type="subTitle" idx="4"/>
          </p:nvPr>
        </p:nvSpPr>
        <p:spPr>
          <a:xfrm>
            <a:off x="6112001" y="1418950"/>
            <a:ext cx="21180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2.</a:t>
            </a:r>
            <a:endParaRPr sz="2200"/>
          </a:p>
        </p:txBody>
      </p:sp>
      <p:sp>
        <p:nvSpPr>
          <p:cNvPr id="325" name="Google Shape;325;p35"/>
          <p:cNvSpPr txBox="1">
            <a:spLocks noGrp="1"/>
          </p:cNvSpPr>
          <p:nvPr>
            <p:ph type="subTitle" idx="5"/>
          </p:nvPr>
        </p:nvSpPr>
        <p:spPr>
          <a:xfrm>
            <a:off x="9128126" y="1383150"/>
            <a:ext cx="21180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3.</a:t>
            </a:r>
            <a:endParaRPr sz="2200"/>
          </a:p>
        </p:txBody>
      </p:sp>
      <p:sp>
        <p:nvSpPr>
          <p:cNvPr id="326" name="Google Shape;326;p35"/>
          <p:cNvSpPr txBox="1">
            <a:spLocks noGrp="1"/>
          </p:cNvSpPr>
          <p:nvPr>
            <p:ph type="subTitle" idx="6"/>
          </p:nvPr>
        </p:nvSpPr>
        <p:spPr>
          <a:xfrm>
            <a:off x="9107387" y="4107800"/>
            <a:ext cx="2208300" cy="60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800"/>
              <a:buNone/>
            </a:pPr>
            <a:r>
              <a:rPr lang="uk-UA" sz="2200" dirty="0" smtClean="0"/>
              <a:t>6.</a:t>
            </a:r>
            <a:endParaRPr sz="2200"/>
          </a:p>
        </p:txBody>
      </p:sp>
      <p:sp>
        <p:nvSpPr>
          <p:cNvPr id="327" name="Google Shape;327;p35"/>
          <p:cNvSpPr txBox="1">
            <a:spLocks noGrp="1"/>
          </p:cNvSpPr>
          <p:nvPr>
            <p:ph type="body" idx="7"/>
          </p:nvPr>
        </p:nvSpPr>
        <p:spPr>
          <a:xfrm>
            <a:off x="6112001" y="1980199"/>
            <a:ext cx="2118000" cy="1225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400"/>
              <a:buNone/>
            </a:pPr>
            <a:r>
              <a:rPr lang="uk-UA" sz="1800" dirty="0" smtClean="0">
                <a:latin typeface="Calibri" pitchFamily="34" charset="0"/>
                <a:cs typeface="Calibri" pitchFamily="34" charset="0"/>
              </a:rPr>
              <a:t>Наведіть приклади спиртів.</a:t>
            </a:r>
            <a:endParaRPr sz="18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8" name="Google Shape;328;p35"/>
          <p:cNvSpPr txBox="1">
            <a:spLocks noGrp="1"/>
          </p:cNvSpPr>
          <p:nvPr>
            <p:ph type="body" idx="9"/>
          </p:nvPr>
        </p:nvSpPr>
        <p:spPr>
          <a:xfrm>
            <a:off x="9128126" y="1933825"/>
            <a:ext cx="2118000" cy="1237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  <a:buNone/>
            </a:pP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Назвіть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основні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хімічні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властивості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спиртів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0" lvl="0" indent="0">
              <a:spcAft>
                <a:spcPts val="2100"/>
              </a:spcAft>
              <a:buNone/>
            </a:pPr>
            <a:endParaRPr lang="ru-RU" sz="18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9" name="Google Shape;329;p35"/>
          <p:cNvSpPr txBox="1">
            <a:spLocks noGrp="1"/>
          </p:cNvSpPr>
          <p:nvPr>
            <p:ph type="body" idx="14"/>
          </p:nvPr>
        </p:nvSpPr>
        <p:spPr>
          <a:xfrm>
            <a:off x="6109527" y="4538916"/>
            <a:ext cx="2208300" cy="131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spcAft>
                <a:spcPts val="2100"/>
              </a:spcAft>
              <a:buNone/>
            </a:pP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Наведіть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приклади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одноосновних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1800" dirty="0" err="1" smtClean="0">
                <a:latin typeface="Calibri" pitchFamily="34" charset="0"/>
                <a:cs typeface="Calibri" pitchFamily="34" charset="0"/>
              </a:rPr>
              <a:t>карбонових</a:t>
            </a:r>
            <a:r>
              <a:rPr lang="ru-RU" sz="1800" dirty="0" smtClean="0">
                <a:latin typeface="Calibri" pitchFamily="34" charset="0"/>
                <a:cs typeface="Calibri" pitchFamily="34" charset="0"/>
              </a:rPr>
              <a:t> кислот.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1400"/>
              <a:buNone/>
            </a:pPr>
            <a:endParaRPr sz="180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30" name="Google Shape;330;p35" descr="A picture containing plant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 l="28678" t="45968" r="60320" b="25889"/>
          <a:stretch/>
        </p:blipFill>
        <p:spPr>
          <a:xfrm rot="5916381">
            <a:off x="1566176" y="1043066"/>
            <a:ext cx="1123354" cy="815520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31" name="Google Shape;331;p35" descr="A picture containing plant&#10;&#10;Description automatically generated"/>
          <p:cNvPicPr preferRelativeResize="0"/>
          <p:nvPr/>
        </p:nvPicPr>
        <p:blipFill rotWithShape="1">
          <a:blip r:embed="rId9">
            <a:alphaModFix/>
          </a:blip>
          <a:srcRect l="28678" t="45968" r="60320" b="25889"/>
          <a:stretch/>
        </p:blipFill>
        <p:spPr>
          <a:xfrm rot="-7490234">
            <a:off x="1002137" y="5352687"/>
            <a:ext cx="1123354" cy="815520"/>
          </a:xfrm>
          <a:custGeom>
            <a:avLst/>
            <a:gdLst/>
            <a:ahLst/>
            <a:cxnLst/>
            <a:rect l="l" t="t" r="r" b="b"/>
            <a:pathLst>
              <a:path w="1124296" h="816204" extrusionOk="0">
                <a:moveTo>
                  <a:pt x="623587" y="793775"/>
                </a:moveTo>
                <a:cubicBezTo>
                  <a:pt x="625711" y="793188"/>
                  <a:pt x="624606" y="793588"/>
                  <a:pt x="622953" y="794023"/>
                </a:cubicBezTo>
                <a:lnTo>
                  <a:pt x="622653" y="794057"/>
                </a:lnTo>
                <a:close/>
                <a:moveTo>
                  <a:pt x="96379" y="25278"/>
                </a:moveTo>
                <a:lnTo>
                  <a:pt x="102845" y="29493"/>
                </a:lnTo>
                <a:cubicBezTo>
                  <a:pt x="115280" y="37613"/>
                  <a:pt x="131184" y="48024"/>
                  <a:pt x="150538" y="60755"/>
                </a:cubicBezTo>
                <a:cubicBezTo>
                  <a:pt x="161187" y="66714"/>
                  <a:pt x="223532" y="101487"/>
                  <a:pt x="231295" y="106339"/>
                </a:cubicBezTo>
                <a:cubicBezTo>
                  <a:pt x="234480" y="108329"/>
                  <a:pt x="236403" y="111417"/>
                  <a:pt x="239261" y="113762"/>
                </a:cubicBezTo>
                <a:cubicBezTo>
                  <a:pt x="244758" y="118273"/>
                  <a:pt x="250614" y="122488"/>
                  <a:pt x="256291" y="126851"/>
                </a:cubicBezTo>
                <a:cubicBezTo>
                  <a:pt x="306283" y="158911"/>
                  <a:pt x="355899" y="191551"/>
                  <a:pt x="406268" y="223031"/>
                </a:cubicBezTo>
                <a:lnTo>
                  <a:pt x="487025" y="268615"/>
                </a:lnTo>
                <a:cubicBezTo>
                  <a:pt x="518614" y="287543"/>
                  <a:pt x="550098" y="306665"/>
                  <a:pt x="581791" y="325399"/>
                </a:cubicBezTo>
                <a:lnTo>
                  <a:pt x="631234" y="353856"/>
                </a:lnTo>
                <a:lnTo>
                  <a:pt x="692764" y="389867"/>
                </a:lnTo>
                <a:cubicBezTo>
                  <a:pt x="700455" y="395488"/>
                  <a:pt x="708312" y="400949"/>
                  <a:pt x="715837" y="406732"/>
                </a:cubicBezTo>
                <a:cubicBezTo>
                  <a:pt x="719685" y="409690"/>
                  <a:pt x="722908" y="413152"/>
                  <a:pt x="726824" y="416044"/>
                </a:cubicBezTo>
                <a:cubicBezTo>
                  <a:pt x="737316" y="423792"/>
                  <a:pt x="748249" y="431065"/>
                  <a:pt x="758962" y="438575"/>
                </a:cubicBezTo>
                <a:cubicBezTo>
                  <a:pt x="762350" y="439878"/>
                  <a:pt x="765736" y="441269"/>
                  <a:pt x="769125" y="442482"/>
                </a:cubicBezTo>
                <a:cubicBezTo>
                  <a:pt x="774896" y="444548"/>
                  <a:pt x="780870" y="447484"/>
                  <a:pt x="786430" y="448408"/>
                </a:cubicBezTo>
                <a:cubicBezTo>
                  <a:pt x="800642" y="450771"/>
                  <a:pt x="808417" y="432303"/>
                  <a:pt x="810878" y="429460"/>
                </a:cubicBezTo>
                <a:cubicBezTo>
                  <a:pt x="816470" y="405314"/>
                  <a:pt x="809124" y="434796"/>
                  <a:pt x="820219" y="401070"/>
                </a:cubicBezTo>
                <a:cubicBezTo>
                  <a:pt x="821342" y="397657"/>
                  <a:pt x="821519" y="393776"/>
                  <a:pt x="822691" y="390390"/>
                </a:cubicBezTo>
                <a:cubicBezTo>
                  <a:pt x="825003" y="383716"/>
                  <a:pt x="828003" y="377411"/>
                  <a:pt x="830659" y="370921"/>
                </a:cubicBezTo>
                <a:cubicBezTo>
                  <a:pt x="832347" y="363627"/>
                  <a:pt x="834240" y="354613"/>
                  <a:pt x="836703" y="347805"/>
                </a:cubicBezTo>
                <a:cubicBezTo>
                  <a:pt x="840162" y="338239"/>
                  <a:pt x="851054" y="313546"/>
                  <a:pt x="854833" y="305349"/>
                </a:cubicBezTo>
                <a:cubicBezTo>
                  <a:pt x="868866" y="274910"/>
                  <a:pt x="855435" y="279150"/>
                  <a:pt x="877634" y="275591"/>
                </a:cubicBezTo>
                <a:cubicBezTo>
                  <a:pt x="877057" y="290643"/>
                  <a:pt x="876625" y="273573"/>
                  <a:pt x="882028" y="295452"/>
                </a:cubicBezTo>
                <a:cubicBezTo>
                  <a:pt x="883398" y="300996"/>
                  <a:pt x="883676" y="306261"/>
                  <a:pt x="884500" y="311666"/>
                </a:cubicBezTo>
                <a:cubicBezTo>
                  <a:pt x="895459" y="332450"/>
                  <a:pt x="890755" y="321519"/>
                  <a:pt x="897683" y="344355"/>
                </a:cubicBezTo>
                <a:cubicBezTo>
                  <a:pt x="910908" y="362036"/>
                  <a:pt x="899567" y="345080"/>
                  <a:pt x="907298" y="362588"/>
                </a:cubicBezTo>
                <a:cubicBezTo>
                  <a:pt x="909432" y="367422"/>
                  <a:pt x="912795" y="372334"/>
                  <a:pt x="914988" y="377174"/>
                </a:cubicBezTo>
                <a:cubicBezTo>
                  <a:pt x="916926" y="381452"/>
                  <a:pt x="917771" y="385599"/>
                  <a:pt x="919657" y="389872"/>
                </a:cubicBezTo>
                <a:cubicBezTo>
                  <a:pt x="931919" y="417641"/>
                  <a:pt x="918865" y="379191"/>
                  <a:pt x="930918" y="418914"/>
                </a:cubicBezTo>
                <a:cubicBezTo>
                  <a:pt x="937866" y="429054"/>
                  <a:pt x="941115" y="432805"/>
                  <a:pt x="945476" y="442682"/>
                </a:cubicBezTo>
                <a:cubicBezTo>
                  <a:pt x="958866" y="473006"/>
                  <a:pt x="941601" y="439174"/>
                  <a:pt x="955914" y="466320"/>
                </a:cubicBezTo>
                <a:cubicBezTo>
                  <a:pt x="960446" y="474914"/>
                  <a:pt x="967633" y="483424"/>
                  <a:pt x="973493" y="491976"/>
                </a:cubicBezTo>
                <a:cubicBezTo>
                  <a:pt x="979294" y="500442"/>
                  <a:pt x="982465" y="508993"/>
                  <a:pt x="986952" y="517502"/>
                </a:cubicBezTo>
                <a:cubicBezTo>
                  <a:pt x="991484" y="526097"/>
                  <a:pt x="999055" y="534575"/>
                  <a:pt x="1004531" y="543158"/>
                </a:cubicBezTo>
                <a:cubicBezTo>
                  <a:pt x="1006854" y="546799"/>
                  <a:pt x="1008066" y="550452"/>
                  <a:pt x="1010299" y="554098"/>
                </a:cubicBezTo>
                <a:cubicBezTo>
                  <a:pt x="1012931" y="558394"/>
                  <a:pt x="1016392" y="562632"/>
                  <a:pt x="1019088" y="566926"/>
                </a:cubicBezTo>
                <a:cubicBezTo>
                  <a:pt x="1024820" y="576055"/>
                  <a:pt x="1029119" y="585274"/>
                  <a:pt x="1035569" y="594340"/>
                </a:cubicBezTo>
                <a:cubicBezTo>
                  <a:pt x="1039638" y="600061"/>
                  <a:pt x="1045688" y="605345"/>
                  <a:pt x="1050401" y="610945"/>
                </a:cubicBezTo>
                <a:cubicBezTo>
                  <a:pt x="1055515" y="617023"/>
                  <a:pt x="1061989" y="627234"/>
                  <a:pt x="1066058" y="632955"/>
                </a:cubicBezTo>
                <a:cubicBezTo>
                  <a:pt x="1068246" y="636030"/>
                  <a:pt x="1070636" y="639077"/>
                  <a:pt x="1072924" y="642137"/>
                </a:cubicBezTo>
                <a:cubicBezTo>
                  <a:pt x="1091520" y="659466"/>
                  <a:pt x="1068449" y="637153"/>
                  <a:pt x="1094624" y="667924"/>
                </a:cubicBezTo>
                <a:cubicBezTo>
                  <a:pt x="1098441" y="672411"/>
                  <a:pt x="1103379" y="676502"/>
                  <a:pt x="1107534" y="680882"/>
                </a:cubicBezTo>
                <a:cubicBezTo>
                  <a:pt x="1107560" y="680909"/>
                  <a:pt x="1124678" y="699458"/>
                  <a:pt x="1124290" y="701134"/>
                </a:cubicBezTo>
                <a:cubicBezTo>
                  <a:pt x="1123707" y="703651"/>
                  <a:pt x="1118135" y="702231"/>
                  <a:pt x="1114950" y="702631"/>
                </a:cubicBezTo>
                <a:cubicBezTo>
                  <a:pt x="1110533" y="703186"/>
                  <a:pt x="1105977" y="703542"/>
                  <a:pt x="1101490" y="703998"/>
                </a:cubicBezTo>
                <a:cubicBezTo>
                  <a:pt x="1090417" y="701885"/>
                  <a:pt x="1088310" y="700926"/>
                  <a:pt x="1077867" y="701458"/>
                </a:cubicBezTo>
                <a:cubicBezTo>
                  <a:pt x="1074528" y="701628"/>
                  <a:pt x="1071893" y="702828"/>
                  <a:pt x="1068528" y="702956"/>
                </a:cubicBezTo>
                <a:cubicBezTo>
                  <a:pt x="1063247" y="703156"/>
                  <a:pt x="1057357" y="702284"/>
                  <a:pt x="1052046" y="702434"/>
                </a:cubicBezTo>
                <a:cubicBezTo>
                  <a:pt x="1047352" y="702567"/>
                  <a:pt x="1043254" y="703625"/>
                  <a:pt x="1038586" y="703801"/>
                </a:cubicBezTo>
                <a:cubicBezTo>
                  <a:pt x="1034626" y="703951"/>
                  <a:pt x="1030185" y="703261"/>
                  <a:pt x="1026225" y="703410"/>
                </a:cubicBezTo>
                <a:cubicBezTo>
                  <a:pt x="1021557" y="703587"/>
                  <a:pt x="1017433" y="704601"/>
                  <a:pt x="1012765" y="704777"/>
                </a:cubicBezTo>
                <a:cubicBezTo>
                  <a:pt x="1008805" y="704927"/>
                  <a:pt x="1004128" y="703881"/>
                  <a:pt x="1000404" y="704386"/>
                </a:cubicBezTo>
                <a:cubicBezTo>
                  <a:pt x="993329" y="705347"/>
                  <a:pt x="987749" y="708245"/>
                  <a:pt x="980626" y="709140"/>
                </a:cubicBezTo>
                <a:cubicBezTo>
                  <a:pt x="972481" y="710163"/>
                  <a:pt x="963078" y="709275"/>
                  <a:pt x="954806" y="710116"/>
                </a:cubicBezTo>
                <a:cubicBezTo>
                  <a:pt x="942231" y="711393"/>
                  <a:pt x="938439" y="714027"/>
                  <a:pt x="928710" y="718255"/>
                </a:cubicBezTo>
                <a:cubicBezTo>
                  <a:pt x="925139" y="719806"/>
                  <a:pt x="919737" y="719166"/>
                  <a:pt x="915250" y="719622"/>
                </a:cubicBezTo>
                <a:cubicBezTo>
                  <a:pt x="906277" y="720533"/>
                  <a:pt x="896964" y="720972"/>
                  <a:pt x="888330" y="722356"/>
                </a:cubicBezTo>
                <a:cubicBezTo>
                  <a:pt x="884469" y="722975"/>
                  <a:pt x="881905" y="725204"/>
                  <a:pt x="877892" y="725612"/>
                </a:cubicBezTo>
                <a:cubicBezTo>
                  <a:pt x="872816" y="726127"/>
                  <a:pt x="866487" y="724575"/>
                  <a:pt x="861411" y="725091"/>
                </a:cubicBezTo>
                <a:cubicBezTo>
                  <a:pt x="857398" y="725498"/>
                  <a:pt x="854452" y="727261"/>
                  <a:pt x="850972" y="728346"/>
                </a:cubicBezTo>
                <a:cubicBezTo>
                  <a:pt x="841898" y="731175"/>
                  <a:pt x="831152" y="732021"/>
                  <a:pt x="821855" y="734597"/>
                </a:cubicBezTo>
                <a:cubicBezTo>
                  <a:pt x="817562" y="735786"/>
                  <a:pt x="814507" y="738303"/>
                  <a:pt x="810317" y="739610"/>
                </a:cubicBezTo>
                <a:cubicBezTo>
                  <a:pt x="805781" y="741025"/>
                  <a:pt x="800612" y="741694"/>
                  <a:pt x="795759" y="742735"/>
                </a:cubicBezTo>
                <a:cubicBezTo>
                  <a:pt x="786454" y="744733"/>
                  <a:pt x="778531" y="748354"/>
                  <a:pt x="769663" y="750874"/>
                </a:cubicBezTo>
                <a:cubicBezTo>
                  <a:pt x="761497" y="753195"/>
                  <a:pt x="753148" y="755309"/>
                  <a:pt x="744666" y="757255"/>
                </a:cubicBezTo>
                <a:cubicBezTo>
                  <a:pt x="726499" y="761424"/>
                  <a:pt x="744817" y="755681"/>
                  <a:pt x="721867" y="760120"/>
                </a:cubicBezTo>
                <a:cubicBezTo>
                  <a:pt x="680580" y="768106"/>
                  <a:pt x="734480" y="758977"/>
                  <a:pt x="705110" y="766761"/>
                </a:cubicBezTo>
                <a:cubicBezTo>
                  <a:pt x="697527" y="768771"/>
                  <a:pt x="689178" y="769843"/>
                  <a:pt x="681212" y="771384"/>
                </a:cubicBezTo>
                <a:cubicBezTo>
                  <a:pt x="670196" y="773515"/>
                  <a:pt x="647692" y="782846"/>
                  <a:pt x="638360" y="786164"/>
                </a:cubicBezTo>
                <a:cubicBezTo>
                  <a:pt x="634985" y="787364"/>
                  <a:pt x="631037" y="787955"/>
                  <a:pt x="627922" y="789420"/>
                </a:cubicBezTo>
                <a:cubicBezTo>
                  <a:pt x="621038" y="792659"/>
                  <a:pt x="618970" y="794026"/>
                  <a:pt x="619036" y="794476"/>
                </a:cubicBezTo>
                <a:lnTo>
                  <a:pt x="622653" y="794057"/>
                </a:lnTo>
                <a:lnTo>
                  <a:pt x="604847" y="799447"/>
                </a:lnTo>
                <a:cubicBezTo>
                  <a:pt x="599927" y="800982"/>
                  <a:pt x="596800" y="804329"/>
                  <a:pt x="592211" y="806219"/>
                </a:cubicBezTo>
                <a:cubicBezTo>
                  <a:pt x="587345" y="808224"/>
                  <a:pt x="581586" y="809271"/>
                  <a:pt x="576554" y="811103"/>
                </a:cubicBezTo>
                <a:cubicBezTo>
                  <a:pt x="572514" y="812573"/>
                  <a:pt x="569774" y="815519"/>
                  <a:pt x="565017" y="816117"/>
                </a:cubicBezTo>
                <a:cubicBezTo>
                  <a:pt x="558171" y="816977"/>
                  <a:pt x="547637" y="811279"/>
                  <a:pt x="540569" y="808172"/>
                </a:cubicBezTo>
                <a:cubicBezTo>
                  <a:pt x="551251" y="775707"/>
                  <a:pt x="540495" y="805759"/>
                  <a:pt x="568590" y="749893"/>
                </a:cubicBezTo>
                <a:cubicBezTo>
                  <a:pt x="572650" y="741820"/>
                  <a:pt x="576099" y="733397"/>
                  <a:pt x="579853" y="725149"/>
                </a:cubicBezTo>
                <a:cubicBezTo>
                  <a:pt x="584496" y="714949"/>
                  <a:pt x="587842" y="704032"/>
                  <a:pt x="591391" y="693242"/>
                </a:cubicBezTo>
                <a:cubicBezTo>
                  <a:pt x="592514" y="689830"/>
                  <a:pt x="592946" y="686077"/>
                  <a:pt x="593864" y="682563"/>
                </a:cubicBezTo>
                <a:cubicBezTo>
                  <a:pt x="594961" y="678371"/>
                  <a:pt x="596246" y="674272"/>
                  <a:pt x="597435" y="670126"/>
                </a:cubicBezTo>
                <a:cubicBezTo>
                  <a:pt x="602734" y="651674"/>
                  <a:pt x="613023" y="635869"/>
                  <a:pt x="621061" y="618880"/>
                </a:cubicBezTo>
                <a:cubicBezTo>
                  <a:pt x="626118" y="608194"/>
                  <a:pt x="642326" y="601562"/>
                  <a:pt x="636719" y="587103"/>
                </a:cubicBezTo>
                <a:cubicBezTo>
                  <a:pt x="632427" y="576033"/>
                  <a:pt x="611265" y="569565"/>
                  <a:pt x="598539" y="560795"/>
                </a:cubicBezTo>
                <a:cubicBezTo>
                  <a:pt x="590115" y="556346"/>
                  <a:pt x="581664" y="551968"/>
                  <a:pt x="573268" y="547446"/>
                </a:cubicBezTo>
                <a:cubicBezTo>
                  <a:pt x="562801" y="541809"/>
                  <a:pt x="552494" y="535749"/>
                  <a:pt x="541954" y="530320"/>
                </a:cubicBezTo>
                <a:cubicBezTo>
                  <a:pt x="537629" y="528092"/>
                  <a:pt x="533137" y="526595"/>
                  <a:pt x="528769" y="524524"/>
                </a:cubicBezTo>
                <a:cubicBezTo>
                  <a:pt x="522324" y="521468"/>
                  <a:pt x="515949" y="518142"/>
                  <a:pt x="509541" y="514951"/>
                </a:cubicBezTo>
                <a:cubicBezTo>
                  <a:pt x="485101" y="502783"/>
                  <a:pt x="461189" y="488959"/>
                  <a:pt x="436749" y="476791"/>
                </a:cubicBezTo>
                <a:cubicBezTo>
                  <a:pt x="424547" y="470716"/>
                  <a:pt x="419208" y="468521"/>
                  <a:pt x="407358" y="463312"/>
                </a:cubicBezTo>
                <a:cubicBezTo>
                  <a:pt x="396920" y="457603"/>
                  <a:pt x="386527" y="451780"/>
                  <a:pt x="376044" y="446185"/>
                </a:cubicBezTo>
                <a:cubicBezTo>
                  <a:pt x="368668" y="442249"/>
                  <a:pt x="361148" y="438717"/>
                  <a:pt x="353794" y="434724"/>
                </a:cubicBezTo>
                <a:cubicBezTo>
                  <a:pt x="341271" y="427924"/>
                  <a:pt x="328978" y="420575"/>
                  <a:pt x="316438" y="413821"/>
                </a:cubicBezTo>
                <a:cubicBezTo>
                  <a:pt x="303382" y="406789"/>
                  <a:pt x="293976" y="402931"/>
                  <a:pt x="281003" y="396564"/>
                </a:cubicBezTo>
                <a:cubicBezTo>
                  <a:pt x="268162" y="390262"/>
                  <a:pt x="255325" y="383935"/>
                  <a:pt x="242547" y="377419"/>
                </a:cubicBezTo>
                <a:cubicBezTo>
                  <a:pt x="184792" y="347969"/>
                  <a:pt x="256795" y="382976"/>
                  <a:pt x="172777" y="341148"/>
                </a:cubicBezTo>
                <a:cubicBezTo>
                  <a:pt x="164724" y="337139"/>
                  <a:pt x="157488" y="334543"/>
                  <a:pt x="149429" y="331445"/>
                </a:cubicBezTo>
                <a:cubicBezTo>
                  <a:pt x="142654" y="328840"/>
                  <a:pt x="135872" y="326345"/>
                  <a:pt x="129102" y="323630"/>
                </a:cubicBezTo>
                <a:cubicBezTo>
                  <a:pt x="79125" y="303585"/>
                  <a:pt x="123652" y="320808"/>
                  <a:pt x="95591" y="310020"/>
                </a:cubicBezTo>
                <a:lnTo>
                  <a:pt x="75264" y="302205"/>
                </a:lnTo>
                <a:cubicBezTo>
                  <a:pt x="66430" y="298809"/>
                  <a:pt x="57728" y="294010"/>
                  <a:pt x="48894" y="290614"/>
                </a:cubicBezTo>
                <a:cubicBezTo>
                  <a:pt x="44103" y="288772"/>
                  <a:pt x="39403" y="288292"/>
                  <a:pt x="34610" y="286577"/>
                </a:cubicBezTo>
                <a:cubicBezTo>
                  <a:pt x="25817" y="283429"/>
                  <a:pt x="19889" y="279312"/>
                  <a:pt x="11262" y="276874"/>
                </a:cubicBezTo>
                <a:cubicBezTo>
                  <a:pt x="7423" y="275788"/>
                  <a:pt x="3754" y="275441"/>
                  <a:pt x="0" y="274725"/>
                </a:cubicBezTo>
                <a:cubicBezTo>
                  <a:pt x="1744" y="229341"/>
                  <a:pt x="-1228" y="276689"/>
                  <a:pt x="58237" y="181544"/>
                </a:cubicBezTo>
                <a:cubicBezTo>
                  <a:pt x="63378" y="173318"/>
                  <a:pt x="66479" y="163876"/>
                  <a:pt x="70600" y="155042"/>
                </a:cubicBezTo>
                <a:cubicBezTo>
                  <a:pt x="76609" y="136776"/>
                  <a:pt x="73886" y="145666"/>
                  <a:pt x="78842" y="128410"/>
                </a:cubicBezTo>
                <a:cubicBezTo>
                  <a:pt x="79649" y="125600"/>
                  <a:pt x="79757" y="122463"/>
                  <a:pt x="80215" y="119489"/>
                </a:cubicBezTo>
                <a:cubicBezTo>
                  <a:pt x="80903" y="115021"/>
                  <a:pt x="84334" y="92740"/>
                  <a:pt x="84337" y="92726"/>
                </a:cubicBezTo>
                <a:cubicBezTo>
                  <a:pt x="85002" y="89093"/>
                  <a:pt x="86100" y="85660"/>
                  <a:pt x="86809" y="82047"/>
                </a:cubicBezTo>
                <a:cubicBezTo>
                  <a:pt x="87382" y="79125"/>
                  <a:pt x="87609" y="76048"/>
                  <a:pt x="88183" y="73126"/>
                </a:cubicBezTo>
                <a:cubicBezTo>
                  <a:pt x="88892" y="69513"/>
                  <a:pt x="90050" y="66107"/>
                  <a:pt x="90655" y="62447"/>
                </a:cubicBezTo>
                <a:close/>
                <a:moveTo>
                  <a:pt x="100272" y="0"/>
                </a:moveTo>
                <a:lnTo>
                  <a:pt x="96379" y="25278"/>
                </a:lnTo>
                <a:lnTo>
                  <a:pt x="75971" y="11975"/>
                </a:lnTo>
                <a:cubicBezTo>
                  <a:pt x="65021" y="4838"/>
                  <a:pt x="68031" y="6744"/>
                  <a:pt x="85163" y="17451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44"/>
          <p:cNvSpPr txBox="1">
            <a:spLocks noGrp="1"/>
          </p:cNvSpPr>
          <p:nvPr>
            <p:ph type="title"/>
          </p:nvPr>
        </p:nvSpPr>
        <p:spPr>
          <a:xfrm>
            <a:off x="1378393" y="549006"/>
            <a:ext cx="56301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uk-UA" b="1" i="1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Актуалізація </a:t>
            </a:r>
            <a:endParaRPr b="1" i="1">
              <a:solidFill>
                <a:schemeClr val="accent2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97" name="Google Shape;697;p44"/>
          <p:cNvSpPr txBox="1">
            <a:spLocks noGrp="1"/>
          </p:cNvSpPr>
          <p:nvPr>
            <p:ph type="body" idx="1"/>
          </p:nvPr>
        </p:nvSpPr>
        <p:spPr>
          <a:xfrm>
            <a:off x="1123925" y="2508425"/>
            <a:ext cx="5290800" cy="31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SzPts val="1900"/>
              <a:buNone/>
            </a:pPr>
            <a:endParaRPr/>
          </a:p>
        </p:txBody>
      </p:sp>
      <p:graphicFrame>
        <p:nvGraphicFramePr>
          <p:cNvPr id="4" name="Содержимое 12"/>
          <p:cNvGraphicFramePr>
            <a:graphicFrameLocks/>
          </p:cNvGraphicFramePr>
          <p:nvPr/>
        </p:nvGraphicFramePr>
        <p:xfrm>
          <a:off x="902827" y="1504709"/>
          <a:ext cx="9942652" cy="4641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8"/>
          <p:cNvSpPr txBox="1">
            <a:spLocks noGrp="1"/>
          </p:cNvSpPr>
          <p:nvPr>
            <p:ph type="title"/>
          </p:nvPr>
        </p:nvSpPr>
        <p:spPr>
          <a:xfrm>
            <a:off x="3235000" y="898175"/>
            <a:ext cx="55815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uk-UA" sz="4400" i="1" dirty="0" smtClean="0">
                <a:latin typeface="Calibri" pitchFamily="34" charset="0"/>
                <a:cs typeface="Calibri" pitchFamily="34" charset="0"/>
              </a:rPr>
              <a:t>Мотивація</a:t>
            </a:r>
            <a:r>
              <a:rPr lang="uk-UA" sz="4000" dirty="0" smtClean="0"/>
              <a:t> </a:t>
            </a:r>
            <a:endParaRPr sz="4000"/>
          </a:p>
        </p:txBody>
      </p:sp>
      <p:sp>
        <p:nvSpPr>
          <p:cNvPr id="175" name="Google Shape;175;p28"/>
          <p:cNvSpPr txBox="1">
            <a:spLocks noGrp="1"/>
          </p:cNvSpPr>
          <p:nvPr>
            <p:ph type="body" idx="2"/>
          </p:nvPr>
        </p:nvSpPr>
        <p:spPr>
          <a:xfrm>
            <a:off x="4841850" y="2257063"/>
            <a:ext cx="6229500" cy="3711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Коли ми читаємо на етикетках кольорових напоїв 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“Грушева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есенція”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“Вишнева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есенція”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, то не замислюємося , що це за речовини, який їхній склад. Це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, які є у різних фруктах та синтетичні аналоги яких, на жаль, використовує харчова </a:t>
            </a:r>
            <a:r>
              <a:rPr lang="uk-UA" sz="2400" i="1" dirty="0" err="1" smtClean="0">
                <a:latin typeface="Calibri" pitchFamily="34" charset="0"/>
                <a:cs typeface="Calibri" pitchFamily="34" charset="0"/>
              </a:rPr>
              <a:t>просмисловість</a:t>
            </a:r>
            <a:r>
              <a:rPr lang="uk-UA" sz="2400" i="1" dirty="0" smtClean="0">
                <a:latin typeface="Calibri" pitchFamily="34" charset="0"/>
                <a:cs typeface="Calibri" pitchFamily="34" charset="0"/>
              </a:rPr>
              <a:t>.</a:t>
            </a:r>
            <a:endParaRPr sz="2400" i="1">
              <a:latin typeface="Calibri" pitchFamily="34" charset="0"/>
              <a:cs typeface="Calibri" pitchFamily="34" charset="0"/>
            </a:endParaRPr>
          </a:p>
        </p:txBody>
      </p:sp>
      <p:grpSp>
        <p:nvGrpSpPr>
          <p:cNvPr id="176" name="Google Shape;176;p28"/>
          <p:cNvGrpSpPr/>
          <p:nvPr/>
        </p:nvGrpSpPr>
        <p:grpSpPr>
          <a:xfrm rot="918571">
            <a:off x="1081511" y="3409664"/>
            <a:ext cx="2385249" cy="2516268"/>
            <a:chOff x="2368761" y="841731"/>
            <a:chExt cx="3148926" cy="3321893"/>
          </a:xfrm>
        </p:grpSpPr>
        <p:sp>
          <p:nvSpPr>
            <p:cNvPr id="177" name="Google Shape;177;p28"/>
            <p:cNvSpPr/>
            <p:nvPr/>
          </p:nvSpPr>
          <p:spPr>
            <a:xfrm rot="-5400000">
              <a:off x="2281268" y="934270"/>
              <a:ext cx="3321893" cy="3136815"/>
            </a:xfrm>
            <a:custGeom>
              <a:avLst/>
              <a:gdLst/>
              <a:ahLst/>
              <a:cxnLst/>
              <a:rect l="l" t="t" r="r" b="b"/>
              <a:pathLst>
                <a:path w="3321893" h="3136815" extrusionOk="0">
                  <a:moveTo>
                    <a:pt x="15340" y="3136815"/>
                  </a:moveTo>
                  <a:lnTo>
                    <a:pt x="7823" y="3136815"/>
                  </a:lnTo>
                  <a:lnTo>
                    <a:pt x="7246" y="3128385"/>
                  </a:lnTo>
                  <a:cubicBezTo>
                    <a:pt x="6349" y="3090892"/>
                    <a:pt x="7943" y="3056246"/>
                    <a:pt x="7943" y="3056246"/>
                  </a:cubicBezTo>
                  <a:close/>
                  <a:moveTo>
                    <a:pt x="3321893" y="1"/>
                  </a:moveTo>
                  <a:lnTo>
                    <a:pt x="3321893" y="3136815"/>
                  </a:lnTo>
                  <a:lnTo>
                    <a:pt x="17984" y="3136815"/>
                  </a:lnTo>
                  <a:lnTo>
                    <a:pt x="17230" y="3124210"/>
                  </a:lnTo>
                  <a:cubicBezTo>
                    <a:pt x="10841" y="3016343"/>
                    <a:pt x="1548" y="2851636"/>
                    <a:pt x="1548" y="2806198"/>
                  </a:cubicBezTo>
                  <a:cubicBezTo>
                    <a:pt x="1548" y="2736959"/>
                    <a:pt x="16347" y="2543684"/>
                    <a:pt x="16347" y="2543684"/>
                  </a:cubicBezTo>
                  <a:cubicBezTo>
                    <a:pt x="16347" y="2543684"/>
                    <a:pt x="-3275" y="2373088"/>
                    <a:pt x="1253" y="2303722"/>
                  </a:cubicBezTo>
                  <a:cubicBezTo>
                    <a:pt x="5782" y="2234348"/>
                    <a:pt x="45026" y="2187485"/>
                    <a:pt x="45026" y="2187485"/>
                  </a:cubicBezTo>
                  <a:lnTo>
                    <a:pt x="11470" y="2153021"/>
                  </a:lnTo>
                  <a:cubicBezTo>
                    <a:pt x="11470" y="2153021"/>
                    <a:pt x="-12796" y="1873544"/>
                    <a:pt x="9264" y="1796828"/>
                  </a:cubicBezTo>
                  <a:cubicBezTo>
                    <a:pt x="31324" y="1720106"/>
                    <a:pt x="64414" y="1714619"/>
                    <a:pt x="64414" y="1714619"/>
                  </a:cubicBezTo>
                  <a:cubicBezTo>
                    <a:pt x="64414" y="1714619"/>
                    <a:pt x="44560" y="1646127"/>
                    <a:pt x="64414" y="1558439"/>
                  </a:cubicBezTo>
                  <a:cubicBezTo>
                    <a:pt x="84269" y="1470764"/>
                    <a:pt x="84269" y="1435149"/>
                    <a:pt x="84269" y="1435149"/>
                  </a:cubicBezTo>
                  <a:lnTo>
                    <a:pt x="15882" y="1402265"/>
                  </a:lnTo>
                  <a:cubicBezTo>
                    <a:pt x="15882" y="1402265"/>
                    <a:pt x="5737" y="1346056"/>
                    <a:pt x="7945" y="1296678"/>
                  </a:cubicBezTo>
                  <a:cubicBezTo>
                    <a:pt x="10155" y="1247287"/>
                    <a:pt x="-890" y="948244"/>
                    <a:pt x="3528" y="843983"/>
                  </a:cubicBezTo>
                  <a:cubicBezTo>
                    <a:pt x="7945" y="739728"/>
                    <a:pt x="14320" y="614408"/>
                    <a:pt x="20563" y="573690"/>
                  </a:cubicBezTo>
                  <a:cubicBezTo>
                    <a:pt x="26805" y="532993"/>
                    <a:pt x="4957" y="211218"/>
                    <a:pt x="4957" y="211218"/>
                  </a:cubicBezTo>
                  <a:cubicBezTo>
                    <a:pt x="4957" y="211218"/>
                    <a:pt x="100156" y="224786"/>
                    <a:pt x="107958" y="158882"/>
                  </a:cubicBezTo>
                  <a:cubicBezTo>
                    <a:pt x="115762" y="92978"/>
                    <a:pt x="26805" y="77467"/>
                    <a:pt x="26805" y="77467"/>
                  </a:cubicBezTo>
                  <a:lnTo>
                    <a:pt x="2232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>
              <a:outerShdw blurRad="57150" dist="19050" dir="5400000" algn="bl" rotWithShape="0">
                <a:srgbClr val="000000">
                  <a:alpha val="29019"/>
                </a:srgb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8" name="Google Shape;178;p28"/>
            <p:cNvSpPr/>
            <p:nvPr/>
          </p:nvSpPr>
          <p:spPr>
            <a:xfrm rot="-5400000">
              <a:off x="2321639" y="901972"/>
              <a:ext cx="3243170" cy="3148926"/>
            </a:xfrm>
            <a:custGeom>
              <a:avLst/>
              <a:gdLst/>
              <a:ahLst/>
              <a:cxnLst/>
              <a:rect l="l" t="t" r="r" b="b"/>
              <a:pathLst>
                <a:path w="3243170" h="3148926" extrusionOk="0">
                  <a:moveTo>
                    <a:pt x="20529" y="3148926"/>
                  </a:moveTo>
                  <a:lnTo>
                    <a:pt x="13055" y="3148926"/>
                  </a:lnTo>
                  <a:lnTo>
                    <a:pt x="10969" y="3138376"/>
                  </a:lnTo>
                  <a:cubicBezTo>
                    <a:pt x="4356" y="3089791"/>
                    <a:pt x="7943" y="3011837"/>
                    <a:pt x="7943" y="3011837"/>
                  </a:cubicBezTo>
                  <a:close/>
                  <a:moveTo>
                    <a:pt x="3243170" y="0"/>
                  </a:moveTo>
                  <a:lnTo>
                    <a:pt x="3243170" y="3148926"/>
                  </a:lnTo>
                  <a:lnTo>
                    <a:pt x="21390" y="3148926"/>
                  </a:lnTo>
                  <a:lnTo>
                    <a:pt x="20126" y="3128183"/>
                  </a:lnTo>
                  <a:cubicBezTo>
                    <a:pt x="14197" y="3030150"/>
                    <a:pt x="1548" y="2814800"/>
                    <a:pt x="1548" y="2761789"/>
                  </a:cubicBezTo>
                  <a:cubicBezTo>
                    <a:pt x="1548" y="2692550"/>
                    <a:pt x="16347" y="2499275"/>
                    <a:pt x="16347" y="2499275"/>
                  </a:cubicBezTo>
                  <a:cubicBezTo>
                    <a:pt x="16347" y="2499275"/>
                    <a:pt x="-3275" y="2328679"/>
                    <a:pt x="1253" y="2259313"/>
                  </a:cubicBezTo>
                  <a:cubicBezTo>
                    <a:pt x="5782" y="2189939"/>
                    <a:pt x="45026" y="2143076"/>
                    <a:pt x="45026" y="2143076"/>
                  </a:cubicBezTo>
                  <a:lnTo>
                    <a:pt x="11470" y="2108612"/>
                  </a:lnTo>
                  <a:cubicBezTo>
                    <a:pt x="11470" y="2108612"/>
                    <a:pt x="-12796" y="1829135"/>
                    <a:pt x="9264" y="1752419"/>
                  </a:cubicBezTo>
                  <a:cubicBezTo>
                    <a:pt x="31324" y="1675697"/>
                    <a:pt x="64414" y="1670210"/>
                    <a:pt x="64414" y="1670210"/>
                  </a:cubicBezTo>
                  <a:cubicBezTo>
                    <a:pt x="64414" y="1670210"/>
                    <a:pt x="44560" y="1601718"/>
                    <a:pt x="64414" y="1514030"/>
                  </a:cubicBezTo>
                  <a:cubicBezTo>
                    <a:pt x="84269" y="1426355"/>
                    <a:pt x="84269" y="1390740"/>
                    <a:pt x="84269" y="1390740"/>
                  </a:cubicBezTo>
                  <a:lnTo>
                    <a:pt x="15882" y="1357856"/>
                  </a:lnTo>
                  <a:cubicBezTo>
                    <a:pt x="15882" y="1357856"/>
                    <a:pt x="5737" y="1301647"/>
                    <a:pt x="7945" y="1252269"/>
                  </a:cubicBezTo>
                  <a:cubicBezTo>
                    <a:pt x="10155" y="1202878"/>
                    <a:pt x="-890" y="903835"/>
                    <a:pt x="3528" y="799574"/>
                  </a:cubicBezTo>
                  <a:cubicBezTo>
                    <a:pt x="7945" y="695319"/>
                    <a:pt x="14320" y="569999"/>
                    <a:pt x="20563" y="529281"/>
                  </a:cubicBezTo>
                  <a:cubicBezTo>
                    <a:pt x="26805" y="488584"/>
                    <a:pt x="4957" y="166809"/>
                    <a:pt x="4957" y="166809"/>
                  </a:cubicBezTo>
                  <a:cubicBezTo>
                    <a:pt x="4957" y="166809"/>
                    <a:pt x="100156" y="180377"/>
                    <a:pt x="107958" y="114473"/>
                  </a:cubicBezTo>
                  <a:cubicBezTo>
                    <a:pt x="115762" y="48569"/>
                    <a:pt x="26805" y="33058"/>
                    <a:pt x="26805" y="33058"/>
                  </a:cubicBezTo>
                  <a:lnTo>
                    <a:pt x="24891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r>
                <a:rPr lang="en"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rPr>
                <a:t>	</a:t>
              </a: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9" name="Google Shape;179;p28"/>
          <p:cNvSpPr/>
          <p:nvPr/>
        </p:nvSpPr>
        <p:spPr>
          <a:xfrm>
            <a:off x="1862977" y="851054"/>
            <a:ext cx="236191" cy="881253"/>
          </a:xfrm>
          <a:custGeom>
            <a:avLst/>
            <a:gdLst/>
            <a:ahLst/>
            <a:cxnLst/>
            <a:rect l="l" t="t" r="r" b="b"/>
            <a:pathLst>
              <a:path w="521969" h="1958339" extrusionOk="0">
                <a:moveTo>
                  <a:pt x="510540" y="0"/>
                </a:moveTo>
                <a:lnTo>
                  <a:pt x="437198" y="0"/>
                </a:lnTo>
                <a:cubicBezTo>
                  <a:pt x="196215" y="0"/>
                  <a:pt x="0" y="196215"/>
                  <a:pt x="0" y="437197"/>
                </a:cubicBezTo>
                <a:lnTo>
                  <a:pt x="0" y="1521143"/>
                </a:lnTo>
                <a:cubicBezTo>
                  <a:pt x="0" y="1762125"/>
                  <a:pt x="196215" y="1958340"/>
                  <a:pt x="437198" y="1958340"/>
                </a:cubicBezTo>
                <a:lnTo>
                  <a:pt x="521970" y="1958340"/>
                </a:lnTo>
                <a:lnTo>
                  <a:pt x="510540" y="0"/>
                </a:lnTo>
                <a:close/>
              </a:path>
            </a:pathLst>
          </a:custGeom>
          <a:solidFill>
            <a:srgbClr val="000000">
              <a:alpha val="3529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0" name="Google Shape;180;p28"/>
          <p:cNvPicPr preferRelativeResize="0"/>
          <p:nvPr/>
        </p:nvPicPr>
        <p:blipFill>
          <a:blip r:embed="rId3"/>
          <a:stretch>
            <a:fillRect/>
          </a:stretch>
        </p:blipFill>
        <p:spPr>
          <a:xfrm>
            <a:off x="1189136" y="3540266"/>
            <a:ext cx="2255133" cy="2255133"/>
          </a:xfrm>
          <a:prstGeom prst="rect">
            <a:avLst/>
          </a:prstGeom>
          <a:noFill/>
          <a:ln>
            <a:noFill/>
          </a:ln>
          <a:effectLst>
            <a:outerShdw blurRad="50800" dist="127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81" name="Google Shape;181;p28"/>
          <p:cNvSpPr/>
          <p:nvPr/>
        </p:nvSpPr>
        <p:spPr>
          <a:xfrm rot="8335811">
            <a:off x="299788" y="3444541"/>
            <a:ext cx="1777922" cy="480542"/>
          </a:xfrm>
          <a:custGeom>
            <a:avLst/>
            <a:gdLst/>
            <a:ahLst/>
            <a:cxnLst/>
            <a:rect l="l" t="t" r="r" b="b"/>
            <a:pathLst>
              <a:path w="7659384" h="1673412" extrusionOk="0">
                <a:moveTo>
                  <a:pt x="197437" y="0"/>
                </a:moveTo>
                <a:lnTo>
                  <a:pt x="7604587" y="0"/>
                </a:lnTo>
                <a:lnTo>
                  <a:pt x="7349060" y="196414"/>
                </a:lnTo>
                <a:lnTo>
                  <a:pt x="7659384" y="434947"/>
                </a:lnTo>
                <a:lnTo>
                  <a:pt x="7659384" y="462083"/>
                </a:lnTo>
                <a:lnTo>
                  <a:pt x="7349061" y="700616"/>
                </a:lnTo>
                <a:lnTo>
                  <a:pt x="7658358" y="938359"/>
                </a:lnTo>
                <a:lnTo>
                  <a:pt x="7349060" y="1176104"/>
                </a:lnTo>
                <a:lnTo>
                  <a:pt x="7659384" y="1414637"/>
                </a:lnTo>
                <a:lnTo>
                  <a:pt x="7659384" y="1441774"/>
                </a:lnTo>
                <a:lnTo>
                  <a:pt x="7358029" y="1673412"/>
                </a:lnTo>
                <a:lnTo>
                  <a:pt x="211955" y="1673412"/>
                </a:lnTo>
                <a:lnTo>
                  <a:pt x="327976" y="1584232"/>
                </a:lnTo>
                <a:lnTo>
                  <a:pt x="0" y="1332130"/>
                </a:lnTo>
                <a:lnTo>
                  <a:pt x="327975" y="1080030"/>
                </a:lnTo>
                <a:lnTo>
                  <a:pt x="18678" y="842286"/>
                </a:lnTo>
                <a:lnTo>
                  <a:pt x="327976" y="604542"/>
                </a:lnTo>
                <a:lnTo>
                  <a:pt x="0" y="352440"/>
                </a:lnTo>
                <a:lnTo>
                  <a:pt x="327975" y="100340"/>
                </a:lnTo>
                <a:close/>
              </a:path>
            </a:pathLst>
          </a:custGeom>
          <a:solidFill>
            <a:schemeClr val="lt1">
              <a:alpha val="50196"/>
            </a:schemeClr>
          </a:solidFill>
          <a:ln>
            <a:noFill/>
          </a:ln>
        </p:spPr>
        <p:txBody>
          <a:bodyPr spcFirstLastPara="1" wrap="square" lIns="245700" tIns="122825" rIns="245700" bIns="1228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8"/>
          <p:cNvSpPr/>
          <p:nvPr/>
        </p:nvSpPr>
        <p:spPr>
          <a:xfrm rot="8335811">
            <a:off x="2912363" y="5451991"/>
            <a:ext cx="1777922" cy="480542"/>
          </a:xfrm>
          <a:custGeom>
            <a:avLst/>
            <a:gdLst/>
            <a:ahLst/>
            <a:cxnLst/>
            <a:rect l="l" t="t" r="r" b="b"/>
            <a:pathLst>
              <a:path w="7659384" h="1673412" extrusionOk="0">
                <a:moveTo>
                  <a:pt x="197437" y="0"/>
                </a:moveTo>
                <a:lnTo>
                  <a:pt x="7604587" y="0"/>
                </a:lnTo>
                <a:lnTo>
                  <a:pt x="7349060" y="196414"/>
                </a:lnTo>
                <a:lnTo>
                  <a:pt x="7659384" y="434947"/>
                </a:lnTo>
                <a:lnTo>
                  <a:pt x="7659384" y="462083"/>
                </a:lnTo>
                <a:lnTo>
                  <a:pt x="7349061" y="700616"/>
                </a:lnTo>
                <a:lnTo>
                  <a:pt x="7658358" y="938359"/>
                </a:lnTo>
                <a:lnTo>
                  <a:pt x="7349060" y="1176104"/>
                </a:lnTo>
                <a:lnTo>
                  <a:pt x="7659384" y="1414637"/>
                </a:lnTo>
                <a:lnTo>
                  <a:pt x="7659384" y="1441774"/>
                </a:lnTo>
                <a:lnTo>
                  <a:pt x="7358029" y="1673412"/>
                </a:lnTo>
                <a:lnTo>
                  <a:pt x="211955" y="1673412"/>
                </a:lnTo>
                <a:lnTo>
                  <a:pt x="327976" y="1584232"/>
                </a:lnTo>
                <a:lnTo>
                  <a:pt x="0" y="1332130"/>
                </a:lnTo>
                <a:lnTo>
                  <a:pt x="327975" y="1080030"/>
                </a:lnTo>
                <a:lnTo>
                  <a:pt x="18678" y="842286"/>
                </a:lnTo>
                <a:lnTo>
                  <a:pt x="327976" y="604542"/>
                </a:lnTo>
                <a:lnTo>
                  <a:pt x="0" y="352440"/>
                </a:lnTo>
                <a:lnTo>
                  <a:pt x="327975" y="100340"/>
                </a:lnTo>
                <a:close/>
              </a:path>
            </a:pathLst>
          </a:custGeom>
          <a:solidFill>
            <a:schemeClr val="lt1">
              <a:alpha val="50196"/>
            </a:schemeClr>
          </a:solidFill>
          <a:ln>
            <a:noFill/>
          </a:ln>
        </p:spPr>
        <p:txBody>
          <a:bodyPr spcFirstLastPara="1" wrap="square" lIns="245700" tIns="122825" rIns="245700" bIns="1228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8" descr="A black and white outline of a city&#10;&#10;Description automatically generated with medium confidence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l="36449" t="26820" r="45730" b="33970"/>
          <a:stretch/>
        </p:blipFill>
        <p:spPr>
          <a:xfrm>
            <a:off x="1818520" y="597340"/>
            <a:ext cx="1320553" cy="1265866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84" name="Google Shape;184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50417" y="1736992"/>
            <a:ext cx="2743201" cy="1734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5" descr="A picture containing accessory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932509">
            <a:off x="4774361" y="-537079"/>
            <a:ext cx="1991235" cy="419932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25"/>
          <p:cNvSpPr txBox="1">
            <a:spLocks noGrp="1"/>
          </p:cNvSpPr>
          <p:nvPr>
            <p:ph type="body" idx="1"/>
          </p:nvPr>
        </p:nvSpPr>
        <p:spPr>
          <a:xfrm>
            <a:off x="1817225" y="2835796"/>
            <a:ext cx="9501875" cy="3194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r>
              <a:rPr lang="uk-UA" sz="3200" dirty="0" smtClean="0">
                <a:latin typeface="Calibri" pitchFamily="34" charset="0"/>
                <a:cs typeface="Calibri" pitchFamily="34" charset="0"/>
              </a:rPr>
              <a:t>Визначення та добування </a:t>
            </a:r>
            <a:r>
              <a:rPr lang="uk-UA" sz="32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32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r>
              <a:rPr lang="uk-UA" sz="3200" dirty="0" smtClean="0">
                <a:latin typeface="Calibri" pitchFamily="34" charset="0"/>
                <a:cs typeface="Calibri" pitchFamily="34" charset="0"/>
              </a:rPr>
              <a:t>Номенклатура </a:t>
            </a:r>
            <a:r>
              <a:rPr lang="uk-UA" sz="32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32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r>
              <a:rPr lang="uk-UA" sz="3200" dirty="0" smtClean="0">
                <a:latin typeface="Calibri" pitchFamily="34" charset="0"/>
                <a:cs typeface="Calibri" pitchFamily="34" charset="0"/>
              </a:rPr>
              <a:t>Фізичні властивості </a:t>
            </a:r>
            <a:r>
              <a:rPr lang="uk-UA" sz="32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32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r>
              <a:rPr lang="uk-UA" sz="3200" dirty="0" smtClean="0">
                <a:latin typeface="Calibri" pitchFamily="34" charset="0"/>
                <a:cs typeface="Calibri" pitchFamily="34" charset="0"/>
              </a:rPr>
              <a:t>Хімічні властивості </a:t>
            </a:r>
            <a:r>
              <a:rPr lang="uk-UA" sz="32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32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r>
              <a:rPr lang="uk-UA" sz="3200" dirty="0" smtClean="0">
                <a:latin typeface="Calibri" pitchFamily="34" charset="0"/>
                <a:cs typeface="Calibri" pitchFamily="34" charset="0"/>
              </a:rPr>
              <a:t>Застосування </a:t>
            </a:r>
            <a:r>
              <a:rPr lang="uk-UA" sz="32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32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dirty="0" smtClean="0"/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endParaRPr lang="uk-UA" dirty="0" smtClean="0"/>
          </a:p>
          <a:p>
            <a:pPr lvl="0" indent="-45720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Font typeface="+mj-lt"/>
              <a:buAutoNum type="arabicPeriod"/>
            </a:pPr>
            <a:endParaRPr lang="uk-UA" dirty="0" smtClean="0"/>
          </a:p>
          <a:p>
            <a:pPr marL="0" lvl="0" indent="0" algn="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/>
          </a:p>
        </p:txBody>
      </p:sp>
      <p:sp>
        <p:nvSpPr>
          <p:cNvPr id="149" name="Google Shape;149;p25"/>
          <p:cNvSpPr txBox="1">
            <a:spLocks noGrp="1"/>
          </p:cNvSpPr>
          <p:nvPr>
            <p:ph type="title"/>
          </p:nvPr>
        </p:nvSpPr>
        <p:spPr>
          <a:xfrm>
            <a:off x="3306735" y="721330"/>
            <a:ext cx="3521400" cy="13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000"/>
              <a:buNone/>
            </a:pPr>
            <a:r>
              <a:rPr lang="uk-UA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План</a:t>
            </a:r>
            <a:r>
              <a:rPr lang="uk-UA" dirty="0" smtClean="0">
                <a:solidFill>
                  <a:schemeClr val="accent1"/>
                </a:solidFill>
              </a:rPr>
              <a:t> </a:t>
            </a:r>
            <a:endParaRPr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371138" y="707742"/>
            <a:ext cx="3653700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r>
              <a:rPr lang="en" dirty="0"/>
              <a:t>01</a:t>
            </a: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4112696" y="573390"/>
            <a:ext cx="6836956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4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Визначення </a:t>
            </a:r>
            <a:r>
              <a:rPr lang="uk-UA" dirty="0" err="1" smtClean="0">
                <a:solidFill>
                  <a:schemeClr val="accent4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4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4097438" y="1481559"/>
            <a:ext cx="7708739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uk-UA" sz="2800" u="sng" dirty="0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 – похідні карбонових кислот, у молекулах яких атом Гідрогену </a:t>
            </a:r>
            <a:r>
              <a:rPr lang="uk-UA" sz="2800" dirty="0" err="1" smtClean="0">
                <a:latin typeface="Calibri" pitchFamily="34" charset="0"/>
                <a:cs typeface="Calibri" pitchFamily="34" charset="0"/>
              </a:rPr>
              <a:t>карбоксильної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 групи заміщений на вуглеводневий залишок. </a:t>
            </a: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r>
              <a:rPr lang="uk-UA" sz="2800" dirty="0" smtClean="0">
                <a:latin typeface="Calibri" pitchFamily="34" charset="0"/>
                <a:cs typeface="Calibri" pitchFamily="34" charset="0"/>
              </a:rPr>
              <a:t>Загальна формула </a:t>
            </a:r>
            <a:r>
              <a:rPr lang="uk-UA" sz="28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:                                               або  </a:t>
            </a:r>
            <a:r>
              <a:rPr lang="en-US" sz="2800" dirty="0" smtClean="0">
                <a:solidFill>
                  <a:schemeClr val="accent4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R – COOR’</a:t>
            </a:r>
            <a:endParaRPr sz="2800">
              <a:solidFill>
                <a:schemeClr val="accent4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92816" y="4486094"/>
            <a:ext cx="2066925" cy="1057275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8" name="Google Shape;168;p27" descr="A picture containing accessory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4533881">
            <a:off x="711554" y="312653"/>
            <a:ext cx="2953886" cy="29776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3672857" y="561815"/>
            <a:ext cx="795969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4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Добування </a:t>
            </a:r>
            <a:r>
              <a:rPr lang="uk-UA" dirty="0" err="1" smtClean="0">
                <a:solidFill>
                  <a:schemeClr val="accent4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4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593766" y="1481559"/>
            <a:ext cx="11212411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uk-UA" sz="2800" u="sng" dirty="0" smtClean="0">
                <a:latin typeface="Calibri" pitchFamily="34" charset="0"/>
                <a:cs typeface="Calibri" pitchFamily="34" charset="0"/>
              </a:rPr>
              <a:t>Реакція </a:t>
            </a:r>
            <a:r>
              <a:rPr lang="uk-UA" sz="2800" u="sng" dirty="0" err="1" smtClean="0">
                <a:latin typeface="Calibri" pitchFamily="34" charset="0"/>
                <a:cs typeface="Calibri" pitchFamily="34" charset="0"/>
              </a:rPr>
              <a:t>естерифікації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 – це реакція між карбоновою кислотою та спиртом.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uk-UA" sz="2800" dirty="0" smtClean="0">
                <a:latin typeface="Calibri" pitchFamily="34" charset="0"/>
                <a:cs typeface="Calibri" pitchFamily="34" charset="0"/>
              </a:rPr>
              <a:t>Реакції </a:t>
            </a:r>
            <a:r>
              <a:rPr lang="uk-UA" sz="2800" dirty="0" err="1" smtClean="0">
                <a:latin typeface="Calibri" pitchFamily="34" charset="0"/>
                <a:cs typeface="Calibri" pitchFamily="34" charset="0"/>
              </a:rPr>
              <a:t>естерифікації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 є оборотними.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uk-UA" sz="2800" dirty="0" smtClean="0">
                <a:latin typeface="Calibri" pitchFamily="34" charset="0"/>
                <a:cs typeface="Calibri" pitchFamily="34" charset="0"/>
              </a:rPr>
              <a:t>Реакції обміну між сполукою і водою називають реакціями </a:t>
            </a:r>
            <a:r>
              <a:rPr lang="uk-UA" sz="2800" u="sng" dirty="0" smtClean="0">
                <a:latin typeface="Calibri" pitchFamily="34" charset="0"/>
                <a:cs typeface="Calibri" pitchFamily="34" charset="0"/>
              </a:rPr>
              <a:t>гідролізу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69908" y="3411272"/>
            <a:ext cx="9431008" cy="1516987"/>
          </a:xfrm>
          <a:prstGeom prst="rect">
            <a:avLst/>
          </a:prstGeom>
          <a:noFill/>
          <a:ln w="9525">
            <a:solidFill>
              <a:schemeClr val="accent4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429011" y="719316"/>
            <a:ext cx="3653700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r>
              <a:rPr lang="en" dirty="0" smtClean="0"/>
              <a:t>0</a:t>
            </a:r>
            <a:r>
              <a:rPr lang="uk-UA" dirty="0" smtClean="0"/>
              <a:t>2</a:t>
            </a: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4101121" y="492367"/>
            <a:ext cx="6605462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2">
                    <a:lumMod val="90000"/>
                  </a:schemeClr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Номенклатура </a:t>
            </a:r>
            <a:r>
              <a:rPr lang="uk-UA" dirty="0" err="1" smtClean="0">
                <a:solidFill>
                  <a:schemeClr val="accent2">
                    <a:lumMod val="90000"/>
                  </a:schemeClr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2">
                  <a:lumMod val="90000"/>
                </a:schemeClr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4097438" y="1481559"/>
            <a:ext cx="7708739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lang="ru-RU" sz="2800" b="0" dirty="0" smtClean="0"/>
          </a:p>
          <a:p>
            <a:endParaRPr lang="ru-RU" sz="2800" b="0" dirty="0" smtClean="0"/>
          </a:p>
          <a:p>
            <a:endParaRPr lang="ru-RU" sz="2800" b="0" dirty="0" smtClean="0"/>
          </a:p>
          <a:p>
            <a:pPr>
              <a:buNone/>
            </a:pP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Назва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естеру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складається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одного слова,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утвореного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в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такій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послідовності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:</a:t>
            </a:r>
          </a:p>
          <a:p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назва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вуглеводневого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залишку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спирту (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наприклад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метил,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етил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тощо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);</a:t>
            </a:r>
          </a:p>
          <a:p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назва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алкану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що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відповідає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кислоті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наприклад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метан,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якщо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кислота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метанова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);</a:t>
            </a:r>
          </a:p>
          <a:p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суфікс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i="1" dirty="0" smtClean="0">
                <a:latin typeface="Calibri" pitchFamily="34" charset="0"/>
                <a:cs typeface="Calibri" pitchFamily="34" charset="0"/>
              </a:rPr>
              <a:t>-</a:t>
            </a:r>
            <a:r>
              <a:rPr lang="ru-RU" sz="2400" i="1" dirty="0" err="1" smtClean="0">
                <a:latin typeface="Calibri" pitchFamily="34" charset="0"/>
                <a:cs typeface="Calibri" pitchFamily="34" charset="0"/>
              </a:rPr>
              <a:t>оат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400" i="1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 b="27782"/>
          <a:stretch>
            <a:fillRect/>
          </a:stretch>
        </p:blipFill>
        <p:spPr bwMode="auto">
          <a:xfrm>
            <a:off x="6713316" y="4321636"/>
            <a:ext cx="2974695" cy="125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6782763" y="5567424"/>
            <a:ext cx="42016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метилетаноат</a:t>
            </a:r>
            <a:r>
              <a:rPr lang="uk-UA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</a:p>
          <a:p>
            <a:r>
              <a:rPr lang="uk-UA" sz="18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або</a:t>
            </a:r>
            <a:r>
              <a:rPr lang="uk-UA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метиловий </a:t>
            </a:r>
            <a:r>
              <a:rPr lang="uk-UA" sz="1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естер</a:t>
            </a:r>
            <a:r>
              <a:rPr lang="uk-UA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8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етанової</a:t>
            </a:r>
            <a:r>
              <a:rPr lang="uk-UA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кислоти </a:t>
            </a:r>
            <a:endParaRPr lang="ru-RU" sz="18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" name="Google Shape;168;p27" descr="A picture containing accessory&#10;&#10;Description automatically generated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/>
        </p:blipFill>
        <p:spPr>
          <a:xfrm rot="-4533881">
            <a:off x="676831" y="312653"/>
            <a:ext cx="2953886" cy="29776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764676" y="2235600"/>
            <a:ext cx="948377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2558005" y="561815"/>
            <a:ext cx="644709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spcAft>
                <a:spcPts val="2100"/>
              </a:spcAft>
            </a:pPr>
            <a:r>
              <a:rPr lang="uk-UA" i="1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Завдання 1</a:t>
            </a:r>
            <a:endParaRPr>
              <a:solidFill>
                <a:schemeClr val="accent2">
                  <a:lumMod val="90000"/>
                </a:schemeClr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1875098" y="1469984"/>
            <a:ext cx="9803757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Серед запропонованих формул виберіть формули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 і назвіть їх за систематичною номенклатурою:</a:t>
            </a:r>
            <a:endParaRPr lang="ru-RU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400" i="1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07534" y="3009292"/>
            <a:ext cx="8345347" cy="33304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pic>
        <p:nvPicPr>
          <p:cNvPr id="10" name="Google Shape;183;p28" descr="A black and white outline of a city&#10;&#10;Description automatically generated with medium confidence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36449" t="26820" r="45730" b="33970"/>
          <a:stretch/>
        </p:blipFill>
        <p:spPr>
          <a:xfrm>
            <a:off x="904120" y="458444"/>
            <a:ext cx="1320553" cy="1265866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764676" y="2235600"/>
            <a:ext cx="948377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2558005" y="561815"/>
            <a:ext cx="644709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spcAft>
                <a:spcPts val="2100"/>
              </a:spcAft>
            </a:pPr>
            <a:r>
              <a:rPr lang="uk-UA" i="1" dirty="0" smtClean="0">
                <a:solidFill>
                  <a:schemeClr val="accent2"/>
                </a:solidFill>
                <a:latin typeface="Calibri" pitchFamily="34" charset="0"/>
                <a:cs typeface="Calibri" pitchFamily="34" charset="0"/>
              </a:rPr>
              <a:t>Завдання 2</a:t>
            </a:r>
            <a:endParaRPr>
              <a:solidFill>
                <a:schemeClr val="accent2">
                  <a:lumMod val="90000"/>
                </a:schemeClr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1875098" y="1469984"/>
            <a:ext cx="9803757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Складіть формули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пропілметаноату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 та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метилбутаноату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.</a:t>
            </a:r>
          </a:p>
          <a:p>
            <a:endParaRPr lang="uk-UA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400" i="1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2809" y="2777924"/>
            <a:ext cx="8507394" cy="3576577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Google Shape;183;p28" descr="A black and white outline of a city&#10;&#10;Description automatically generated with medium confidence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36449" t="26820" r="45730" b="33970"/>
          <a:stretch/>
        </p:blipFill>
        <p:spPr>
          <a:xfrm>
            <a:off x="904120" y="458444"/>
            <a:ext cx="1320553" cy="1265866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79032" y="2856897"/>
            <a:ext cx="3829172" cy="1688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81987" y="4606725"/>
            <a:ext cx="6371078" cy="163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417436" y="626719"/>
            <a:ext cx="3653700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r>
              <a:rPr lang="en" dirty="0" smtClean="0"/>
              <a:t>0</a:t>
            </a:r>
            <a:r>
              <a:rPr lang="uk-UA" dirty="0" smtClean="0"/>
              <a:t>3</a:t>
            </a: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4031673" y="492367"/>
            <a:ext cx="7080024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3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Фізичні властивості </a:t>
            </a:r>
            <a:r>
              <a:rPr lang="uk-UA" dirty="0" err="1" smtClean="0">
                <a:solidFill>
                  <a:schemeClr val="accent3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3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4097438" y="1481559"/>
            <a:ext cx="7708739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>
              <a:buFont typeface="Wingdings" pitchFamily="2" charset="2"/>
              <a:buChar char="ü"/>
            </a:pP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нерозчинні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у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воді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але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розчиняються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в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органічних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розчинниках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 </a:t>
            </a:r>
          </a:p>
          <a:p>
            <a:pPr marL="0" lvl="0" indent="0">
              <a:buFont typeface="Wingdings" pitchFamily="2" charset="2"/>
              <a:buChar char="ü"/>
            </a:pP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невеликими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молекулярними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масами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є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безбарвними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леткими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рідинами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здебільшого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приємним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запахом. </a:t>
            </a:r>
          </a:p>
          <a:p>
            <a:pPr marL="0" lvl="0" indent="0">
              <a:buFont typeface="Wingdings" pitchFamily="2" charset="2"/>
              <a:buChar char="ü"/>
            </a:pP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кількома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десятками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атомів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Карбону в молекулах —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тверді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речовини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,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що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не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мають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запаху.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Такі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естери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містяться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у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бджолиному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воску.</a:t>
            </a: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4" name="AutoShape 4" descr="https://history.vn.ua/pidruchniki/popel-chemistry-10-class-2018-standard-level/popel-chemistry-10-class-2018-standard-level.files/image24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6" name="Picture 6" descr="Результат пошуку зображень за запитом бджолиний віс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36992" y="4339823"/>
            <a:ext cx="2518177" cy="2518177"/>
          </a:xfrm>
          <a:prstGeom prst="rect">
            <a:avLst/>
          </a:prstGeom>
          <a:noFill/>
        </p:spPr>
      </p:pic>
      <p:pic>
        <p:nvPicPr>
          <p:cNvPr id="11" name="Google Shape;168;p27" descr="A picture containing accessory&#10;&#10;Description automatically generated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/>
        </p:blipFill>
        <p:spPr>
          <a:xfrm rot="-4533881">
            <a:off x="769428" y="312652"/>
            <a:ext cx="2953886" cy="29776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764676" y="2235600"/>
            <a:ext cx="1561835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3102015" y="318747"/>
            <a:ext cx="8542116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3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Фізичні властивості </a:t>
            </a:r>
            <a:r>
              <a:rPr lang="uk-UA" dirty="0" err="1" smtClean="0">
                <a:solidFill>
                  <a:schemeClr val="accent3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3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4097438" y="1481559"/>
            <a:ext cx="7708739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18764" y="1197738"/>
            <a:ext cx="6136811" cy="5241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313263" y="615144"/>
            <a:ext cx="3653700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r>
              <a:rPr lang="en" dirty="0" smtClean="0"/>
              <a:t>0</a:t>
            </a:r>
            <a:r>
              <a:rPr lang="uk-UA" dirty="0" smtClean="0"/>
              <a:t>4</a:t>
            </a: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4182144" y="284022"/>
            <a:ext cx="706844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1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Хімічні властивості </a:t>
            </a:r>
            <a:r>
              <a:rPr lang="uk-UA" dirty="0" err="1" smtClean="0">
                <a:solidFill>
                  <a:schemeClr val="accent1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1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3831220" y="1643605"/>
            <a:ext cx="7974957" cy="4768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>
              <a:buNone/>
            </a:pPr>
            <a:r>
              <a:rPr lang="ru-RU" sz="2800" dirty="0" smtClean="0">
                <a:latin typeface="Calibri" pitchFamily="34" charset="0"/>
                <a:cs typeface="Calibri" pitchFamily="34" charset="0"/>
              </a:rPr>
              <a:t> </a:t>
            </a:r>
          </a:p>
          <a:p>
            <a:pPr marL="0" lvl="0" indent="0">
              <a:buNone/>
            </a:pPr>
            <a:endParaRPr lang="ru-RU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ru-RU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ru-RU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r>
              <a:rPr lang="ru-RU" sz="28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Основною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хімічною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властивістю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естерів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є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гідроліз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Ця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реакція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–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зворотна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реакції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ru-RU" sz="2400" dirty="0" err="1" smtClean="0">
                <a:latin typeface="Calibri" pitchFamily="34" charset="0"/>
                <a:cs typeface="Calibri" pitchFamily="34" charset="0"/>
              </a:rPr>
              <a:t>естерифікації</a:t>
            </a:r>
            <a:r>
              <a:rPr lang="ru-RU" sz="2400" dirty="0" smtClean="0">
                <a:latin typeface="Calibri" pitchFamily="34" charset="0"/>
                <a:cs typeface="Calibri" pitchFamily="34" charset="0"/>
              </a:rPr>
              <a:t>.</a:t>
            </a: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r>
              <a:rPr lang="uk-UA" sz="2400" dirty="0" smtClean="0">
                <a:latin typeface="Calibri" pitchFamily="34" charset="0"/>
                <a:cs typeface="Calibri" pitchFamily="34" charset="0"/>
              </a:rPr>
              <a:t>Лужний гідроліз – необоротна реакція:</a:t>
            </a: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Ø"/>
            </a:pPr>
            <a:r>
              <a:rPr lang="uk-UA" sz="2400" dirty="0" smtClean="0">
                <a:latin typeface="Calibri" pitchFamily="34" charset="0"/>
                <a:cs typeface="Calibri" pitchFamily="34" charset="0"/>
              </a:rPr>
              <a:t>Естери – горючі речовини.</a:t>
            </a: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ru-RU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Font typeface="Wingdings" pitchFamily="2" charset="2"/>
              <a:buChar char="ü"/>
            </a:pPr>
            <a:endParaRPr lang="uk-UA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4" name="AutoShape 4" descr="https://history.vn.ua/pidruchniki/popel-chemistry-10-class-2018-standard-level/popel-chemistry-10-class-2018-standard-level.files/image24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39568" y="2136959"/>
            <a:ext cx="7805615" cy="126892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</p:pic>
      <p:pic>
        <p:nvPicPr>
          <p:cNvPr id="10" name="Google Shape;168;p27" descr="A picture containing accessory&#10;&#10;Description automatically generated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/>
        </p:blipFill>
        <p:spPr>
          <a:xfrm rot="-4533881">
            <a:off x="676831" y="312653"/>
            <a:ext cx="2953886" cy="297760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21191" y="4313258"/>
            <a:ext cx="6168704" cy="1266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764676" y="2235600"/>
            <a:ext cx="948377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2558005" y="561815"/>
            <a:ext cx="644709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spcAft>
                <a:spcPts val="2100"/>
              </a:spcAft>
            </a:pPr>
            <a:r>
              <a:rPr lang="uk-UA" i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Завдання 3</a:t>
            </a:r>
            <a:endParaRPr>
              <a:solidFill>
                <a:schemeClr val="accent1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2013995" y="1469984"/>
            <a:ext cx="9664860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Складіть рівняння реакції гідролізу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етилпропаноату</a:t>
            </a:r>
            <a:endParaRPr lang="uk-UA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400" i="1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25570" y="2777924"/>
            <a:ext cx="9421791" cy="357657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Google Shape;183;p28" descr="A black and white outline of a city&#10;&#10;Description automatically generated with medium confidence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6449" t="26820" r="45730" b="33970"/>
          <a:stretch/>
        </p:blipFill>
        <p:spPr>
          <a:xfrm>
            <a:off x="811523" y="481593"/>
            <a:ext cx="1320553" cy="1265866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003101" y="3402957"/>
            <a:ext cx="9456921" cy="1909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764676" y="2235600"/>
            <a:ext cx="948377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2558005" y="561815"/>
            <a:ext cx="644709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>
              <a:spcAft>
                <a:spcPts val="2100"/>
              </a:spcAft>
            </a:pPr>
            <a:r>
              <a:rPr lang="uk-UA" i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Завдання 4</a:t>
            </a:r>
            <a:endParaRPr>
              <a:solidFill>
                <a:schemeClr val="accent1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sp>
        <p:nvSpPr>
          <p:cNvPr id="167" name="Google Shape;167;p27"/>
          <p:cNvSpPr txBox="1">
            <a:spLocks noGrp="1"/>
          </p:cNvSpPr>
          <p:nvPr>
            <p:ph type="body" idx="2"/>
          </p:nvPr>
        </p:nvSpPr>
        <p:spPr>
          <a:xfrm>
            <a:off x="2013995" y="1469984"/>
            <a:ext cx="9664860" cy="4930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Складіть рівняння реакції горіння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метилметаноату</a:t>
            </a:r>
            <a:endParaRPr lang="uk-UA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800" i="1" dirty="0" smtClean="0">
              <a:latin typeface="Calibri" pitchFamily="34" charset="0"/>
              <a:cs typeface="Calibri" pitchFamily="34" charset="0"/>
            </a:endParaRPr>
          </a:p>
          <a:p>
            <a:endParaRPr lang="uk-UA" sz="2400" dirty="0" smtClean="0">
              <a:latin typeface="Calibri" pitchFamily="34" charset="0"/>
              <a:cs typeface="Calibri" pitchFamily="34" charset="0"/>
            </a:endParaRPr>
          </a:p>
          <a:p>
            <a:endParaRPr lang="ru-RU" sz="24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400" i="1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  <a:p>
            <a:pPr marL="0" lvl="0" indent="0">
              <a:buNone/>
            </a:pPr>
            <a:endParaRPr lang="uk-UA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2809" y="2777924"/>
            <a:ext cx="8507394" cy="357657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Google Shape;183;p28" descr="A black and white outline of a city&#10;&#10;Description automatically generated with medium confidence"/>
          <p:cNvPicPr preferRelativeResize="0"/>
          <p:nvPr/>
        </p:nvPicPr>
        <p:blipFill rotWithShape="1">
          <a:blip r:embed="rId3">
            <a:alphaModFix/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6449" t="26820" r="45730" b="33970"/>
          <a:stretch/>
        </p:blipFill>
        <p:spPr>
          <a:xfrm>
            <a:off x="811523" y="481593"/>
            <a:ext cx="1320553" cy="1265866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61235" y="3531984"/>
            <a:ext cx="8487047" cy="881577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7"/>
          <p:cNvSpPr txBox="1">
            <a:spLocks noGrp="1"/>
          </p:cNvSpPr>
          <p:nvPr>
            <p:ph type="title"/>
          </p:nvPr>
        </p:nvSpPr>
        <p:spPr>
          <a:xfrm>
            <a:off x="313263" y="615144"/>
            <a:ext cx="3653700" cy="216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0"/>
              <a:buNone/>
            </a:pPr>
            <a:r>
              <a:rPr lang="en" dirty="0" smtClean="0"/>
              <a:t>0</a:t>
            </a:r>
            <a:r>
              <a:rPr lang="uk-UA" dirty="0" smtClean="0"/>
              <a:t>5</a:t>
            </a:r>
            <a:endParaRPr/>
          </a:p>
        </p:txBody>
      </p:sp>
      <p:sp>
        <p:nvSpPr>
          <p:cNvPr id="166" name="Google Shape;166;p27"/>
          <p:cNvSpPr txBox="1">
            <a:spLocks noGrp="1"/>
          </p:cNvSpPr>
          <p:nvPr>
            <p:ph type="subTitle" idx="1"/>
          </p:nvPr>
        </p:nvSpPr>
        <p:spPr>
          <a:xfrm>
            <a:off x="4054822" y="515516"/>
            <a:ext cx="7068449" cy="11049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2100"/>
              </a:spcAft>
              <a:buSzPts val="3600"/>
              <a:buNone/>
            </a:pPr>
            <a:r>
              <a:rPr lang="uk-UA" dirty="0" smtClean="0">
                <a:solidFill>
                  <a:schemeClr val="accent5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Застосування </a:t>
            </a:r>
            <a:r>
              <a:rPr lang="uk-UA" dirty="0" err="1" smtClean="0">
                <a:solidFill>
                  <a:schemeClr val="accent5"/>
                </a:solidFill>
                <a:latin typeface="Calibri" pitchFamily="34" charset="0"/>
                <a:ea typeface="Chelsea Market"/>
                <a:cs typeface="Calibri" pitchFamily="34" charset="0"/>
                <a:sym typeface="Chelsea Market"/>
              </a:rPr>
              <a:t>естерів</a:t>
            </a:r>
            <a:endParaRPr>
              <a:solidFill>
                <a:schemeClr val="accent5"/>
              </a:solidFill>
              <a:latin typeface="Calibri" pitchFamily="34" charset="0"/>
              <a:ea typeface="Chelsea Market"/>
              <a:cs typeface="Calibri" pitchFamily="34" charset="0"/>
              <a:sym typeface="Chelsea Market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4097438" y="1481559"/>
          <a:ext cx="7708739" cy="49308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124" name="AutoShape 4" descr="https://history.vn.ua/pidruchniki/popel-chemistry-10-class-2018-standard-level/popel-chemistry-10-class-2018-standard-level.files/image244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Google Shape;168;p27" descr="A picture containing accessory&#10;&#10;Description automatically generated"/>
          <p:cNvPicPr preferRelativeResize="0"/>
          <p:nvPr/>
        </p:nvPicPr>
        <p:blipFill rotWithShape="1">
          <a:blip r:embed="rId7">
            <a:alphaModFix/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/>
        </p:blipFill>
        <p:spPr>
          <a:xfrm rot="-4533881">
            <a:off x="676831" y="312653"/>
            <a:ext cx="2953886" cy="29776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 txBox="1">
            <a:spLocks noGrp="1"/>
          </p:cNvSpPr>
          <p:nvPr>
            <p:ph type="body" idx="4294967295"/>
          </p:nvPr>
        </p:nvSpPr>
        <p:spPr>
          <a:xfrm>
            <a:off x="2488556" y="2187615"/>
            <a:ext cx="7604567" cy="397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558800" indent="-457200">
              <a:buFont typeface="+mj-lt"/>
              <a:buAutoNum type="arabicParenR"/>
            </a:pPr>
            <a:r>
              <a:rPr lang="uk-UA" sz="2800" dirty="0" smtClean="0">
                <a:latin typeface="Calibri" pitchFamily="34" charset="0"/>
                <a:cs typeface="Calibri" pitchFamily="34" charset="0"/>
              </a:rPr>
              <a:t>Підручник 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(П. </a:t>
            </a:r>
            <a:r>
              <a:rPr lang="uk-UA" sz="2800" dirty="0" err="1" smtClean="0">
                <a:latin typeface="Calibri" pitchFamily="34" charset="0"/>
                <a:cs typeface="Calibri" pitchFamily="34" charset="0"/>
              </a:rPr>
              <a:t>Попель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 Хімія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10 клас) </a:t>
            </a:r>
            <a:r>
              <a:rPr lang="uk-UA" sz="2800" dirty="0" smtClean="0">
                <a:latin typeface="Calibri" pitchFamily="34" charset="0"/>
                <a:cs typeface="Calibri" pitchFamily="34" charset="0"/>
              </a:rPr>
              <a:t>§ 21.</a:t>
            </a:r>
          </a:p>
          <a:p>
            <a:pPr marL="558800" indent="-457200">
              <a:buFont typeface="+mj-lt"/>
              <a:buAutoNum type="arabicParenR"/>
            </a:pPr>
            <a:r>
              <a:rPr lang="uk-UA" sz="2800" dirty="0" smtClean="0">
                <a:latin typeface="Calibri" pitchFamily="34" charset="0"/>
                <a:cs typeface="Calibri" pitchFamily="34" charset="0"/>
              </a:rPr>
              <a:t>Законспектувати основне.</a:t>
            </a:r>
          </a:p>
          <a:p>
            <a:pPr marL="558800" indent="-457200">
              <a:buFont typeface="+mj-lt"/>
              <a:buAutoNum type="arabicParenR"/>
            </a:pPr>
            <a:r>
              <a:rPr lang="uk-UA" sz="2800" u="sng" dirty="0" smtClean="0">
                <a:latin typeface="Calibri" pitchFamily="34" charset="0"/>
                <a:cs typeface="Calibri" pitchFamily="34" charset="0"/>
              </a:rPr>
              <a:t>Письмове завдання:</a:t>
            </a:r>
          </a:p>
          <a:p>
            <a:pPr>
              <a:buFont typeface="Wingdings" pitchFamily="2" charset="2"/>
              <a:buChar char="Ø"/>
            </a:pP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Складіть можливі рівняння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естерифікації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, якщо у вас є метанол, метанова кислота, етанол, </a:t>
            </a:r>
            <a:r>
              <a:rPr lang="uk-UA" sz="2800" i="1" dirty="0" err="1" smtClean="0">
                <a:latin typeface="Calibri" pitchFamily="34" charset="0"/>
                <a:cs typeface="Calibri" pitchFamily="34" charset="0"/>
              </a:rPr>
              <a:t>етанова</a:t>
            </a:r>
            <a:r>
              <a:rPr lang="uk-UA" sz="2800" i="1" dirty="0" smtClean="0">
                <a:latin typeface="Calibri" pitchFamily="34" charset="0"/>
                <a:cs typeface="Calibri" pitchFamily="34" charset="0"/>
              </a:rPr>
              <a:t> кислота.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2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20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</a:pPr>
            <a:endParaRPr sz="2200"/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418625" y="898175"/>
            <a:ext cx="6561165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000"/>
              <a:buNone/>
            </a:pPr>
            <a:r>
              <a:rPr lang="uk-UA" sz="5400" b="1" i="1" dirty="0" smtClean="0">
                <a:solidFill>
                  <a:schemeClr val="accent4"/>
                </a:solidFill>
                <a:latin typeface="Calibri" pitchFamily="34" charset="0"/>
                <a:cs typeface="Calibri" pitchFamily="34" charset="0"/>
              </a:rPr>
              <a:t>Домашнє завдання</a:t>
            </a:r>
            <a:endParaRPr sz="5400" b="1" i="1">
              <a:solidFill>
                <a:schemeClr val="accent4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58" name="Google Shape;158;p26" descr="A black and white outline of a city&#10;&#10;Description automatically generated with medium confidence"/>
          <p:cNvPicPr preferRelativeResize="0"/>
          <p:nvPr/>
        </p:nvPicPr>
        <p:blipFill rotWithShape="1">
          <a:blip r:embed="rId3">
            <a:alphaModFix/>
          </a:blip>
          <a:srcRect l="36449" t="26820" r="45730" b="33970"/>
          <a:stretch/>
        </p:blipFill>
        <p:spPr>
          <a:xfrm>
            <a:off x="918815" y="2284750"/>
            <a:ext cx="1303524" cy="1477022"/>
          </a:xfrm>
          <a:custGeom>
            <a:avLst/>
            <a:gdLst/>
            <a:ahLst/>
            <a:cxnLst/>
            <a:rect l="l" t="t" r="r" b="b"/>
            <a:pathLst>
              <a:path w="1320553" h="1265866" extrusionOk="0">
                <a:moveTo>
                  <a:pt x="583958" y="0"/>
                </a:moveTo>
                <a:cubicBezTo>
                  <a:pt x="624904" y="0"/>
                  <a:pt x="663694" y="13792"/>
                  <a:pt x="695589" y="40084"/>
                </a:cubicBezTo>
                <a:lnTo>
                  <a:pt x="1255035" y="495227"/>
                </a:lnTo>
                <a:cubicBezTo>
                  <a:pt x="1296842" y="529276"/>
                  <a:pt x="1320979" y="579273"/>
                  <a:pt x="1320548" y="633149"/>
                </a:cubicBezTo>
                <a:cubicBezTo>
                  <a:pt x="1320548" y="687024"/>
                  <a:pt x="1296842" y="737021"/>
                  <a:pt x="1255035" y="771071"/>
                </a:cubicBezTo>
                <a:lnTo>
                  <a:pt x="695157" y="1225782"/>
                </a:lnTo>
                <a:cubicBezTo>
                  <a:pt x="662832" y="1252074"/>
                  <a:pt x="624472" y="1265866"/>
                  <a:pt x="583527" y="1265866"/>
                </a:cubicBezTo>
                <a:cubicBezTo>
                  <a:pt x="485258" y="1265866"/>
                  <a:pt x="405090" y="1186130"/>
                  <a:pt x="405090" y="1088292"/>
                </a:cubicBezTo>
                <a:cubicBezTo>
                  <a:pt x="330957" y="1124065"/>
                  <a:pt x="219327" y="1130961"/>
                  <a:pt x="219327" y="1130961"/>
                </a:cubicBezTo>
                <a:lnTo>
                  <a:pt x="219310" y="1129432"/>
                </a:lnTo>
                <a:lnTo>
                  <a:pt x="197832" y="1129432"/>
                </a:lnTo>
                <a:cubicBezTo>
                  <a:pt x="88788" y="1129432"/>
                  <a:pt x="0" y="1041333"/>
                  <a:pt x="0" y="933134"/>
                </a:cubicBezTo>
                <a:lnTo>
                  <a:pt x="0" y="446449"/>
                </a:lnTo>
                <a:cubicBezTo>
                  <a:pt x="0" y="338250"/>
                  <a:pt x="88788" y="250151"/>
                  <a:pt x="197832" y="250151"/>
                </a:cubicBezTo>
                <a:lnTo>
                  <a:pt x="209902" y="250151"/>
                </a:lnTo>
                <a:lnTo>
                  <a:pt x="209844" y="244812"/>
                </a:lnTo>
                <a:cubicBezTo>
                  <a:pt x="284839" y="243950"/>
                  <a:pt x="405521" y="202142"/>
                  <a:pt x="405521" y="202142"/>
                </a:cubicBezTo>
                <a:lnTo>
                  <a:pt x="405521" y="178006"/>
                </a:lnTo>
                <a:cubicBezTo>
                  <a:pt x="405521" y="79737"/>
                  <a:pt x="485688" y="0"/>
                  <a:pt x="583958" y="0"/>
                </a:cubicBezTo>
                <a:close/>
              </a:path>
            </a:pathLst>
          </a:custGeom>
          <a:noFill/>
          <a:ln>
            <a:noFill/>
          </a:ln>
        </p:spPr>
      </p:pic>
      <p:pic>
        <p:nvPicPr>
          <p:cNvPr id="160" name="Google Shape;160;p26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286376" y="1822224"/>
            <a:ext cx="7119229" cy="1734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FFFFFF"/>
      </a:lt1>
      <a:dk2>
        <a:srgbClr val="3B3B3B"/>
      </a:dk2>
      <a:lt2>
        <a:srgbClr val="D8D8D8"/>
      </a:lt2>
      <a:accent1>
        <a:srgbClr val="E39AD2"/>
      </a:accent1>
      <a:accent2>
        <a:srgbClr val="FFC6AB"/>
      </a:accent2>
      <a:accent3>
        <a:srgbClr val="B1FFB5"/>
      </a:accent3>
      <a:accent4>
        <a:srgbClr val="8DDAE3"/>
      </a:accent4>
      <a:accent5>
        <a:srgbClr val="978CFA"/>
      </a:accent5>
      <a:accent6>
        <a:srgbClr val="F3F3F3"/>
      </a:accent6>
      <a:hlink>
        <a:srgbClr val="F6F6F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436</Words>
  <PresentationFormat>Произвольный</PresentationFormat>
  <Paragraphs>142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Calibri</vt:lpstr>
      <vt:lpstr>Chelsea Market</vt:lpstr>
      <vt:lpstr>Coming Soon</vt:lpstr>
      <vt:lpstr>Aldrich</vt:lpstr>
      <vt:lpstr>Wingdings</vt:lpstr>
      <vt:lpstr>Barlow Condensed</vt:lpstr>
      <vt:lpstr>Abril Fatface</vt:lpstr>
      <vt:lpstr>SlidesMania</vt:lpstr>
      <vt:lpstr>Естери </vt:lpstr>
      <vt:lpstr>Актуалізація</vt:lpstr>
      <vt:lpstr>Актуалізація </vt:lpstr>
      <vt:lpstr>Мотивація </vt:lpstr>
      <vt:lpstr>План </vt:lpstr>
      <vt:lpstr>01</vt:lpstr>
      <vt:lpstr>Слайд 7</vt:lpstr>
      <vt:lpstr>02</vt:lpstr>
      <vt:lpstr>Слайд 9</vt:lpstr>
      <vt:lpstr>Слайд 10</vt:lpstr>
      <vt:lpstr>03</vt:lpstr>
      <vt:lpstr>Слайд 12</vt:lpstr>
      <vt:lpstr>04</vt:lpstr>
      <vt:lpstr>Слайд 14</vt:lpstr>
      <vt:lpstr>Слайд 15</vt:lpstr>
      <vt:lpstr>05</vt:lpstr>
      <vt:lpstr>Домашнє завдання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Here goes your presentation title.</dc:title>
  <dc:creator>Олег</dc:creator>
  <cp:lastModifiedBy>Black.User</cp:lastModifiedBy>
  <cp:revision>47</cp:revision>
  <dcterms:modified xsi:type="dcterms:W3CDTF">2022-02-18T15:34:08Z</dcterms:modified>
</cp:coreProperties>
</file>