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notesSlides/notesSlide4.xml" ContentType="application/vnd.openxmlformats-officedocument.presentationml.notesSlide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  <Override PartName="/ppt/notesSlides/notesSlide3.xml" ContentType="application/vnd.openxmlformats-officedocument.presentationml.notesSlide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6" r:id="rId1"/>
  </p:sldMasterIdLst>
  <p:notesMasterIdLst>
    <p:notesMasterId r:id="rId24"/>
  </p:notesMasterIdLst>
  <p:sldIdLst>
    <p:sldId id="294" r:id="rId2"/>
    <p:sldId id="293" r:id="rId3"/>
    <p:sldId id="260" r:id="rId4"/>
    <p:sldId id="297" r:id="rId5"/>
    <p:sldId id="295" r:id="rId6"/>
    <p:sldId id="298" r:id="rId7"/>
    <p:sldId id="304" r:id="rId8"/>
    <p:sldId id="299" r:id="rId9"/>
    <p:sldId id="262" r:id="rId10"/>
    <p:sldId id="300" r:id="rId11"/>
    <p:sldId id="314" r:id="rId12"/>
    <p:sldId id="302" r:id="rId13"/>
    <p:sldId id="303" r:id="rId14"/>
    <p:sldId id="264" r:id="rId15"/>
    <p:sldId id="309" r:id="rId16"/>
    <p:sldId id="306" r:id="rId17"/>
    <p:sldId id="305" r:id="rId18"/>
    <p:sldId id="313" r:id="rId19"/>
    <p:sldId id="311" r:id="rId20"/>
    <p:sldId id="312" r:id="rId21"/>
    <p:sldId id="315" r:id="rId22"/>
    <p:sldId id="317" r:id="rId23"/>
  </p:sldIdLst>
  <p:sldSz cx="9144000" cy="5143500" type="screen16x9"/>
  <p:notesSz cx="6858000" cy="9144000"/>
  <p:embeddedFontLst>
    <p:embeddedFont>
      <p:font typeface="Gantari ExtraBold" charset="0"/>
      <p:bold r:id="rId25"/>
      <p:boldItalic r:id="rId26"/>
    </p:embeddedFont>
    <p:embeddedFont>
      <p:font typeface="Microsoft Sans Serif" pitchFamily="34" charset="0"/>
      <p:regular r:id="rId27"/>
    </p:embeddedFont>
    <p:embeddedFont>
      <p:font typeface="Gantari" charset="0"/>
      <p:regular r:id="rId28"/>
      <p:bold r:id="rId29"/>
      <p:italic r:id="rId30"/>
      <p:boldItalic r:id="rId31"/>
    </p:embeddedFont>
    <p:embeddedFont>
      <p:font typeface="Calibri" pitchFamily="34" charset="0"/>
      <p:regular r:id="rId32"/>
      <p:bold r:id="rId33"/>
      <p:italic r:id="rId34"/>
      <p:boldItalic r:id="rId3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BCCB3995-F634-4A6C-ABF4-1EB016969A59}">
  <a:tblStyle styleId="{BCCB3995-F634-4A6C-ABF4-1EB016969A5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12" d="100"/>
          <a:sy n="112" d="100"/>
        </p:scale>
        <p:origin x="-258" y="-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https://uk.wikipedia.org/wiki/%D0%90%D1%82%D0%BE%D0%BC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739EA3-5937-4A6B-A1F3-2A50B8B198D4}" type="doc">
      <dgm:prSet loTypeId="urn:microsoft.com/office/officeart/2005/8/layout/hierarchy5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59A8ED18-B640-44CB-B559-AD7969DB52F1}">
      <dgm:prSet/>
      <dgm:spPr/>
      <dgm:t>
        <a:bodyPr/>
        <a:lstStyle/>
        <a:p>
          <a:pPr rtl="0"/>
          <a:r>
            <a:rPr lang="uk-UA" b="0" i="0" dirty="0" smtClean="0">
              <a:hlinkClick xmlns:r="http://schemas.openxmlformats.org/officeDocument/2006/relationships" r:id="rId1"/>
            </a:rPr>
            <a:t>Атом</a:t>
          </a:r>
          <a:r>
            <a:rPr lang="uk-UA" b="0" i="0" dirty="0" smtClean="0"/>
            <a:t> </a:t>
          </a:r>
          <a:endParaRPr lang="ru-RU" dirty="0"/>
        </a:p>
      </dgm:t>
    </dgm:pt>
    <dgm:pt modelId="{5550EBDD-3DDC-489A-8C26-EFBAFD0F3644}" type="parTrans" cxnId="{AEDC5FB2-8C06-413B-9309-DDBDF615E101}">
      <dgm:prSet/>
      <dgm:spPr/>
      <dgm:t>
        <a:bodyPr/>
        <a:lstStyle/>
        <a:p>
          <a:endParaRPr lang="ru-RU"/>
        </a:p>
      </dgm:t>
    </dgm:pt>
    <dgm:pt modelId="{6386A6F0-1581-442D-8C56-5502AFE5206A}" type="sibTrans" cxnId="{AEDC5FB2-8C06-413B-9309-DDBDF615E101}">
      <dgm:prSet/>
      <dgm:spPr/>
      <dgm:t>
        <a:bodyPr/>
        <a:lstStyle/>
        <a:p>
          <a:endParaRPr lang="ru-RU"/>
        </a:p>
      </dgm:t>
    </dgm:pt>
    <dgm:pt modelId="{88BC80BB-3311-432A-BF40-6F58224780D5}">
      <dgm:prSet/>
      <dgm:spPr/>
      <dgm:t>
        <a:bodyPr/>
        <a:lstStyle/>
        <a:p>
          <a:pPr rtl="0"/>
          <a:r>
            <a:rPr lang="uk-UA" b="0" i="0" dirty="0" smtClean="0"/>
            <a:t>Ядро</a:t>
          </a:r>
          <a:endParaRPr lang="ru-RU" dirty="0"/>
        </a:p>
      </dgm:t>
    </dgm:pt>
    <dgm:pt modelId="{55D0952E-17A7-4CC4-937A-0F018ADEDC71}" type="parTrans" cxnId="{69397D6A-80AB-47CF-AD9B-C05D516B28D0}">
      <dgm:prSet/>
      <dgm:spPr/>
      <dgm:t>
        <a:bodyPr/>
        <a:lstStyle/>
        <a:p>
          <a:endParaRPr lang="ru-RU"/>
        </a:p>
      </dgm:t>
    </dgm:pt>
    <dgm:pt modelId="{1EA82D4A-F173-4E64-BD3E-8FD6C8FB4D58}" type="sibTrans" cxnId="{69397D6A-80AB-47CF-AD9B-C05D516B28D0}">
      <dgm:prSet/>
      <dgm:spPr/>
      <dgm:t>
        <a:bodyPr/>
        <a:lstStyle/>
        <a:p>
          <a:endParaRPr lang="ru-RU"/>
        </a:p>
      </dgm:t>
    </dgm:pt>
    <dgm:pt modelId="{FADA298B-D40A-4440-A4DC-A709649AFB1E}">
      <dgm:prSet/>
      <dgm:spPr/>
      <dgm:t>
        <a:bodyPr/>
        <a:lstStyle/>
        <a:p>
          <a:pPr rtl="0"/>
          <a:r>
            <a:rPr lang="uk-UA" b="0" i="0" dirty="0" smtClean="0"/>
            <a:t>Протони</a:t>
          </a:r>
          <a:endParaRPr lang="ru-RU" dirty="0"/>
        </a:p>
      </dgm:t>
    </dgm:pt>
    <dgm:pt modelId="{618BA4A3-ADA5-4724-B35C-A2251858128E}" type="parTrans" cxnId="{70C8094F-E584-43EE-B0BE-2CD5A760236D}">
      <dgm:prSet/>
      <dgm:spPr/>
      <dgm:t>
        <a:bodyPr/>
        <a:lstStyle/>
        <a:p>
          <a:endParaRPr lang="ru-RU"/>
        </a:p>
      </dgm:t>
    </dgm:pt>
    <dgm:pt modelId="{C764E47E-4906-43E4-A468-C1EA3AB43033}" type="sibTrans" cxnId="{70C8094F-E584-43EE-B0BE-2CD5A760236D}">
      <dgm:prSet/>
      <dgm:spPr/>
      <dgm:t>
        <a:bodyPr/>
        <a:lstStyle/>
        <a:p>
          <a:endParaRPr lang="ru-RU"/>
        </a:p>
      </dgm:t>
    </dgm:pt>
    <dgm:pt modelId="{524C878A-D9FD-426C-BE4F-0B27DA65A04C}">
      <dgm:prSet/>
      <dgm:spPr/>
      <dgm:t>
        <a:bodyPr/>
        <a:lstStyle/>
        <a:p>
          <a:pPr rtl="0"/>
          <a:r>
            <a:rPr lang="en-US" b="1" i="1" dirty="0" smtClean="0"/>
            <a:t>p</a:t>
          </a:r>
          <a:r>
            <a:rPr lang="en-US" b="1" i="1" baseline="30000" dirty="0" smtClean="0"/>
            <a:t>+</a:t>
          </a:r>
          <a:endParaRPr lang="uk-UA" b="1" i="1" dirty="0"/>
        </a:p>
      </dgm:t>
    </dgm:pt>
    <dgm:pt modelId="{35FA7EE6-4012-4D90-B80F-1F3F798B555E}" type="parTrans" cxnId="{2A872057-527E-4926-A8D2-E6CB6C1125B7}">
      <dgm:prSet/>
      <dgm:spPr/>
      <dgm:t>
        <a:bodyPr/>
        <a:lstStyle/>
        <a:p>
          <a:endParaRPr lang="ru-RU"/>
        </a:p>
      </dgm:t>
    </dgm:pt>
    <dgm:pt modelId="{06DEB27E-2179-4EBE-A08D-7752328946E9}" type="sibTrans" cxnId="{2A872057-527E-4926-A8D2-E6CB6C1125B7}">
      <dgm:prSet/>
      <dgm:spPr/>
      <dgm:t>
        <a:bodyPr/>
        <a:lstStyle/>
        <a:p>
          <a:endParaRPr lang="ru-RU"/>
        </a:p>
      </dgm:t>
    </dgm:pt>
    <dgm:pt modelId="{2AC2D89F-2C28-423D-A069-93C4621690FF}">
      <dgm:prSet/>
      <dgm:spPr/>
      <dgm:t>
        <a:bodyPr/>
        <a:lstStyle/>
        <a:p>
          <a:pPr rtl="0"/>
          <a:r>
            <a:rPr lang="uk-UA" b="0" i="0" dirty="0" smtClean="0"/>
            <a:t>Нейтрони</a:t>
          </a:r>
          <a:endParaRPr lang="en-US" b="0" i="0" dirty="0"/>
        </a:p>
      </dgm:t>
    </dgm:pt>
    <dgm:pt modelId="{8ADB3378-2BD0-474F-B6E3-5270ADC8291C}" type="parTrans" cxnId="{6A625DE0-7765-4645-8D94-1469863E8F21}">
      <dgm:prSet/>
      <dgm:spPr/>
      <dgm:t>
        <a:bodyPr/>
        <a:lstStyle/>
        <a:p>
          <a:endParaRPr lang="ru-RU"/>
        </a:p>
      </dgm:t>
    </dgm:pt>
    <dgm:pt modelId="{55E9C93C-7C23-4174-B652-2CA261537F49}" type="sibTrans" cxnId="{6A625DE0-7765-4645-8D94-1469863E8F21}">
      <dgm:prSet/>
      <dgm:spPr/>
      <dgm:t>
        <a:bodyPr/>
        <a:lstStyle/>
        <a:p>
          <a:endParaRPr lang="ru-RU"/>
        </a:p>
      </dgm:t>
    </dgm:pt>
    <dgm:pt modelId="{212A6B1C-2BC9-43CE-964B-15F12B16CD51}">
      <dgm:prSet/>
      <dgm:spPr/>
      <dgm:t>
        <a:bodyPr/>
        <a:lstStyle/>
        <a:p>
          <a:pPr rtl="0"/>
          <a:r>
            <a:rPr lang="en-US" b="1" i="1" dirty="0" smtClean="0"/>
            <a:t>n</a:t>
          </a:r>
          <a:r>
            <a:rPr lang="en-US" b="1" i="1" baseline="30000" dirty="0" smtClean="0"/>
            <a:t>0</a:t>
          </a:r>
          <a:endParaRPr lang="uk-UA" b="1" i="1" dirty="0"/>
        </a:p>
      </dgm:t>
    </dgm:pt>
    <dgm:pt modelId="{D81F197B-FD9C-49CB-83C4-A399A2EFC73B}" type="parTrans" cxnId="{385D5FF9-815E-48E9-98A2-AF2E97CC73D1}">
      <dgm:prSet/>
      <dgm:spPr/>
      <dgm:t>
        <a:bodyPr/>
        <a:lstStyle/>
        <a:p>
          <a:endParaRPr lang="ru-RU"/>
        </a:p>
      </dgm:t>
    </dgm:pt>
    <dgm:pt modelId="{0207145F-E163-45BB-8079-E8150EE0329E}" type="sibTrans" cxnId="{385D5FF9-815E-48E9-98A2-AF2E97CC73D1}">
      <dgm:prSet/>
      <dgm:spPr/>
      <dgm:t>
        <a:bodyPr/>
        <a:lstStyle/>
        <a:p>
          <a:endParaRPr lang="ru-RU"/>
        </a:p>
      </dgm:t>
    </dgm:pt>
    <dgm:pt modelId="{A79A95EE-4787-46AE-B641-0EE30295BF90}">
      <dgm:prSet/>
      <dgm:spPr/>
      <dgm:t>
        <a:bodyPr/>
        <a:lstStyle/>
        <a:p>
          <a:pPr rtl="0"/>
          <a:r>
            <a:rPr lang="uk-UA" b="0" i="0" dirty="0" smtClean="0"/>
            <a:t>Електрони</a:t>
          </a:r>
          <a:endParaRPr lang="en-US" b="0" i="0" dirty="0"/>
        </a:p>
      </dgm:t>
    </dgm:pt>
    <dgm:pt modelId="{04D51148-A388-4A06-A645-30FD04346F1B}" type="parTrans" cxnId="{44B2CC15-0E2B-4F58-BA33-2E183BE8415D}">
      <dgm:prSet/>
      <dgm:spPr/>
      <dgm:t>
        <a:bodyPr/>
        <a:lstStyle/>
        <a:p>
          <a:endParaRPr lang="ru-RU"/>
        </a:p>
      </dgm:t>
    </dgm:pt>
    <dgm:pt modelId="{0F537D64-F194-4579-8E77-250876D7E768}" type="sibTrans" cxnId="{44B2CC15-0E2B-4F58-BA33-2E183BE8415D}">
      <dgm:prSet/>
      <dgm:spPr/>
      <dgm:t>
        <a:bodyPr/>
        <a:lstStyle/>
        <a:p>
          <a:endParaRPr lang="ru-RU"/>
        </a:p>
      </dgm:t>
    </dgm:pt>
    <dgm:pt modelId="{361458E0-57B8-47F6-B66C-0D8F17F22B6E}">
      <dgm:prSet/>
      <dgm:spPr/>
      <dgm:t>
        <a:bodyPr/>
        <a:lstStyle/>
        <a:p>
          <a:pPr rtl="0"/>
          <a:r>
            <a:rPr lang="en-US" b="1" i="1" dirty="0" smtClean="0"/>
            <a:t>e</a:t>
          </a:r>
          <a:r>
            <a:rPr lang="en-US" b="1" i="1" baseline="30000" dirty="0" smtClean="0"/>
            <a:t>-</a:t>
          </a:r>
          <a:endParaRPr lang="ru-RU" b="1" i="1" dirty="0"/>
        </a:p>
      </dgm:t>
    </dgm:pt>
    <dgm:pt modelId="{F41696F6-2721-4963-8FC3-42A6527D7989}" type="parTrans" cxnId="{037A3CC2-8C68-4AD9-8831-E0756367A469}">
      <dgm:prSet/>
      <dgm:spPr/>
      <dgm:t>
        <a:bodyPr/>
        <a:lstStyle/>
        <a:p>
          <a:endParaRPr lang="ru-RU"/>
        </a:p>
      </dgm:t>
    </dgm:pt>
    <dgm:pt modelId="{30614156-A737-4C5D-8E31-BF5BCF95FD8F}" type="sibTrans" cxnId="{037A3CC2-8C68-4AD9-8831-E0756367A469}">
      <dgm:prSet/>
      <dgm:spPr/>
      <dgm:t>
        <a:bodyPr/>
        <a:lstStyle/>
        <a:p>
          <a:endParaRPr lang="ru-RU"/>
        </a:p>
      </dgm:t>
    </dgm:pt>
    <dgm:pt modelId="{C5F116B6-46DE-4A8E-B6FA-E8F4E7787D23}" type="pres">
      <dgm:prSet presAssocID="{9B739EA3-5937-4A6B-A1F3-2A50B8B198D4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63D3800-6B6F-4966-930B-D6908C8ED69A}" type="pres">
      <dgm:prSet presAssocID="{9B739EA3-5937-4A6B-A1F3-2A50B8B198D4}" presName="hierFlow" presStyleCnt="0"/>
      <dgm:spPr/>
    </dgm:pt>
    <dgm:pt modelId="{AC6FAE0C-AD86-4CB4-925F-D253A93F4FC4}" type="pres">
      <dgm:prSet presAssocID="{9B739EA3-5937-4A6B-A1F3-2A50B8B198D4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540089BC-B33B-4952-9486-B1A6E5FBAC6F}" type="pres">
      <dgm:prSet presAssocID="{59A8ED18-B640-44CB-B559-AD7969DB52F1}" presName="Name17" presStyleCnt="0"/>
      <dgm:spPr/>
    </dgm:pt>
    <dgm:pt modelId="{A66B19AD-9320-49DB-B13B-634BAC04CA8D}" type="pres">
      <dgm:prSet presAssocID="{59A8ED18-B640-44CB-B559-AD7969DB52F1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10030BC-7891-4747-A3AC-BDA88C345DD2}" type="pres">
      <dgm:prSet presAssocID="{59A8ED18-B640-44CB-B559-AD7969DB52F1}" presName="hierChild2" presStyleCnt="0"/>
      <dgm:spPr/>
    </dgm:pt>
    <dgm:pt modelId="{5B9071DF-B7B6-4F1A-920F-9D8F03840E86}" type="pres">
      <dgm:prSet presAssocID="{55D0952E-17A7-4CC4-937A-0F018ADEDC71}" presName="Name25" presStyleLbl="parChTrans1D2" presStyleIdx="0" presStyleCnt="2"/>
      <dgm:spPr/>
      <dgm:t>
        <a:bodyPr/>
        <a:lstStyle/>
        <a:p>
          <a:endParaRPr lang="ru-RU"/>
        </a:p>
      </dgm:t>
    </dgm:pt>
    <dgm:pt modelId="{2E271767-5CF2-48E5-95A8-239D64B14F19}" type="pres">
      <dgm:prSet presAssocID="{55D0952E-17A7-4CC4-937A-0F018ADEDC71}" presName="connTx" presStyleLbl="parChTrans1D2" presStyleIdx="0" presStyleCnt="2"/>
      <dgm:spPr/>
      <dgm:t>
        <a:bodyPr/>
        <a:lstStyle/>
        <a:p>
          <a:endParaRPr lang="ru-RU"/>
        </a:p>
      </dgm:t>
    </dgm:pt>
    <dgm:pt modelId="{7D728CE1-918A-4DB5-B25D-8513AAC1BDCB}" type="pres">
      <dgm:prSet presAssocID="{88BC80BB-3311-432A-BF40-6F58224780D5}" presName="Name30" presStyleCnt="0"/>
      <dgm:spPr/>
    </dgm:pt>
    <dgm:pt modelId="{2D8B5461-BEB4-45C3-9001-34EC6C0CE842}" type="pres">
      <dgm:prSet presAssocID="{88BC80BB-3311-432A-BF40-6F58224780D5}" presName="level2Shape" presStyleLbl="node2" presStyleIdx="0" presStyleCnt="2"/>
      <dgm:spPr/>
      <dgm:t>
        <a:bodyPr/>
        <a:lstStyle/>
        <a:p>
          <a:endParaRPr lang="ru-RU"/>
        </a:p>
      </dgm:t>
    </dgm:pt>
    <dgm:pt modelId="{B5F5E1CF-653D-46DE-A328-F5D0F072E7F6}" type="pres">
      <dgm:prSet presAssocID="{88BC80BB-3311-432A-BF40-6F58224780D5}" presName="hierChild3" presStyleCnt="0"/>
      <dgm:spPr/>
    </dgm:pt>
    <dgm:pt modelId="{E182F524-68E0-4B37-AFEC-E5623A7010D4}" type="pres">
      <dgm:prSet presAssocID="{618BA4A3-ADA5-4724-B35C-A2251858128E}" presName="Name25" presStyleLbl="parChTrans1D3" presStyleIdx="0" presStyleCnt="3"/>
      <dgm:spPr/>
      <dgm:t>
        <a:bodyPr/>
        <a:lstStyle/>
        <a:p>
          <a:endParaRPr lang="ru-RU"/>
        </a:p>
      </dgm:t>
    </dgm:pt>
    <dgm:pt modelId="{AB110EB1-BE9C-4771-BBD0-2868BDA8F25A}" type="pres">
      <dgm:prSet presAssocID="{618BA4A3-ADA5-4724-B35C-A2251858128E}" presName="connTx" presStyleLbl="parChTrans1D3" presStyleIdx="0" presStyleCnt="3"/>
      <dgm:spPr/>
      <dgm:t>
        <a:bodyPr/>
        <a:lstStyle/>
        <a:p>
          <a:endParaRPr lang="ru-RU"/>
        </a:p>
      </dgm:t>
    </dgm:pt>
    <dgm:pt modelId="{DEB90E02-D029-447D-A050-BEC5551E31EE}" type="pres">
      <dgm:prSet presAssocID="{FADA298B-D40A-4440-A4DC-A709649AFB1E}" presName="Name30" presStyleCnt="0"/>
      <dgm:spPr/>
    </dgm:pt>
    <dgm:pt modelId="{08A751BE-18B6-4A72-A9B9-1E8FC12DECE5}" type="pres">
      <dgm:prSet presAssocID="{FADA298B-D40A-4440-A4DC-A709649AFB1E}" presName="level2Shape" presStyleLbl="node3" presStyleIdx="0" presStyleCnt="3"/>
      <dgm:spPr/>
      <dgm:t>
        <a:bodyPr/>
        <a:lstStyle/>
        <a:p>
          <a:endParaRPr lang="ru-RU"/>
        </a:p>
      </dgm:t>
    </dgm:pt>
    <dgm:pt modelId="{DC1D58C0-565B-45F1-8EB9-39C90A9C5098}" type="pres">
      <dgm:prSet presAssocID="{FADA298B-D40A-4440-A4DC-A709649AFB1E}" presName="hierChild3" presStyleCnt="0"/>
      <dgm:spPr/>
    </dgm:pt>
    <dgm:pt modelId="{605D5923-82F0-495A-BA06-28937F523639}" type="pres">
      <dgm:prSet presAssocID="{35FA7EE6-4012-4D90-B80F-1F3F798B555E}" presName="Name25" presStyleLbl="parChTrans1D4" presStyleIdx="0" presStyleCnt="2"/>
      <dgm:spPr/>
      <dgm:t>
        <a:bodyPr/>
        <a:lstStyle/>
        <a:p>
          <a:endParaRPr lang="ru-RU"/>
        </a:p>
      </dgm:t>
    </dgm:pt>
    <dgm:pt modelId="{BADE2165-90CA-433E-9277-9F0D04BB9976}" type="pres">
      <dgm:prSet presAssocID="{35FA7EE6-4012-4D90-B80F-1F3F798B555E}" presName="connTx" presStyleLbl="parChTrans1D4" presStyleIdx="0" presStyleCnt="2"/>
      <dgm:spPr/>
      <dgm:t>
        <a:bodyPr/>
        <a:lstStyle/>
        <a:p>
          <a:endParaRPr lang="ru-RU"/>
        </a:p>
      </dgm:t>
    </dgm:pt>
    <dgm:pt modelId="{13A131F9-5B77-4EE6-81A6-63E6ED538067}" type="pres">
      <dgm:prSet presAssocID="{524C878A-D9FD-426C-BE4F-0B27DA65A04C}" presName="Name30" presStyleCnt="0"/>
      <dgm:spPr/>
    </dgm:pt>
    <dgm:pt modelId="{733A0F63-75CE-4805-B5CC-3847FF7B8AED}" type="pres">
      <dgm:prSet presAssocID="{524C878A-D9FD-426C-BE4F-0B27DA65A04C}" presName="level2Shape" presStyleLbl="node4" presStyleIdx="0" presStyleCnt="2"/>
      <dgm:spPr/>
      <dgm:t>
        <a:bodyPr/>
        <a:lstStyle/>
        <a:p>
          <a:endParaRPr lang="ru-RU"/>
        </a:p>
      </dgm:t>
    </dgm:pt>
    <dgm:pt modelId="{A7C36A4F-A7C0-4848-9F45-DA24167FD6A3}" type="pres">
      <dgm:prSet presAssocID="{524C878A-D9FD-426C-BE4F-0B27DA65A04C}" presName="hierChild3" presStyleCnt="0"/>
      <dgm:spPr/>
    </dgm:pt>
    <dgm:pt modelId="{73877633-7D68-4A2B-8D6F-1918ABBA1D5B}" type="pres">
      <dgm:prSet presAssocID="{8ADB3378-2BD0-474F-B6E3-5270ADC8291C}" presName="Name25" presStyleLbl="parChTrans1D3" presStyleIdx="1" presStyleCnt="3"/>
      <dgm:spPr/>
      <dgm:t>
        <a:bodyPr/>
        <a:lstStyle/>
        <a:p>
          <a:endParaRPr lang="ru-RU"/>
        </a:p>
      </dgm:t>
    </dgm:pt>
    <dgm:pt modelId="{31BF99A2-62D7-47CA-B125-673A23F4764A}" type="pres">
      <dgm:prSet presAssocID="{8ADB3378-2BD0-474F-B6E3-5270ADC8291C}" presName="connTx" presStyleLbl="parChTrans1D3" presStyleIdx="1" presStyleCnt="3"/>
      <dgm:spPr/>
      <dgm:t>
        <a:bodyPr/>
        <a:lstStyle/>
        <a:p>
          <a:endParaRPr lang="ru-RU"/>
        </a:p>
      </dgm:t>
    </dgm:pt>
    <dgm:pt modelId="{C925E703-65B6-427C-BED2-4B6622227413}" type="pres">
      <dgm:prSet presAssocID="{2AC2D89F-2C28-423D-A069-93C4621690FF}" presName="Name30" presStyleCnt="0"/>
      <dgm:spPr/>
    </dgm:pt>
    <dgm:pt modelId="{61275185-91A3-4461-B10F-55EC85700587}" type="pres">
      <dgm:prSet presAssocID="{2AC2D89F-2C28-423D-A069-93C4621690FF}" presName="level2Shape" presStyleLbl="node3" presStyleIdx="1" presStyleCnt="3"/>
      <dgm:spPr/>
      <dgm:t>
        <a:bodyPr/>
        <a:lstStyle/>
        <a:p>
          <a:endParaRPr lang="ru-RU"/>
        </a:p>
      </dgm:t>
    </dgm:pt>
    <dgm:pt modelId="{0F1D9F1C-F48D-43BD-9424-359A370ABAE8}" type="pres">
      <dgm:prSet presAssocID="{2AC2D89F-2C28-423D-A069-93C4621690FF}" presName="hierChild3" presStyleCnt="0"/>
      <dgm:spPr/>
    </dgm:pt>
    <dgm:pt modelId="{FD65E8C4-E1BB-4A01-B724-8E0643AFAF96}" type="pres">
      <dgm:prSet presAssocID="{D81F197B-FD9C-49CB-83C4-A399A2EFC73B}" presName="Name25" presStyleLbl="parChTrans1D4" presStyleIdx="1" presStyleCnt="2"/>
      <dgm:spPr/>
      <dgm:t>
        <a:bodyPr/>
        <a:lstStyle/>
        <a:p>
          <a:endParaRPr lang="ru-RU"/>
        </a:p>
      </dgm:t>
    </dgm:pt>
    <dgm:pt modelId="{7DF37C5C-04A3-4F8F-A5C3-A452C451F388}" type="pres">
      <dgm:prSet presAssocID="{D81F197B-FD9C-49CB-83C4-A399A2EFC73B}" presName="connTx" presStyleLbl="parChTrans1D4" presStyleIdx="1" presStyleCnt="2"/>
      <dgm:spPr/>
      <dgm:t>
        <a:bodyPr/>
        <a:lstStyle/>
        <a:p>
          <a:endParaRPr lang="ru-RU"/>
        </a:p>
      </dgm:t>
    </dgm:pt>
    <dgm:pt modelId="{CCFB4797-7D39-4B2A-8C17-E95AE56D6375}" type="pres">
      <dgm:prSet presAssocID="{212A6B1C-2BC9-43CE-964B-15F12B16CD51}" presName="Name30" presStyleCnt="0"/>
      <dgm:spPr/>
    </dgm:pt>
    <dgm:pt modelId="{3692C3E7-E4C6-4837-A727-26B0510FBACC}" type="pres">
      <dgm:prSet presAssocID="{212A6B1C-2BC9-43CE-964B-15F12B16CD51}" presName="level2Shape" presStyleLbl="node4" presStyleIdx="1" presStyleCnt="2"/>
      <dgm:spPr/>
      <dgm:t>
        <a:bodyPr/>
        <a:lstStyle/>
        <a:p>
          <a:endParaRPr lang="ru-RU"/>
        </a:p>
      </dgm:t>
    </dgm:pt>
    <dgm:pt modelId="{8F9DC276-67EA-480F-8CD8-E4DC92863070}" type="pres">
      <dgm:prSet presAssocID="{212A6B1C-2BC9-43CE-964B-15F12B16CD51}" presName="hierChild3" presStyleCnt="0"/>
      <dgm:spPr/>
    </dgm:pt>
    <dgm:pt modelId="{6EEC9F95-1FD2-4664-A4F3-AE897692B321}" type="pres">
      <dgm:prSet presAssocID="{04D51148-A388-4A06-A645-30FD04346F1B}" presName="Name25" presStyleLbl="parChTrans1D2" presStyleIdx="1" presStyleCnt="2"/>
      <dgm:spPr/>
      <dgm:t>
        <a:bodyPr/>
        <a:lstStyle/>
        <a:p>
          <a:endParaRPr lang="ru-RU"/>
        </a:p>
      </dgm:t>
    </dgm:pt>
    <dgm:pt modelId="{2282A025-FD6E-4227-8AF7-963C6C3877A6}" type="pres">
      <dgm:prSet presAssocID="{04D51148-A388-4A06-A645-30FD04346F1B}" presName="connTx" presStyleLbl="parChTrans1D2" presStyleIdx="1" presStyleCnt="2"/>
      <dgm:spPr/>
      <dgm:t>
        <a:bodyPr/>
        <a:lstStyle/>
        <a:p>
          <a:endParaRPr lang="ru-RU"/>
        </a:p>
      </dgm:t>
    </dgm:pt>
    <dgm:pt modelId="{E3317C6A-02F6-41AD-80B9-4A93FC621B79}" type="pres">
      <dgm:prSet presAssocID="{A79A95EE-4787-46AE-B641-0EE30295BF90}" presName="Name30" presStyleCnt="0"/>
      <dgm:spPr/>
    </dgm:pt>
    <dgm:pt modelId="{59505B3F-2A36-4761-BC5B-023D31B40957}" type="pres">
      <dgm:prSet presAssocID="{A79A95EE-4787-46AE-B641-0EE30295BF90}" presName="level2Shape" presStyleLbl="node2" presStyleIdx="1" presStyleCnt="2"/>
      <dgm:spPr/>
      <dgm:t>
        <a:bodyPr/>
        <a:lstStyle/>
        <a:p>
          <a:endParaRPr lang="ru-RU"/>
        </a:p>
      </dgm:t>
    </dgm:pt>
    <dgm:pt modelId="{5A35DEFC-55E1-4E84-991C-7988AA1C662B}" type="pres">
      <dgm:prSet presAssocID="{A79A95EE-4787-46AE-B641-0EE30295BF90}" presName="hierChild3" presStyleCnt="0"/>
      <dgm:spPr/>
    </dgm:pt>
    <dgm:pt modelId="{D70A2BE2-B83C-4D40-8296-4BB8C6823BBF}" type="pres">
      <dgm:prSet presAssocID="{F41696F6-2721-4963-8FC3-42A6527D7989}" presName="Name25" presStyleLbl="parChTrans1D3" presStyleIdx="2" presStyleCnt="3"/>
      <dgm:spPr/>
      <dgm:t>
        <a:bodyPr/>
        <a:lstStyle/>
        <a:p>
          <a:endParaRPr lang="ru-RU"/>
        </a:p>
      </dgm:t>
    </dgm:pt>
    <dgm:pt modelId="{180922CE-E0C4-46C0-B53B-066514A15111}" type="pres">
      <dgm:prSet presAssocID="{F41696F6-2721-4963-8FC3-42A6527D7989}" presName="connTx" presStyleLbl="parChTrans1D3" presStyleIdx="2" presStyleCnt="3"/>
      <dgm:spPr/>
      <dgm:t>
        <a:bodyPr/>
        <a:lstStyle/>
        <a:p>
          <a:endParaRPr lang="ru-RU"/>
        </a:p>
      </dgm:t>
    </dgm:pt>
    <dgm:pt modelId="{00CD99E3-C7CC-4C5F-AE16-EDA8C7DF3B3D}" type="pres">
      <dgm:prSet presAssocID="{361458E0-57B8-47F6-B66C-0D8F17F22B6E}" presName="Name30" presStyleCnt="0"/>
      <dgm:spPr/>
    </dgm:pt>
    <dgm:pt modelId="{58DE9794-A855-4B4E-B61D-C09C090ED3F9}" type="pres">
      <dgm:prSet presAssocID="{361458E0-57B8-47F6-B66C-0D8F17F22B6E}" presName="level2Shape" presStyleLbl="node3" presStyleIdx="2" presStyleCnt="3" custLinFactX="39307" custLinFactNeighborX="100000" custLinFactNeighborY="2079"/>
      <dgm:spPr/>
      <dgm:t>
        <a:bodyPr/>
        <a:lstStyle/>
        <a:p>
          <a:endParaRPr lang="ru-RU"/>
        </a:p>
      </dgm:t>
    </dgm:pt>
    <dgm:pt modelId="{E4BD97DB-4DF4-48BC-A774-7A924AEBB860}" type="pres">
      <dgm:prSet presAssocID="{361458E0-57B8-47F6-B66C-0D8F17F22B6E}" presName="hierChild3" presStyleCnt="0"/>
      <dgm:spPr/>
    </dgm:pt>
    <dgm:pt modelId="{AE19AD1B-DB2F-41CE-A481-021BF4877D73}" type="pres">
      <dgm:prSet presAssocID="{9B739EA3-5937-4A6B-A1F3-2A50B8B198D4}" presName="bgShapesFlow" presStyleCnt="0"/>
      <dgm:spPr/>
    </dgm:pt>
  </dgm:ptLst>
  <dgm:cxnLst>
    <dgm:cxn modelId="{F7C07E59-3306-49A1-AD44-6FD5E27AB7B0}" type="presOf" srcId="{D81F197B-FD9C-49CB-83C4-A399A2EFC73B}" destId="{7DF37C5C-04A3-4F8F-A5C3-A452C451F388}" srcOrd="1" destOrd="0" presId="urn:microsoft.com/office/officeart/2005/8/layout/hierarchy5"/>
    <dgm:cxn modelId="{870CAB9F-ED9C-4B86-972D-BEF8666CA32D}" type="presOf" srcId="{55D0952E-17A7-4CC4-937A-0F018ADEDC71}" destId="{5B9071DF-B7B6-4F1A-920F-9D8F03840E86}" srcOrd="0" destOrd="0" presId="urn:microsoft.com/office/officeart/2005/8/layout/hierarchy5"/>
    <dgm:cxn modelId="{385D5FF9-815E-48E9-98A2-AF2E97CC73D1}" srcId="{2AC2D89F-2C28-423D-A069-93C4621690FF}" destId="{212A6B1C-2BC9-43CE-964B-15F12B16CD51}" srcOrd="0" destOrd="0" parTransId="{D81F197B-FD9C-49CB-83C4-A399A2EFC73B}" sibTransId="{0207145F-E163-45BB-8079-E8150EE0329E}"/>
    <dgm:cxn modelId="{A30E4E12-3699-43D9-9EC4-BD3E9E59B233}" type="presOf" srcId="{361458E0-57B8-47F6-B66C-0D8F17F22B6E}" destId="{58DE9794-A855-4B4E-B61D-C09C090ED3F9}" srcOrd="0" destOrd="0" presId="urn:microsoft.com/office/officeart/2005/8/layout/hierarchy5"/>
    <dgm:cxn modelId="{E7EC45A3-63F3-467C-98DA-8F69BF6660F5}" type="presOf" srcId="{59A8ED18-B640-44CB-B559-AD7969DB52F1}" destId="{A66B19AD-9320-49DB-B13B-634BAC04CA8D}" srcOrd="0" destOrd="0" presId="urn:microsoft.com/office/officeart/2005/8/layout/hierarchy5"/>
    <dgm:cxn modelId="{1FD99024-5D35-404C-A745-1F260ADA47E4}" type="presOf" srcId="{FADA298B-D40A-4440-A4DC-A709649AFB1E}" destId="{08A751BE-18B6-4A72-A9B9-1E8FC12DECE5}" srcOrd="0" destOrd="0" presId="urn:microsoft.com/office/officeart/2005/8/layout/hierarchy5"/>
    <dgm:cxn modelId="{6A625DE0-7765-4645-8D94-1469863E8F21}" srcId="{88BC80BB-3311-432A-BF40-6F58224780D5}" destId="{2AC2D89F-2C28-423D-A069-93C4621690FF}" srcOrd="1" destOrd="0" parTransId="{8ADB3378-2BD0-474F-B6E3-5270ADC8291C}" sibTransId="{55E9C93C-7C23-4174-B652-2CA261537F49}"/>
    <dgm:cxn modelId="{70C8094F-E584-43EE-B0BE-2CD5A760236D}" srcId="{88BC80BB-3311-432A-BF40-6F58224780D5}" destId="{FADA298B-D40A-4440-A4DC-A709649AFB1E}" srcOrd="0" destOrd="0" parTransId="{618BA4A3-ADA5-4724-B35C-A2251858128E}" sibTransId="{C764E47E-4906-43E4-A468-C1EA3AB43033}"/>
    <dgm:cxn modelId="{2A872057-527E-4926-A8D2-E6CB6C1125B7}" srcId="{FADA298B-D40A-4440-A4DC-A709649AFB1E}" destId="{524C878A-D9FD-426C-BE4F-0B27DA65A04C}" srcOrd="0" destOrd="0" parTransId="{35FA7EE6-4012-4D90-B80F-1F3F798B555E}" sibTransId="{06DEB27E-2179-4EBE-A08D-7752328946E9}"/>
    <dgm:cxn modelId="{69397D6A-80AB-47CF-AD9B-C05D516B28D0}" srcId="{59A8ED18-B640-44CB-B559-AD7969DB52F1}" destId="{88BC80BB-3311-432A-BF40-6F58224780D5}" srcOrd="0" destOrd="0" parTransId="{55D0952E-17A7-4CC4-937A-0F018ADEDC71}" sibTransId="{1EA82D4A-F173-4E64-BD3E-8FD6C8FB4D58}"/>
    <dgm:cxn modelId="{DDCA9618-6BA1-4266-8491-D75BB2F86643}" type="presOf" srcId="{D81F197B-FD9C-49CB-83C4-A399A2EFC73B}" destId="{FD65E8C4-E1BB-4A01-B724-8E0643AFAF96}" srcOrd="0" destOrd="0" presId="urn:microsoft.com/office/officeart/2005/8/layout/hierarchy5"/>
    <dgm:cxn modelId="{8EEE390F-F62B-422A-9548-0ED666C98446}" type="presOf" srcId="{35FA7EE6-4012-4D90-B80F-1F3F798B555E}" destId="{605D5923-82F0-495A-BA06-28937F523639}" srcOrd="0" destOrd="0" presId="urn:microsoft.com/office/officeart/2005/8/layout/hierarchy5"/>
    <dgm:cxn modelId="{B46D1F85-4E5B-42E1-A147-329DCA772EC5}" type="presOf" srcId="{F41696F6-2721-4963-8FC3-42A6527D7989}" destId="{D70A2BE2-B83C-4D40-8296-4BB8C6823BBF}" srcOrd="0" destOrd="0" presId="urn:microsoft.com/office/officeart/2005/8/layout/hierarchy5"/>
    <dgm:cxn modelId="{37AADA94-DF6B-4414-B12E-243AF6B54419}" type="presOf" srcId="{A79A95EE-4787-46AE-B641-0EE30295BF90}" destId="{59505B3F-2A36-4761-BC5B-023D31B40957}" srcOrd="0" destOrd="0" presId="urn:microsoft.com/office/officeart/2005/8/layout/hierarchy5"/>
    <dgm:cxn modelId="{B7CEF8E1-ACA2-45DD-85EF-8C234C75C3B2}" type="presOf" srcId="{2AC2D89F-2C28-423D-A069-93C4621690FF}" destId="{61275185-91A3-4461-B10F-55EC85700587}" srcOrd="0" destOrd="0" presId="urn:microsoft.com/office/officeart/2005/8/layout/hierarchy5"/>
    <dgm:cxn modelId="{F2444728-2625-44D5-9885-B7330D4A7B74}" type="presOf" srcId="{212A6B1C-2BC9-43CE-964B-15F12B16CD51}" destId="{3692C3E7-E4C6-4837-A727-26B0510FBACC}" srcOrd="0" destOrd="0" presId="urn:microsoft.com/office/officeart/2005/8/layout/hierarchy5"/>
    <dgm:cxn modelId="{BC9A65D8-A2B8-489D-940F-BCED6BB12EC4}" type="presOf" srcId="{618BA4A3-ADA5-4724-B35C-A2251858128E}" destId="{AB110EB1-BE9C-4771-BBD0-2868BDA8F25A}" srcOrd="1" destOrd="0" presId="urn:microsoft.com/office/officeart/2005/8/layout/hierarchy5"/>
    <dgm:cxn modelId="{5E1A8AF5-5BF3-43C9-AD02-F49A84897D7D}" type="presOf" srcId="{F41696F6-2721-4963-8FC3-42A6527D7989}" destId="{180922CE-E0C4-46C0-B53B-066514A15111}" srcOrd="1" destOrd="0" presId="urn:microsoft.com/office/officeart/2005/8/layout/hierarchy5"/>
    <dgm:cxn modelId="{923E9699-7670-4F47-B1FE-E34875358C65}" type="presOf" srcId="{8ADB3378-2BD0-474F-B6E3-5270ADC8291C}" destId="{73877633-7D68-4A2B-8D6F-1918ABBA1D5B}" srcOrd="0" destOrd="0" presId="urn:microsoft.com/office/officeart/2005/8/layout/hierarchy5"/>
    <dgm:cxn modelId="{806C97BA-1B48-459F-AFB4-43F5E67F94A4}" type="presOf" srcId="{55D0952E-17A7-4CC4-937A-0F018ADEDC71}" destId="{2E271767-5CF2-48E5-95A8-239D64B14F19}" srcOrd="1" destOrd="0" presId="urn:microsoft.com/office/officeart/2005/8/layout/hierarchy5"/>
    <dgm:cxn modelId="{99A80226-A465-4054-A53D-FD0606868FD4}" type="presOf" srcId="{524C878A-D9FD-426C-BE4F-0B27DA65A04C}" destId="{733A0F63-75CE-4805-B5CC-3847FF7B8AED}" srcOrd="0" destOrd="0" presId="urn:microsoft.com/office/officeart/2005/8/layout/hierarchy5"/>
    <dgm:cxn modelId="{5A5691D1-9046-4A75-AD10-E60AE0FE9DCC}" type="presOf" srcId="{04D51148-A388-4A06-A645-30FD04346F1B}" destId="{6EEC9F95-1FD2-4664-A4F3-AE897692B321}" srcOrd="0" destOrd="0" presId="urn:microsoft.com/office/officeart/2005/8/layout/hierarchy5"/>
    <dgm:cxn modelId="{AEDC5FB2-8C06-413B-9309-DDBDF615E101}" srcId="{9B739EA3-5937-4A6B-A1F3-2A50B8B198D4}" destId="{59A8ED18-B640-44CB-B559-AD7969DB52F1}" srcOrd="0" destOrd="0" parTransId="{5550EBDD-3DDC-489A-8C26-EFBAFD0F3644}" sibTransId="{6386A6F0-1581-442D-8C56-5502AFE5206A}"/>
    <dgm:cxn modelId="{C4427443-C794-4E62-9AA4-944B5356E83A}" type="presOf" srcId="{88BC80BB-3311-432A-BF40-6F58224780D5}" destId="{2D8B5461-BEB4-45C3-9001-34EC6C0CE842}" srcOrd="0" destOrd="0" presId="urn:microsoft.com/office/officeart/2005/8/layout/hierarchy5"/>
    <dgm:cxn modelId="{47EBF6FB-358C-4987-A7FD-B3CE54BFECA7}" type="presOf" srcId="{618BA4A3-ADA5-4724-B35C-A2251858128E}" destId="{E182F524-68E0-4B37-AFEC-E5623A7010D4}" srcOrd="0" destOrd="0" presId="urn:microsoft.com/office/officeart/2005/8/layout/hierarchy5"/>
    <dgm:cxn modelId="{B3C33DCF-9F8F-463E-AB2E-1C5B9A053BEB}" type="presOf" srcId="{04D51148-A388-4A06-A645-30FD04346F1B}" destId="{2282A025-FD6E-4227-8AF7-963C6C3877A6}" srcOrd="1" destOrd="0" presId="urn:microsoft.com/office/officeart/2005/8/layout/hierarchy5"/>
    <dgm:cxn modelId="{44B2CC15-0E2B-4F58-BA33-2E183BE8415D}" srcId="{59A8ED18-B640-44CB-B559-AD7969DB52F1}" destId="{A79A95EE-4787-46AE-B641-0EE30295BF90}" srcOrd="1" destOrd="0" parTransId="{04D51148-A388-4A06-A645-30FD04346F1B}" sibTransId="{0F537D64-F194-4579-8E77-250876D7E768}"/>
    <dgm:cxn modelId="{037A3CC2-8C68-4AD9-8831-E0756367A469}" srcId="{A79A95EE-4787-46AE-B641-0EE30295BF90}" destId="{361458E0-57B8-47F6-B66C-0D8F17F22B6E}" srcOrd="0" destOrd="0" parTransId="{F41696F6-2721-4963-8FC3-42A6527D7989}" sibTransId="{30614156-A737-4C5D-8E31-BF5BCF95FD8F}"/>
    <dgm:cxn modelId="{72A04FE7-67B3-4732-8847-228B77BF83E0}" type="presOf" srcId="{35FA7EE6-4012-4D90-B80F-1F3F798B555E}" destId="{BADE2165-90CA-433E-9277-9F0D04BB9976}" srcOrd="1" destOrd="0" presId="urn:microsoft.com/office/officeart/2005/8/layout/hierarchy5"/>
    <dgm:cxn modelId="{F8C8AC7B-0A1C-437D-81DC-A6BF80EE56FC}" type="presOf" srcId="{8ADB3378-2BD0-474F-B6E3-5270ADC8291C}" destId="{31BF99A2-62D7-47CA-B125-673A23F4764A}" srcOrd="1" destOrd="0" presId="urn:microsoft.com/office/officeart/2005/8/layout/hierarchy5"/>
    <dgm:cxn modelId="{B809903D-DC41-4C9B-A870-CB8F87DE7B72}" type="presOf" srcId="{9B739EA3-5937-4A6B-A1F3-2A50B8B198D4}" destId="{C5F116B6-46DE-4A8E-B6FA-E8F4E7787D23}" srcOrd="0" destOrd="0" presId="urn:microsoft.com/office/officeart/2005/8/layout/hierarchy5"/>
    <dgm:cxn modelId="{CE7F4954-4559-4656-B6F8-B0FFA02D1735}" type="presParOf" srcId="{C5F116B6-46DE-4A8E-B6FA-E8F4E7787D23}" destId="{963D3800-6B6F-4966-930B-D6908C8ED69A}" srcOrd="0" destOrd="0" presId="urn:microsoft.com/office/officeart/2005/8/layout/hierarchy5"/>
    <dgm:cxn modelId="{F6041EE2-E193-4FE0-9B3D-1AB780D3E616}" type="presParOf" srcId="{963D3800-6B6F-4966-930B-D6908C8ED69A}" destId="{AC6FAE0C-AD86-4CB4-925F-D253A93F4FC4}" srcOrd="0" destOrd="0" presId="urn:microsoft.com/office/officeart/2005/8/layout/hierarchy5"/>
    <dgm:cxn modelId="{F74BAF97-0B22-42D7-AACB-1E687E1914AE}" type="presParOf" srcId="{AC6FAE0C-AD86-4CB4-925F-D253A93F4FC4}" destId="{540089BC-B33B-4952-9486-B1A6E5FBAC6F}" srcOrd="0" destOrd="0" presId="urn:microsoft.com/office/officeart/2005/8/layout/hierarchy5"/>
    <dgm:cxn modelId="{1E1F28A9-D2A5-4991-830C-F01B2A63C9E5}" type="presParOf" srcId="{540089BC-B33B-4952-9486-B1A6E5FBAC6F}" destId="{A66B19AD-9320-49DB-B13B-634BAC04CA8D}" srcOrd="0" destOrd="0" presId="urn:microsoft.com/office/officeart/2005/8/layout/hierarchy5"/>
    <dgm:cxn modelId="{C7901396-AFBD-48D2-A44E-8C7B8C8702B4}" type="presParOf" srcId="{540089BC-B33B-4952-9486-B1A6E5FBAC6F}" destId="{A10030BC-7891-4747-A3AC-BDA88C345DD2}" srcOrd="1" destOrd="0" presId="urn:microsoft.com/office/officeart/2005/8/layout/hierarchy5"/>
    <dgm:cxn modelId="{04D463DE-FCD9-45B3-B17A-C30E2BEF277D}" type="presParOf" srcId="{A10030BC-7891-4747-A3AC-BDA88C345DD2}" destId="{5B9071DF-B7B6-4F1A-920F-9D8F03840E86}" srcOrd="0" destOrd="0" presId="urn:microsoft.com/office/officeart/2005/8/layout/hierarchy5"/>
    <dgm:cxn modelId="{5BE8D68B-DB51-47F5-88B7-2D41A2A249FB}" type="presParOf" srcId="{5B9071DF-B7B6-4F1A-920F-9D8F03840E86}" destId="{2E271767-5CF2-48E5-95A8-239D64B14F19}" srcOrd="0" destOrd="0" presId="urn:microsoft.com/office/officeart/2005/8/layout/hierarchy5"/>
    <dgm:cxn modelId="{C4FC1237-EA4F-4426-8508-2BC15E1DE980}" type="presParOf" srcId="{A10030BC-7891-4747-A3AC-BDA88C345DD2}" destId="{7D728CE1-918A-4DB5-B25D-8513AAC1BDCB}" srcOrd="1" destOrd="0" presId="urn:microsoft.com/office/officeart/2005/8/layout/hierarchy5"/>
    <dgm:cxn modelId="{0563C19A-DA72-4F21-9C39-105FB8F41C69}" type="presParOf" srcId="{7D728CE1-918A-4DB5-B25D-8513AAC1BDCB}" destId="{2D8B5461-BEB4-45C3-9001-34EC6C0CE842}" srcOrd="0" destOrd="0" presId="urn:microsoft.com/office/officeart/2005/8/layout/hierarchy5"/>
    <dgm:cxn modelId="{6E6B68F3-19E0-4587-8833-2819F9372576}" type="presParOf" srcId="{7D728CE1-918A-4DB5-B25D-8513AAC1BDCB}" destId="{B5F5E1CF-653D-46DE-A328-F5D0F072E7F6}" srcOrd="1" destOrd="0" presId="urn:microsoft.com/office/officeart/2005/8/layout/hierarchy5"/>
    <dgm:cxn modelId="{17168FD5-4BB6-4F9C-BD22-734BED7C9A35}" type="presParOf" srcId="{B5F5E1CF-653D-46DE-A328-F5D0F072E7F6}" destId="{E182F524-68E0-4B37-AFEC-E5623A7010D4}" srcOrd="0" destOrd="0" presId="urn:microsoft.com/office/officeart/2005/8/layout/hierarchy5"/>
    <dgm:cxn modelId="{33516B99-D9A7-4F27-B258-CDF8FFE2C678}" type="presParOf" srcId="{E182F524-68E0-4B37-AFEC-E5623A7010D4}" destId="{AB110EB1-BE9C-4771-BBD0-2868BDA8F25A}" srcOrd="0" destOrd="0" presId="urn:microsoft.com/office/officeart/2005/8/layout/hierarchy5"/>
    <dgm:cxn modelId="{7A60C82B-2BB8-4C30-A159-CE0DBE86F9F0}" type="presParOf" srcId="{B5F5E1CF-653D-46DE-A328-F5D0F072E7F6}" destId="{DEB90E02-D029-447D-A050-BEC5551E31EE}" srcOrd="1" destOrd="0" presId="urn:microsoft.com/office/officeart/2005/8/layout/hierarchy5"/>
    <dgm:cxn modelId="{F1317EE8-A4F9-49DE-991B-40B4CC1E2BC2}" type="presParOf" srcId="{DEB90E02-D029-447D-A050-BEC5551E31EE}" destId="{08A751BE-18B6-4A72-A9B9-1E8FC12DECE5}" srcOrd="0" destOrd="0" presId="urn:microsoft.com/office/officeart/2005/8/layout/hierarchy5"/>
    <dgm:cxn modelId="{71591796-E46E-4F22-B25F-4400EFFAD132}" type="presParOf" srcId="{DEB90E02-D029-447D-A050-BEC5551E31EE}" destId="{DC1D58C0-565B-45F1-8EB9-39C90A9C5098}" srcOrd="1" destOrd="0" presId="urn:microsoft.com/office/officeart/2005/8/layout/hierarchy5"/>
    <dgm:cxn modelId="{700A24FA-0AB2-4C54-A50D-7C80508FC723}" type="presParOf" srcId="{DC1D58C0-565B-45F1-8EB9-39C90A9C5098}" destId="{605D5923-82F0-495A-BA06-28937F523639}" srcOrd="0" destOrd="0" presId="urn:microsoft.com/office/officeart/2005/8/layout/hierarchy5"/>
    <dgm:cxn modelId="{52302C4C-9013-4523-9EBD-7914F1A67A61}" type="presParOf" srcId="{605D5923-82F0-495A-BA06-28937F523639}" destId="{BADE2165-90CA-433E-9277-9F0D04BB9976}" srcOrd="0" destOrd="0" presId="urn:microsoft.com/office/officeart/2005/8/layout/hierarchy5"/>
    <dgm:cxn modelId="{7493A062-16CC-4A1E-B02B-DD906BB76F65}" type="presParOf" srcId="{DC1D58C0-565B-45F1-8EB9-39C90A9C5098}" destId="{13A131F9-5B77-4EE6-81A6-63E6ED538067}" srcOrd="1" destOrd="0" presId="urn:microsoft.com/office/officeart/2005/8/layout/hierarchy5"/>
    <dgm:cxn modelId="{6E001C1C-B4B9-42BD-AC15-ABEF8ED89431}" type="presParOf" srcId="{13A131F9-5B77-4EE6-81A6-63E6ED538067}" destId="{733A0F63-75CE-4805-B5CC-3847FF7B8AED}" srcOrd="0" destOrd="0" presId="urn:microsoft.com/office/officeart/2005/8/layout/hierarchy5"/>
    <dgm:cxn modelId="{F58A34BB-0BA2-4EA0-9426-A1AD42A0DF4D}" type="presParOf" srcId="{13A131F9-5B77-4EE6-81A6-63E6ED538067}" destId="{A7C36A4F-A7C0-4848-9F45-DA24167FD6A3}" srcOrd="1" destOrd="0" presId="urn:microsoft.com/office/officeart/2005/8/layout/hierarchy5"/>
    <dgm:cxn modelId="{F36294E1-D605-402A-ABAB-BDB540B1E62B}" type="presParOf" srcId="{B5F5E1CF-653D-46DE-A328-F5D0F072E7F6}" destId="{73877633-7D68-4A2B-8D6F-1918ABBA1D5B}" srcOrd="2" destOrd="0" presId="urn:microsoft.com/office/officeart/2005/8/layout/hierarchy5"/>
    <dgm:cxn modelId="{569CFB17-AC19-4D45-A601-950F00EAE0C2}" type="presParOf" srcId="{73877633-7D68-4A2B-8D6F-1918ABBA1D5B}" destId="{31BF99A2-62D7-47CA-B125-673A23F4764A}" srcOrd="0" destOrd="0" presId="urn:microsoft.com/office/officeart/2005/8/layout/hierarchy5"/>
    <dgm:cxn modelId="{C61E8E21-9C8F-4C83-A6F0-836CC9FA0CB3}" type="presParOf" srcId="{B5F5E1CF-653D-46DE-A328-F5D0F072E7F6}" destId="{C925E703-65B6-427C-BED2-4B6622227413}" srcOrd="3" destOrd="0" presId="urn:microsoft.com/office/officeart/2005/8/layout/hierarchy5"/>
    <dgm:cxn modelId="{A3283BE7-08F7-47AE-B8CE-8EE245274A76}" type="presParOf" srcId="{C925E703-65B6-427C-BED2-4B6622227413}" destId="{61275185-91A3-4461-B10F-55EC85700587}" srcOrd="0" destOrd="0" presId="urn:microsoft.com/office/officeart/2005/8/layout/hierarchy5"/>
    <dgm:cxn modelId="{3C45BC33-4F6C-4607-AB1C-AC339792870D}" type="presParOf" srcId="{C925E703-65B6-427C-BED2-4B6622227413}" destId="{0F1D9F1C-F48D-43BD-9424-359A370ABAE8}" srcOrd="1" destOrd="0" presId="urn:microsoft.com/office/officeart/2005/8/layout/hierarchy5"/>
    <dgm:cxn modelId="{3DDB9F7D-BC74-48C7-8222-564CA701F973}" type="presParOf" srcId="{0F1D9F1C-F48D-43BD-9424-359A370ABAE8}" destId="{FD65E8C4-E1BB-4A01-B724-8E0643AFAF96}" srcOrd="0" destOrd="0" presId="urn:microsoft.com/office/officeart/2005/8/layout/hierarchy5"/>
    <dgm:cxn modelId="{88146632-0965-447D-8049-C04FDE442C58}" type="presParOf" srcId="{FD65E8C4-E1BB-4A01-B724-8E0643AFAF96}" destId="{7DF37C5C-04A3-4F8F-A5C3-A452C451F388}" srcOrd="0" destOrd="0" presId="urn:microsoft.com/office/officeart/2005/8/layout/hierarchy5"/>
    <dgm:cxn modelId="{CF029968-168D-4353-8CA6-CD4737FB963A}" type="presParOf" srcId="{0F1D9F1C-F48D-43BD-9424-359A370ABAE8}" destId="{CCFB4797-7D39-4B2A-8C17-E95AE56D6375}" srcOrd="1" destOrd="0" presId="urn:microsoft.com/office/officeart/2005/8/layout/hierarchy5"/>
    <dgm:cxn modelId="{368A22B8-FCB5-4B36-8539-521B21A08653}" type="presParOf" srcId="{CCFB4797-7D39-4B2A-8C17-E95AE56D6375}" destId="{3692C3E7-E4C6-4837-A727-26B0510FBACC}" srcOrd="0" destOrd="0" presId="urn:microsoft.com/office/officeart/2005/8/layout/hierarchy5"/>
    <dgm:cxn modelId="{9CFE3299-7BBC-46EE-B08C-79A09D22ADB1}" type="presParOf" srcId="{CCFB4797-7D39-4B2A-8C17-E95AE56D6375}" destId="{8F9DC276-67EA-480F-8CD8-E4DC92863070}" srcOrd="1" destOrd="0" presId="urn:microsoft.com/office/officeart/2005/8/layout/hierarchy5"/>
    <dgm:cxn modelId="{68310E95-82FB-4A4F-8E03-6C89B14B2527}" type="presParOf" srcId="{A10030BC-7891-4747-A3AC-BDA88C345DD2}" destId="{6EEC9F95-1FD2-4664-A4F3-AE897692B321}" srcOrd="2" destOrd="0" presId="urn:microsoft.com/office/officeart/2005/8/layout/hierarchy5"/>
    <dgm:cxn modelId="{5CAACF20-5949-4728-9C30-6A4A305F2049}" type="presParOf" srcId="{6EEC9F95-1FD2-4664-A4F3-AE897692B321}" destId="{2282A025-FD6E-4227-8AF7-963C6C3877A6}" srcOrd="0" destOrd="0" presId="urn:microsoft.com/office/officeart/2005/8/layout/hierarchy5"/>
    <dgm:cxn modelId="{3DD7E284-3101-4F32-A46B-6A1BCAAF6BE9}" type="presParOf" srcId="{A10030BC-7891-4747-A3AC-BDA88C345DD2}" destId="{E3317C6A-02F6-41AD-80B9-4A93FC621B79}" srcOrd="3" destOrd="0" presId="urn:microsoft.com/office/officeart/2005/8/layout/hierarchy5"/>
    <dgm:cxn modelId="{4ECFE696-5FDC-46AF-995E-0CE19FEF8E1B}" type="presParOf" srcId="{E3317C6A-02F6-41AD-80B9-4A93FC621B79}" destId="{59505B3F-2A36-4761-BC5B-023D31B40957}" srcOrd="0" destOrd="0" presId="urn:microsoft.com/office/officeart/2005/8/layout/hierarchy5"/>
    <dgm:cxn modelId="{C1D8E8EB-0836-4B69-A0E0-7F5E29B227BE}" type="presParOf" srcId="{E3317C6A-02F6-41AD-80B9-4A93FC621B79}" destId="{5A35DEFC-55E1-4E84-991C-7988AA1C662B}" srcOrd="1" destOrd="0" presId="urn:microsoft.com/office/officeart/2005/8/layout/hierarchy5"/>
    <dgm:cxn modelId="{A1CEC2A1-293D-439E-A21B-CFF35B33DD6A}" type="presParOf" srcId="{5A35DEFC-55E1-4E84-991C-7988AA1C662B}" destId="{D70A2BE2-B83C-4D40-8296-4BB8C6823BBF}" srcOrd="0" destOrd="0" presId="urn:microsoft.com/office/officeart/2005/8/layout/hierarchy5"/>
    <dgm:cxn modelId="{0D96E1EE-18C4-4F8D-BEA2-446F900B5866}" type="presParOf" srcId="{D70A2BE2-B83C-4D40-8296-4BB8C6823BBF}" destId="{180922CE-E0C4-46C0-B53B-066514A15111}" srcOrd="0" destOrd="0" presId="urn:microsoft.com/office/officeart/2005/8/layout/hierarchy5"/>
    <dgm:cxn modelId="{8D9F8192-AEC9-41E9-9834-B9B1D746BDD2}" type="presParOf" srcId="{5A35DEFC-55E1-4E84-991C-7988AA1C662B}" destId="{00CD99E3-C7CC-4C5F-AE16-EDA8C7DF3B3D}" srcOrd="1" destOrd="0" presId="urn:microsoft.com/office/officeart/2005/8/layout/hierarchy5"/>
    <dgm:cxn modelId="{52402FA1-2413-404C-A1A5-4D5FC6F654A1}" type="presParOf" srcId="{00CD99E3-C7CC-4C5F-AE16-EDA8C7DF3B3D}" destId="{58DE9794-A855-4B4E-B61D-C09C090ED3F9}" srcOrd="0" destOrd="0" presId="urn:microsoft.com/office/officeart/2005/8/layout/hierarchy5"/>
    <dgm:cxn modelId="{7F244790-4A9A-43CC-AEF7-F5E28D5DA529}" type="presParOf" srcId="{00CD99E3-C7CC-4C5F-AE16-EDA8C7DF3B3D}" destId="{E4BD97DB-4DF4-48BC-A774-7A924AEBB860}" srcOrd="1" destOrd="0" presId="urn:microsoft.com/office/officeart/2005/8/layout/hierarchy5"/>
    <dgm:cxn modelId="{728E70FA-2131-4F1D-AC2C-E6ABF843478F}" type="presParOf" srcId="{C5F116B6-46DE-4A8E-B6FA-E8F4E7787D23}" destId="{AE19AD1B-DB2F-41CE-A481-021BF4877D73}" srcOrd="1" destOrd="0" presId="urn:microsoft.com/office/officeart/2005/8/layout/hierarchy5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2D7829-75FF-465D-B337-4B74B5017568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ru-RU"/>
        </a:p>
      </dgm:t>
    </dgm:pt>
    <dgm:pt modelId="{1E902A53-8C10-4C21-A4FD-21AB6DB1F3AC}">
      <dgm:prSet/>
      <dgm:spPr/>
      <dgm:t>
        <a:bodyPr/>
        <a:lstStyle/>
        <a:p>
          <a:pPr rtl="0"/>
          <a:r>
            <a:rPr lang="en-US" b="1" i="0" dirty="0" smtClean="0"/>
            <a:t>N(p</a:t>
          </a:r>
          <a:r>
            <a:rPr lang="en-US" b="1" i="0" baseline="30000" dirty="0" smtClean="0"/>
            <a:t>+</a:t>
          </a:r>
          <a:r>
            <a:rPr lang="en-US" b="1" i="0" dirty="0" smtClean="0"/>
            <a:t>) = N(e</a:t>
          </a:r>
          <a:r>
            <a:rPr lang="en-US" b="1" i="0" baseline="30000" dirty="0" smtClean="0"/>
            <a:t>-</a:t>
          </a:r>
          <a:r>
            <a:rPr lang="en-US" b="1" i="0" dirty="0" smtClean="0"/>
            <a:t>)</a:t>
          </a:r>
          <a:endParaRPr lang="ru-RU" b="1" i="0" dirty="0"/>
        </a:p>
      </dgm:t>
    </dgm:pt>
    <dgm:pt modelId="{5C38C090-0A11-4FF6-99FC-9B93F74D3B5D}" type="parTrans" cxnId="{EA200851-0CFD-4827-B9E7-944CB5223A88}">
      <dgm:prSet/>
      <dgm:spPr/>
      <dgm:t>
        <a:bodyPr/>
        <a:lstStyle/>
        <a:p>
          <a:endParaRPr lang="ru-RU"/>
        </a:p>
      </dgm:t>
    </dgm:pt>
    <dgm:pt modelId="{21D488BB-0A55-40FA-9E36-36F48C00BB37}" type="sibTrans" cxnId="{EA200851-0CFD-4827-B9E7-944CB5223A88}">
      <dgm:prSet/>
      <dgm:spPr/>
      <dgm:t>
        <a:bodyPr/>
        <a:lstStyle/>
        <a:p>
          <a:endParaRPr lang="ru-RU"/>
        </a:p>
      </dgm:t>
    </dgm:pt>
    <dgm:pt modelId="{C346592E-C34A-41F0-B4D6-206B4AD105E9}">
      <dgm:prSet/>
      <dgm:spPr/>
      <dgm:t>
        <a:bodyPr/>
        <a:lstStyle/>
        <a:p>
          <a:pPr rtl="0"/>
          <a:r>
            <a:rPr lang="en-US" b="1" i="0" dirty="0" smtClean="0"/>
            <a:t>N</a:t>
          </a:r>
          <a:r>
            <a:rPr lang="ru-RU" b="1" i="0" dirty="0" smtClean="0"/>
            <a:t>(</a:t>
          </a:r>
          <a:r>
            <a:rPr lang="en-US" b="1" i="0" dirty="0" smtClean="0"/>
            <a:t>p</a:t>
          </a:r>
          <a:r>
            <a:rPr lang="ru-RU" b="1" i="0" baseline="30000" dirty="0" smtClean="0"/>
            <a:t>+</a:t>
          </a:r>
          <a:r>
            <a:rPr lang="ru-RU" b="1" i="0" dirty="0" smtClean="0"/>
            <a:t>) – </a:t>
          </a:r>
          <a:r>
            <a:rPr lang="ru-RU" b="1" i="0" dirty="0" err="1" smtClean="0"/>
            <a:t>протонне</a:t>
          </a:r>
          <a:r>
            <a:rPr lang="ru-RU" b="1" i="0" dirty="0" smtClean="0"/>
            <a:t> </a:t>
          </a:r>
          <a:r>
            <a:rPr lang="uk-UA" b="1" i="0" dirty="0" smtClean="0"/>
            <a:t>число – Z</a:t>
          </a:r>
          <a:endParaRPr lang="ru-RU" b="1" i="0" dirty="0"/>
        </a:p>
      </dgm:t>
    </dgm:pt>
    <dgm:pt modelId="{3E9190E5-924C-4C80-A12B-B4DCA3572C26}" type="parTrans" cxnId="{BA1EE923-100D-40E6-BD26-E43FE69DDBF9}">
      <dgm:prSet/>
      <dgm:spPr/>
      <dgm:t>
        <a:bodyPr/>
        <a:lstStyle/>
        <a:p>
          <a:endParaRPr lang="ru-RU"/>
        </a:p>
      </dgm:t>
    </dgm:pt>
    <dgm:pt modelId="{62EA2D87-2033-4598-87D5-60CE616A9A32}" type="sibTrans" cxnId="{BA1EE923-100D-40E6-BD26-E43FE69DDBF9}">
      <dgm:prSet/>
      <dgm:spPr/>
      <dgm:t>
        <a:bodyPr/>
        <a:lstStyle/>
        <a:p>
          <a:endParaRPr lang="ru-RU"/>
        </a:p>
      </dgm:t>
    </dgm:pt>
    <dgm:pt modelId="{2CF9D340-72FA-4E3B-9FE9-910F46FC8F05}">
      <dgm:prSet/>
      <dgm:spPr/>
      <dgm:t>
        <a:bodyPr/>
        <a:lstStyle/>
        <a:p>
          <a:pPr rtl="0"/>
          <a:r>
            <a:rPr lang="en-US" b="1" i="0" dirty="0" smtClean="0"/>
            <a:t>N</a:t>
          </a:r>
          <a:r>
            <a:rPr lang="ru-RU" b="1" i="0" dirty="0" smtClean="0"/>
            <a:t>(</a:t>
          </a:r>
          <a:r>
            <a:rPr lang="en-US" b="1" i="0" dirty="0" smtClean="0"/>
            <a:t>p</a:t>
          </a:r>
          <a:r>
            <a:rPr lang="ru-RU" b="1" i="0" baseline="30000" dirty="0" smtClean="0"/>
            <a:t>+</a:t>
          </a:r>
          <a:r>
            <a:rPr lang="ru-RU" b="1" i="0" dirty="0" smtClean="0"/>
            <a:t>) + </a:t>
          </a:r>
          <a:r>
            <a:rPr lang="en-US" b="1" i="0" dirty="0" smtClean="0"/>
            <a:t>N</a:t>
          </a:r>
          <a:r>
            <a:rPr lang="ru-RU" b="1" i="0" dirty="0" smtClean="0"/>
            <a:t>(</a:t>
          </a:r>
          <a:r>
            <a:rPr lang="en-US" b="1" i="0" dirty="0" smtClean="0"/>
            <a:t>n</a:t>
          </a:r>
          <a:r>
            <a:rPr lang="ru-RU" b="1" i="0" baseline="30000" dirty="0" smtClean="0"/>
            <a:t>0</a:t>
          </a:r>
          <a:r>
            <a:rPr lang="ru-RU" b="1" i="0" dirty="0" smtClean="0"/>
            <a:t>) – </a:t>
          </a:r>
          <a:r>
            <a:rPr lang="uk-UA" b="1" i="0" dirty="0" err="1" smtClean="0"/>
            <a:t>нуклонне</a:t>
          </a:r>
          <a:r>
            <a:rPr lang="uk-UA" b="1" i="0" dirty="0" smtClean="0"/>
            <a:t> число </a:t>
          </a:r>
          <a:r>
            <a:rPr lang="ru-RU" b="1" i="0" dirty="0" smtClean="0"/>
            <a:t>– </a:t>
          </a:r>
          <a:r>
            <a:rPr lang="en-US" b="1" i="0" dirty="0" smtClean="0"/>
            <a:t>A</a:t>
          </a:r>
          <a:endParaRPr lang="ru-RU" b="1" i="0" dirty="0"/>
        </a:p>
      </dgm:t>
    </dgm:pt>
    <dgm:pt modelId="{9DB29FFD-0BB0-4AF2-8952-78C672C8003E}" type="parTrans" cxnId="{7C8DEA5F-0EAF-4F66-8BE1-C5C454761633}">
      <dgm:prSet/>
      <dgm:spPr/>
      <dgm:t>
        <a:bodyPr/>
        <a:lstStyle/>
        <a:p>
          <a:endParaRPr lang="ru-RU"/>
        </a:p>
      </dgm:t>
    </dgm:pt>
    <dgm:pt modelId="{26A800A4-F665-45FC-83C4-C909A3F72787}" type="sibTrans" cxnId="{7C8DEA5F-0EAF-4F66-8BE1-C5C454761633}">
      <dgm:prSet/>
      <dgm:spPr/>
      <dgm:t>
        <a:bodyPr/>
        <a:lstStyle/>
        <a:p>
          <a:endParaRPr lang="ru-RU"/>
        </a:p>
      </dgm:t>
    </dgm:pt>
    <dgm:pt modelId="{55C58EF4-5299-49C6-846B-940CC672BA19}">
      <dgm:prSet/>
      <dgm:spPr/>
      <dgm:t>
        <a:bodyPr/>
        <a:lstStyle/>
        <a:p>
          <a:pPr rtl="0"/>
          <a:r>
            <a:rPr lang="en-US" b="1" i="0" dirty="0" smtClean="0"/>
            <a:t>N</a:t>
          </a:r>
          <a:r>
            <a:rPr lang="ru-RU" b="1" i="0" dirty="0" smtClean="0"/>
            <a:t>(</a:t>
          </a:r>
          <a:r>
            <a:rPr lang="en-US" b="1" i="0" dirty="0" smtClean="0"/>
            <a:t>n</a:t>
          </a:r>
          <a:r>
            <a:rPr lang="ru-RU" b="1" i="0" baseline="30000" dirty="0" smtClean="0"/>
            <a:t>0</a:t>
          </a:r>
          <a:r>
            <a:rPr lang="ru-RU" b="1" i="0" dirty="0" smtClean="0"/>
            <a:t>)</a:t>
          </a:r>
          <a:r>
            <a:rPr lang="en-US" b="1" i="0" dirty="0" smtClean="0"/>
            <a:t> = A - Z</a:t>
          </a:r>
          <a:endParaRPr lang="ru-RU" b="1" i="0" dirty="0"/>
        </a:p>
      </dgm:t>
    </dgm:pt>
    <dgm:pt modelId="{BB82F525-5E5F-4DF7-BEC7-6D53738B7E12}" type="parTrans" cxnId="{8B43C9DE-749E-42BD-AA13-A9EAEF396E35}">
      <dgm:prSet/>
      <dgm:spPr/>
      <dgm:t>
        <a:bodyPr/>
        <a:lstStyle/>
        <a:p>
          <a:endParaRPr lang="ru-RU"/>
        </a:p>
      </dgm:t>
    </dgm:pt>
    <dgm:pt modelId="{1903FCA8-8598-496D-858B-C0A42651B8E4}" type="sibTrans" cxnId="{8B43C9DE-749E-42BD-AA13-A9EAEF396E35}">
      <dgm:prSet/>
      <dgm:spPr/>
      <dgm:t>
        <a:bodyPr/>
        <a:lstStyle/>
        <a:p>
          <a:endParaRPr lang="ru-RU"/>
        </a:p>
      </dgm:t>
    </dgm:pt>
    <dgm:pt modelId="{5CC64329-4637-4EB8-9B52-D55C0B5A42E8}" type="pres">
      <dgm:prSet presAssocID="{912D7829-75FF-465D-B337-4B74B501756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EAAA52-D817-4CCC-9230-6A7BF050579E}" type="pres">
      <dgm:prSet presAssocID="{1E902A53-8C10-4C21-A4FD-21AB6DB1F3AC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50B249-5913-4686-BE4D-EDF4A93737C7}" type="pres">
      <dgm:prSet presAssocID="{21D488BB-0A55-40FA-9E36-36F48C00BB37}" presName="spacer" presStyleCnt="0"/>
      <dgm:spPr/>
    </dgm:pt>
    <dgm:pt modelId="{EA2A1CAE-355D-42B2-BF17-A50913C3D3AE}" type="pres">
      <dgm:prSet presAssocID="{C346592E-C34A-41F0-B4D6-206B4AD105E9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97AF67-3CDC-4D2B-A5FF-AB1D103B93D8}" type="pres">
      <dgm:prSet presAssocID="{62EA2D87-2033-4598-87D5-60CE616A9A32}" presName="spacer" presStyleCnt="0"/>
      <dgm:spPr/>
    </dgm:pt>
    <dgm:pt modelId="{335283E1-C4E6-490A-A894-660802C90D89}" type="pres">
      <dgm:prSet presAssocID="{2CF9D340-72FA-4E3B-9FE9-910F46FC8F05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695854-C279-49AE-809B-715B38D1F8D4}" type="pres">
      <dgm:prSet presAssocID="{26A800A4-F665-45FC-83C4-C909A3F72787}" presName="spacer" presStyleCnt="0"/>
      <dgm:spPr/>
    </dgm:pt>
    <dgm:pt modelId="{9F9CEC74-C3CD-4566-BB8A-AD5F5A910717}" type="pres">
      <dgm:prSet presAssocID="{55C58EF4-5299-49C6-846B-940CC672BA1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A1EE923-100D-40E6-BD26-E43FE69DDBF9}" srcId="{912D7829-75FF-465D-B337-4B74B5017568}" destId="{C346592E-C34A-41F0-B4D6-206B4AD105E9}" srcOrd="1" destOrd="0" parTransId="{3E9190E5-924C-4C80-A12B-B4DCA3572C26}" sibTransId="{62EA2D87-2033-4598-87D5-60CE616A9A32}"/>
    <dgm:cxn modelId="{8E4BB509-FB78-4750-85EC-5C402B8A429F}" type="presOf" srcId="{C346592E-C34A-41F0-B4D6-206B4AD105E9}" destId="{EA2A1CAE-355D-42B2-BF17-A50913C3D3AE}" srcOrd="0" destOrd="0" presId="urn:microsoft.com/office/officeart/2005/8/layout/vList2"/>
    <dgm:cxn modelId="{8B43C9DE-749E-42BD-AA13-A9EAEF396E35}" srcId="{912D7829-75FF-465D-B337-4B74B5017568}" destId="{55C58EF4-5299-49C6-846B-940CC672BA19}" srcOrd="3" destOrd="0" parTransId="{BB82F525-5E5F-4DF7-BEC7-6D53738B7E12}" sibTransId="{1903FCA8-8598-496D-858B-C0A42651B8E4}"/>
    <dgm:cxn modelId="{7C8DEA5F-0EAF-4F66-8BE1-C5C454761633}" srcId="{912D7829-75FF-465D-B337-4B74B5017568}" destId="{2CF9D340-72FA-4E3B-9FE9-910F46FC8F05}" srcOrd="2" destOrd="0" parTransId="{9DB29FFD-0BB0-4AF2-8952-78C672C8003E}" sibTransId="{26A800A4-F665-45FC-83C4-C909A3F72787}"/>
    <dgm:cxn modelId="{C099A63A-62F6-4BE4-B098-37B9E464355C}" type="presOf" srcId="{55C58EF4-5299-49C6-846B-940CC672BA19}" destId="{9F9CEC74-C3CD-4566-BB8A-AD5F5A910717}" srcOrd="0" destOrd="0" presId="urn:microsoft.com/office/officeart/2005/8/layout/vList2"/>
    <dgm:cxn modelId="{E29DEBE8-64F4-4868-A685-FC2B0CB71521}" type="presOf" srcId="{2CF9D340-72FA-4E3B-9FE9-910F46FC8F05}" destId="{335283E1-C4E6-490A-A894-660802C90D89}" srcOrd="0" destOrd="0" presId="urn:microsoft.com/office/officeart/2005/8/layout/vList2"/>
    <dgm:cxn modelId="{D6D3867D-5B8D-4A90-96BA-853A283DCD70}" type="presOf" srcId="{912D7829-75FF-465D-B337-4B74B5017568}" destId="{5CC64329-4637-4EB8-9B52-D55C0B5A42E8}" srcOrd="0" destOrd="0" presId="urn:microsoft.com/office/officeart/2005/8/layout/vList2"/>
    <dgm:cxn modelId="{1E1C287B-F717-4B85-B038-64CBF7743489}" type="presOf" srcId="{1E902A53-8C10-4C21-A4FD-21AB6DB1F3AC}" destId="{45EAAA52-D817-4CCC-9230-6A7BF050579E}" srcOrd="0" destOrd="0" presId="urn:microsoft.com/office/officeart/2005/8/layout/vList2"/>
    <dgm:cxn modelId="{EA200851-0CFD-4827-B9E7-944CB5223A88}" srcId="{912D7829-75FF-465D-B337-4B74B5017568}" destId="{1E902A53-8C10-4C21-A4FD-21AB6DB1F3AC}" srcOrd="0" destOrd="0" parTransId="{5C38C090-0A11-4FF6-99FC-9B93F74D3B5D}" sibTransId="{21D488BB-0A55-40FA-9E36-36F48C00BB37}"/>
    <dgm:cxn modelId="{677D8164-BC36-46C9-8B0B-FA1830A5CCCD}" type="presParOf" srcId="{5CC64329-4637-4EB8-9B52-D55C0B5A42E8}" destId="{45EAAA52-D817-4CCC-9230-6A7BF050579E}" srcOrd="0" destOrd="0" presId="urn:microsoft.com/office/officeart/2005/8/layout/vList2"/>
    <dgm:cxn modelId="{0D5D7065-6964-49AB-89F0-A395031FF0E0}" type="presParOf" srcId="{5CC64329-4637-4EB8-9B52-D55C0B5A42E8}" destId="{6B50B249-5913-4686-BE4D-EDF4A93737C7}" srcOrd="1" destOrd="0" presId="urn:microsoft.com/office/officeart/2005/8/layout/vList2"/>
    <dgm:cxn modelId="{9929EC30-DC2A-4EF5-9577-3533187B93FA}" type="presParOf" srcId="{5CC64329-4637-4EB8-9B52-D55C0B5A42E8}" destId="{EA2A1CAE-355D-42B2-BF17-A50913C3D3AE}" srcOrd="2" destOrd="0" presId="urn:microsoft.com/office/officeart/2005/8/layout/vList2"/>
    <dgm:cxn modelId="{266862C1-F215-42CE-84CC-EAE754EACEB7}" type="presParOf" srcId="{5CC64329-4637-4EB8-9B52-D55C0B5A42E8}" destId="{6797AF67-3CDC-4D2B-A5FF-AB1D103B93D8}" srcOrd="3" destOrd="0" presId="urn:microsoft.com/office/officeart/2005/8/layout/vList2"/>
    <dgm:cxn modelId="{DBCD6583-0BB3-47B0-9EC9-98205C5AEAE6}" type="presParOf" srcId="{5CC64329-4637-4EB8-9B52-D55C0B5A42E8}" destId="{335283E1-C4E6-490A-A894-660802C90D89}" srcOrd="4" destOrd="0" presId="urn:microsoft.com/office/officeart/2005/8/layout/vList2"/>
    <dgm:cxn modelId="{CDDAEAB8-351C-4CC5-A87B-355DEE030513}" type="presParOf" srcId="{5CC64329-4637-4EB8-9B52-D55C0B5A42E8}" destId="{48695854-C279-49AE-809B-715B38D1F8D4}" srcOrd="5" destOrd="0" presId="urn:microsoft.com/office/officeart/2005/8/layout/vList2"/>
    <dgm:cxn modelId="{BD2EEDC7-2A54-4956-B33F-02B97373C2D3}" type="presParOf" srcId="{5CC64329-4637-4EB8-9B52-D55C0B5A42E8}" destId="{9F9CEC74-C3CD-4566-BB8A-AD5F5A910717}" srcOrd="6" destOrd="0" presId="urn:microsoft.com/office/officeart/2005/8/layout/vList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39E557-5BE3-4627-82AE-DB56F188765B}" type="doc">
      <dgm:prSet loTypeId="urn:microsoft.com/office/officeart/2005/8/layout/vList5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1F465116-94F3-4E11-988A-A53C0B18E1AC}">
      <dgm:prSet/>
      <dgm:spPr/>
      <dgm:t>
        <a:bodyPr/>
        <a:lstStyle/>
        <a:p>
          <a:pPr rtl="0"/>
          <a:r>
            <a:rPr lang="uk-UA" b="1" i="0" dirty="0" smtClean="0"/>
            <a:t>Хімічний елемент </a:t>
          </a:r>
          <a:r>
            <a:rPr lang="uk-UA" b="0" i="0" dirty="0" smtClean="0"/>
            <a:t>– вид атомів із певним зарядом ядра (протонним числом).</a:t>
          </a:r>
          <a:endParaRPr lang="ru-RU" dirty="0"/>
        </a:p>
      </dgm:t>
    </dgm:pt>
    <dgm:pt modelId="{302BE2AB-7F19-43C3-B3E1-7D2F776FD1B2}" type="parTrans" cxnId="{050192A5-3A3E-4F83-8702-0A5D8D414C1D}">
      <dgm:prSet/>
      <dgm:spPr/>
      <dgm:t>
        <a:bodyPr/>
        <a:lstStyle/>
        <a:p>
          <a:endParaRPr lang="ru-RU"/>
        </a:p>
      </dgm:t>
    </dgm:pt>
    <dgm:pt modelId="{0474F02D-79AC-4E65-B89D-0C8D6F34E296}" type="sibTrans" cxnId="{050192A5-3A3E-4F83-8702-0A5D8D414C1D}">
      <dgm:prSet/>
      <dgm:spPr/>
      <dgm:t>
        <a:bodyPr/>
        <a:lstStyle/>
        <a:p>
          <a:endParaRPr lang="ru-RU"/>
        </a:p>
      </dgm:t>
    </dgm:pt>
    <dgm:pt modelId="{6FF442C0-4588-4E1C-921A-744B55733571}">
      <dgm:prSet/>
      <dgm:spPr/>
      <dgm:t>
        <a:bodyPr/>
        <a:lstStyle/>
        <a:p>
          <a:pPr rtl="0"/>
          <a:r>
            <a:rPr lang="uk-UA" b="1" i="0" dirty="0" smtClean="0"/>
            <a:t>Нуклід</a:t>
          </a:r>
          <a:r>
            <a:rPr lang="uk-UA" b="0" i="0" dirty="0" smtClean="0"/>
            <a:t> – будь-який вид атомів.</a:t>
          </a:r>
          <a:endParaRPr lang="ru-RU" dirty="0"/>
        </a:p>
      </dgm:t>
    </dgm:pt>
    <dgm:pt modelId="{815E45E3-3D97-4C7B-AA1A-0473B2B350A1}" type="parTrans" cxnId="{D878016B-BE9E-4732-849C-82C358E9E586}">
      <dgm:prSet/>
      <dgm:spPr/>
      <dgm:t>
        <a:bodyPr/>
        <a:lstStyle/>
        <a:p>
          <a:endParaRPr lang="ru-RU"/>
        </a:p>
      </dgm:t>
    </dgm:pt>
    <dgm:pt modelId="{7D74A5BD-5B98-4A8A-954A-BCD332A3730B}" type="sibTrans" cxnId="{D878016B-BE9E-4732-849C-82C358E9E586}">
      <dgm:prSet/>
      <dgm:spPr/>
      <dgm:t>
        <a:bodyPr/>
        <a:lstStyle/>
        <a:p>
          <a:endParaRPr lang="ru-RU"/>
        </a:p>
      </dgm:t>
    </dgm:pt>
    <dgm:pt modelId="{7DA80C23-7DB6-4EEB-8970-481EFD12FC6E}">
      <dgm:prSet/>
      <dgm:spPr/>
      <dgm:t>
        <a:bodyPr/>
        <a:lstStyle/>
        <a:p>
          <a:pPr rtl="0"/>
          <a:r>
            <a:rPr lang="en-US" b="1" i="0" baseline="30000" dirty="0" smtClean="0"/>
            <a:t>1</a:t>
          </a:r>
          <a:r>
            <a:rPr lang="en-US" b="1" i="0" dirty="0" smtClean="0"/>
            <a:t>H, </a:t>
          </a:r>
          <a:r>
            <a:rPr lang="en-US" b="1" i="0" baseline="30000" dirty="0" smtClean="0"/>
            <a:t>14</a:t>
          </a:r>
          <a:r>
            <a:rPr lang="en-US" b="1" i="0" dirty="0" smtClean="0"/>
            <a:t>N, </a:t>
          </a:r>
          <a:r>
            <a:rPr lang="en-US" b="1" i="0" baseline="30000" dirty="0" smtClean="0"/>
            <a:t>40</a:t>
          </a:r>
          <a:r>
            <a:rPr lang="en-US" b="1" i="0" dirty="0" smtClean="0"/>
            <a:t>Ca</a:t>
          </a:r>
          <a:endParaRPr lang="uk-UA" b="1" i="0" dirty="0"/>
        </a:p>
      </dgm:t>
    </dgm:pt>
    <dgm:pt modelId="{9A7D3C68-9967-4356-99FF-655CA0C021C7}" type="parTrans" cxnId="{3BFC28CD-85B3-4AFA-829C-705D11EEA807}">
      <dgm:prSet/>
      <dgm:spPr/>
      <dgm:t>
        <a:bodyPr/>
        <a:lstStyle/>
        <a:p>
          <a:endParaRPr lang="ru-RU"/>
        </a:p>
      </dgm:t>
    </dgm:pt>
    <dgm:pt modelId="{0F450B21-B1DE-4C0A-AD3D-04C112BD9F83}" type="sibTrans" cxnId="{3BFC28CD-85B3-4AFA-829C-705D11EEA807}">
      <dgm:prSet/>
      <dgm:spPr/>
      <dgm:t>
        <a:bodyPr/>
        <a:lstStyle/>
        <a:p>
          <a:endParaRPr lang="ru-RU"/>
        </a:p>
      </dgm:t>
    </dgm:pt>
    <dgm:pt modelId="{DE73A365-0BDC-4843-A331-57AD0072C90A}">
      <dgm:prSet/>
      <dgm:spPr/>
      <dgm:t>
        <a:bodyPr/>
        <a:lstStyle/>
        <a:p>
          <a:pPr rtl="0"/>
          <a:r>
            <a:rPr lang="uk-UA" b="1" i="0" dirty="0" smtClean="0"/>
            <a:t>Ізотопи</a:t>
          </a:r>
          <a:r>
            <a:rPr lang="uk-UA" b="0" i="0" dirty="0" smtClean="0"/>
            <a:t> – атоми одного хімічного елемента з різною кількістю нейтронів.</a:t>
          </a:r>
          <a:endParaRPr lang="ru-RU" dirty="0"/>
        </a:p>
      </dgm:t>
    </dgm:pt>
    <dgm:pt modelId="{13252843-CBE1-4592-812D-2BFFFD5FF51D}" type="parTrans" cxnId="{FADA9E90-4C00-48E5-B727-63449619F43B}">
      <dgm:prSet/>
      <dgm:spPr/>
      <dgm:t>
        <a:bodyPr/>
        <a:lstStyle/>
        <a:p>
          <a:endParaRPr lang="ru-RU"/>
        </a:p>
      </dgm:t>
    </dgm:pt>
    <dgm:pt modelId="{CBD087E1-3E17-44CB-8226-87182738973E}" type="sibTrans" cxnId="{FADA9E90-4C00-48E5-B727-63449619F43B}">
      <dgm:prSet/>
      <dgm:spPr/>
      <dgm:t>
        <a:bodyPr/>
        <a:lstStyle/>
        <a:p>
          <a:endParaRPr lang="ru-RU"/>
        </a:p>
      </dgm:t>
    </dgm:pt>
    <dgm:pt modelId="{F213CBBB-A47A-4463-9021-5A9A32DB13E3}">
      <dgm:prSet/>
      <dgm:spPr/>
      <dgm:t>
        <a:bodyPr/>
        <a:lstStyle/>
        <a:p>
          <a:pPr rtl="0"/>
          <a:r>
            <a:rPr lang="en-US" b="1" i="0" baseline="30000" dirty="0" smtClean="0"/>
            <a:t>1</a:t>
          </a:r>
          <a:r>
            <a:rPr lang="en-US" b="1" i="0" baseline="-25000" dirty="0" smtClean="0"/>
            <a:t>1</a:t>
          </a:r>
          <a:r>
            <a:rPr lang="en-US" b="1" i="0" dirty="0" smtClean="0"/>
            <a:t>H, </a:t>
          </a:r>
          <a:r>
            <a:rPr lang="en-US" b="1" i="0" baseline="30000" dirty="0" smtClean="0"/>
            <a:t>2</a:t>
          </a:r>
          <a:r>
            <a:rPr lang="en-US" b="1" i="0" baseline="-25000" dirty="0" smtClean="0"/>
            <a:t>1</a:t>
          </a:r>
          <a:r>
            <a:rPr lang="en-US" b="1" i="0" dirty="0" smtClean="0"/>
            <a:t>H, </a:t>
          </a:r>
          <a:r>
            <a:rPr lang="en-US" b="1" i="0" baseline="30000" dirty="0" smtClean="0"/>
            <a:t>3</a:t>
          </a:r>
          <a:r>
            <a:rPr lang="en-US" b="1" i="0" baseline="-25000" dirty="0" smtClean="0"/>
            <a:t>1</a:t>
          </a:r>
          <a:r>
            <a:rPr lang="en-US" b="1" i="0" dirty="0" smtClean="0"/>
            <a:t>H</a:t>
          </a:r>
          <a:endParaRPr lang="ru-RU" b="1" i="0" dirty="0"/>
        </a:p>
      </dgm:t>
    </dgm:pt>
    <dgm:pt modelId="{B7D47AE9-6869-4962-9FB2-F2F931450052}" type="parTrans" cxnId="{EC6248CD-04C5-4078-95D2-BAA9FE697438}">
      <dgm:prSet/>
      <dgm:spPr/>
      <dgm:t>
        <a:bodyPr/>
        <a:lstStyle/>
        <a:p>
          <a:endParaRPr lang="ru-RU"/>
        </a:p>
      </dgm:t>
    </dgm:pt>
    <dgm:pt modelId="{E5DE0E44-07F5-434E-8D56-4C881B2B50C8}" type="sibTrans" cxnId="{EC6248CD-04C5-4078-95D2-BAA9FE697438}">
      <dgm:prSet/>
      <dgm:spPr/>
      <dgm:t>
        <a:bodyPr/>
        <a:lstStyle/>
        <a:p>
          <a:endParaRPr lang="ru-RU"/>
        </a:p>
      </dgm:t>
    </dgm:pt>
    <dgm:pt modelId="{2316D5A3-FEDA-44E7-AF77-B1411C32C510}" type="pres">
      <dgm:prSet presAssocID="{2E39E557-5BE3-4627-82AE-DB56F188765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7DC3A85-B949-4851-81DF-D626DFB45F38}" type="pres">
      <dgm:prSet presAssocID="{1F465116-94F3-4E11-988A-A53C0B18E1AC}" presName="linNode" presStyleCnt="0"/>
      <dgm:spPr/>
    </dgm:pt>
    <dgm:pt modelId="{4731A400-26FA-4B4D-B670-0CA937CAF5F7}" type="pres">
      <dgm:prSet presAssocID="{1F465116-94F3-4E11-988A-A53C0B18E1AC}" presName="parentText" presStyleLbl="node1" presStyleIdx="0" presStyleCnt="3" custScaleX="27777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807FA9-AB1E-4838-9844-D440D2B02302}" type="pres">
      <dgm:prSet presAssocID="{0474F02D-79AC-4E65-B89D-0C8D6F34E296}" presName="sp" presStyleCnt="0"/>
      <dgm:spPr/>
    </dgm:pt>
    <dgm:pt modelId="{D0608120-322F-4A00-8A5D-D3BE25CC5CB7}" type="pres">
      <dgm:prSet presAssocID="{6FF442C0-4588-4E1C-921A-744B55733571}" presName="linNode" presStyleCnt="0"/>
      <dgm:spPr/>
    </dgm:pt>
    <dgm:pt modelId="{A7B0A748-63A4-47A6-9822-E777B5545330}" type="pres">
      <dgm:prSet presAssocID="{6FF442C0-4588-4E1C-921A-744B55733571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382CA7-8FD2-454E-A523-16875C4973B3}" type="pres">
      <dgm:prSet presAssocID="{6FF442C0-4588-4E1C-921A-744B55733571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D8F475-B0B8-482A-86FB-EDD173591334}" type="pres">
      <dgm:prSet presAssocID="{7D74A5BD-5B98-4A8A-954A-BCD332A3730B}" presName="sp" presStyleCnt="0"/>
      <dgm:spPr/>
    </dgm:pt>
    <dgm:pt modelId="{42351A43-69F7-417D-A8E6-783CF22FACA6}" type="pres">
      <dgm:prSet presAssocID="{DE73A365-0BDC-4843-A331-57AD0072C90A}" presName="linNode" presStyleCnt="0"/>
      <dgm:spPr/>
    </dgm:pt>
    <dgm:pt modelId="{AA1CEC8E-DAD9-4DE6-922F-C3B2904365FA}" type="pres">
      <dgm:prSet presAssocID="{DE73A365-0BDC-4843-A331-57AD0072C90A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3812DA-210F-4365-850A-247C65F4B2D4}" type="pres">
      <dgm:prSet presAssocID="{DE73A365-0BDC-4843-A331-57AD0072C90A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FC28CD-85B3-4AFA-829C-705D11EEA807}" srcId="{6FF442C0-4588-4E1C-921A-744B55733571}" destId="{7DA80C23-7DB6-4EEB-8970-481EFD12FC6E}" srcOrd="0" destOrd="0" parTransId="{9A7D3C68-9967-4356-99FF-655CA0C021C7}" sibTransId="{0F450B21-B1DE-4C0A-AD3D-04C112BD9F83}"/>
    <dgm:cxn modelId="{54A7AEF0-EDBD-458E-BF03-BBE36ABE2C53}" type="presOf" srcId="{1F465116-94F3-4E11-988A-A53C0B18E1AC}" destId="{4731A400-26FA-4B4D-B670-0CA937CAF5F7}" srcOrd="0" destOrd="0" presId="urn:microsoft.com/office/officeart/2005/8/layout/vList5"/>
    <dgm:cxn modelId="{D878016B-BE9E-4732-849C-82C358E9E586}" srcId="{2E39E557-5BE3-4627-82AE-DB56F188765B}" destId="{6FF442C0-4588-4E1C-921A-744B55733571}" srcOrd="1" destOrd="0" parTransId="{815E45E3-3D97-4C7B-AA1A-0473B2B350A1}" sibTransId="{7D74A5BD-5B98-4A8A-954A-BCD332A3730B}"/>
    <dgm:cxn modelId="{050192A5-3A3E-4F83-8702-0A5D8D414C1D}" srcId="{2E39E557-5BE3-4627-82AE-DB56F188765B}" destId="{1F465116-94F3-4E11-988A-A53C0B18E1AC}" srcOrd="0" destOrd="0" parTransId="{302BE2AB-7F19-43C3-B3E1-7D2F776FD1B2}" sibTransId="{0474F02D-79AC-4E65-B89D-0C8D6F34E296}"/>
    <dgm:cxn modelId="{94AA451D-02D0-4DB9-9464-641F0040035E}" type="presOf" srcId="{6FF442C0-4588-4E1C-921A-744B55733571}" destId="{A7B0A748-63A4-47A6-9822-E777B5545330}" srcOrd="0" destOrd="0" presId="urn:microsoft.com/office/officeart/2005/8/layout/vList5"/>
    <dgm:cxn modelId="{DFDE3516-0A91-406D-83AC-3903E0613EF4}" type="presOf" srcId="{DE73A365-0BDC-4843-A331-57AD0072C90A}" destId="{AA1CEC8E-DAD9-4DE6-922F-C3B2904365FA}" srcOrd="0" destOrd="0" presId="urn:microsoft.com/office/officeart/2005/8/layout/vList5"/>
    <dgm:cxn modelId="{80DFA638-9ACB-4682-8B03-B05CC42D4DD4}" type="presOf" srcId="{2E39E557-5BE3-4627-82AE-DB56F188765B}" destId="{2316D5A3-FEDA-44E7-AF77-B1411C32C510}" srcOrd="0" destOrd="0" presId="urn:microsoft.com/office/officeart/2005/8/layout/vList5"/>
    <dgm:cxn modelId="{FADA9E90-4C00-48E5-B727-63449619F43B}" srcId="{2E39E557-5BE3-4627-82AE-DB56F188765B}" destId="{DE73A365-0BDC-4843-A331-57AD0072C90A}" srcOrd="2" destOrd="0" parTransId="{13252843-CBE1-4592-812D-2BFFFD5FF51D}" sibTransId="{CBD087E1-3E17-44CB-8226-87182738973E}"/>
    <dgm:cxn modelId="{EC6248CD-04C5-4078-95D2-BAA9FE697438}" srcId="{DE73A365-0BDC-4843-A331-57AD0072C90A}" destId="{F213CBBB-A47A-4463-9021-5A9A32DB13E3}" srcOrd="0" destOrd="0" parTransId="{B7D47AE9-6869-4962-9FB2-F2F931450052}" sibTransId="{E5DE0E44-07F5-434E-8D56-4C881B2B50C8}"/>
    <dgm:cxn modelId="{1E583C36-BF15-4B5F-B50D-4315E6B2F05C}" type="presOf" srcId="{F213CBBB-A47A-4463-9021-5A9A32DB13E3}" destId="{2A3812DA-210F-4365-850A-247C65F4B2D4}" srcOrd="0" destOrd="0" presId="urn:microsoft.com/office/officeart/2005/8/layout/vList5"/>
    <dgm:cxn modelId="{9F837528-2CD1-41AF-9693-FE6D5DD9C7D1}" type="presOf" srcId="{7DA80C23-7DB6-4EEB-8970-481EFD12FC6E}" destId="{82382CA7-8FD2-454E-A523-16875C4973B3}" srcOrd="0" destOrd="0" presId="urn:microsoft.com/office/officeart/2005/8/layout/vList5"/>
    <dgm:cxn modelId="{FADF2E82-0BEF-4326-95A4-66DC8186A528}" type="presParOf" srcId="{2316D5A3-FEDA-44E7-AF77-B1411C32C510}" destId="{77DC3A85-B949-4851-81DF-D626DFB45F38}" srcOrd="0" destOrd="0" presId="urn:microsoft.com/office/officeart/2005/8/layout/vList5"/>
    <dgm:cxn modelId="{4589B8B8-8870-4068-BA74-B292467C1B56}" type="presParOf" srcId="{77DC3A85-B949-4851-81DF-D626DFB45F38}" destId="{4731A400-26FA-4B4D-B670-0CA937CAF5F7}" srcOrd="0" destOrd="0" presId="urn:microsoft.com/office/officeart/2005/8/layout/vList5"/>
    <dgm:cxn modelId="{2B0C65BC-EA23-4012-84E2-998725BE1D5A}" type="presParOf" srcId="{2316D5A3-FEDA-44E7-AF77-B1411C32C510}" destId="{3B807FA9-AB1E-4838-9844-D440D2B02302}" srcOrd="1" destOrd="0" presId="urn:microsoft.com/office/officeart/2005/8/layout/vList5"/>
    <dgm:cxn modelId="{13620771-F6B2-4927-8D93-DA915D67AA58}" type="presParOf" srcId="{2316D5A3-FEDA-44E7-AF77-B1411C32C510}" destId="{D0608120-322F-4A00-8A5D-D3BE25CC5CB7}" srcOrd="2" destOrd="0" presId="urn:microsoft.com/office/officeart/2005/8/layout/vList5"/>
    <dgm:cxn modelId="{5C9938CC-F2F3-492D-B560-4EAAD6C86D93}" type="presParOf" srcId="{D0608120-322F-4A00-8A5D-D3BE25CC5CB7}" destId="{A7B0A748-63A4-47A6-9822-E777B5545330}" srcOrd="0" destOrd="0" presId="urn:microsoft.com/office/officeart/2005/8/layout/vList5"/>
    <dgm:cxn modelId="{C2170CBD-A167-4E0D-93FC-23208997425D}" type="presParOf" srcId="{D0608120-322F-4A00-8A5D-D3BE25CC5CB7}" destId="{82382CA7-8FD2-454E-A523-16875C4973B3}" srcOrd="1" destOrd="0" presId="urn:microsoft.com/office/officeart/2005/8/layout/vList5"/>
    <dgm:cxn modelId="{6F1683AB-7F4D-4014-8144-C7780B43AF5E}" type="presParOf" srcId="{2316D5A3-FEDA-44E7-AF77-B1411C32C510}" destId="{B2D8F475-B0B8-482A-86FB-EDD173591334}" srcOrd="3" destOrd="0" presId="urn:microsoft.com/office/officeart/2005/8/layout/vList5"/>
    <dgm:cxn modelId="{2AE2B518-684F-40BA-8D6A-BAA226564D19}" type="presParOf" srcId="{2316D5A3-FEDA-44E7-AF77-B1411C32C510}" destId="{42351A43-69F7-417D-A8E6-783CF22FACA6}" srcOrd="4" destOrd="0" presId="urn:microsoft.com/office/officeart/2005/8/layout/vList5"/>
    <dgm:cxn modelId="{3F3FF3D7-D190-44CF-B4C1-006C22ABB8B5}" type="presParOf" srcId="{42351A43-69F7-417D-A8E6-783CF22FACA6}" destId="{AA1CEC8E-DAD9-4DE6-922F-C3B2904365FA}" srcOrd="0" destOrd="0" presId="urn:microsoft.com/office/officeart/2005/8/layout/vList5"/>
    <dgm:cxn modelId="{79CBC687-9A4B-4208-8F7F-89A61F53E73E}" type="presParOf" srcId="{42351A43-69F7-417D-A8E6-783CF22FACA6}" destId="{2A3812DA-210F-4365-850A-247C65F4B2D4}" srcOrd="1" destOrd="0" presId="urn:microsoft.com/office/officeart/2005/8/layout/vList5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8A2A53D-E949-4EF1-8080-648E2139F37A}" type="doc">
      <dgm:prSet loTypeId="urn:microsoft.com/office/officeart/2005/8/layout/vList2" loCatId="list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48CA14B6-00B9-444A-8676-307711D46685}">
      <dgm:prSet/>
      <dgm:spPr/>
      <dgm:t>
        <a:bodyPr/>
        <a:lstStyle/>
        <a:p>
          <a:pPr rtl="0"/>
          <a:r>
            <a:rPr lang="uk-UA" b="0" i="0" dirty="0" smtClean="0"/>
            <a:t>У періоді зі збільшенням порядкового номера металічні властивості послаблюються, а неметалічні – посилюються.</a:t>
          </a:r>
          <a:endParaRPr lang="ru-RU" dirty="0"/>
        </a:p>
      </dgm:t>
    </dgm:pt>
    <dgm:pt modelId="{9F91F31B-3051-4DDF-A7F1-68A12E411F4F}" type="parTrans" cxnId="{23746000-E25E-4260-87BD-82FF08B829E9}">
      <dgm:prSet/>
      <dgm:spPr/>
      <dgm:t>
        <a:bodyPr/>
        <a:lstStyle/>
        <a:p>
          <a:endParaRPr lang="ru-RU"/>
        </a:p>
      </dgm:t>
    </dgm:pt>
    <dgm:pt modelId="{6CBF773A-4F2C-475B-95E7-17809547DD81}" type="sibTrans" cxnId="{23746000-E25E-4260-87BD-82FF08B829E9}">
      <dgm:prSet/>
      <dgm:spPr/>
      <dgm:t>
        <a:bodyPr/>
        <a:lstStyle/>
        <a:p>
          <a:endParaRPr lang="ru-RU"/>
        </a:p>
      </dgm:t>
    </dgm:pt>
    <dgm:pt modelId="{A422165D-5F8A-4760-A2E0-C4F175BD4D70}">
      <dgm:prSet/>
      <dgm:spPr/>
      <dgm:t>
        <a:bodyPr/>
        <a:lstStyle/>
        <a:p>
          <a:pPr rtl="0"/>
          <a:r>
            <a:rPr lang="uk-UA" b="0" i="0" dirty="0" smtClean="0"/>
            <a:t>В групах, зверху вниз, металічні властивості посилюються, а неметалічні послаблюються.</a:t>
          </a:r>
          <a:endParaRPr lang="ru-RU" b="0" i="0" dirty="0"/>
        </a:p>
      </dgm:t>
    </dgm:pt>
    <dgm:pt modelId="{486BCDB2-8C30-4B90-A9D1-1144F0742649}" type="parTrans" cxnId="{32F2735F-0550-44D0-BB6A-4975AC9EF31D}">
      <dgm:prSet/>
      <dgm:spPr/>
      <dgm:t>
        <a:bodyPr/>
        <a:lstStyle/>
        <a:p>
          <a:endParaRPr lang="ru-RU"/>
        </a:p>
      </dgm:t>
    </dgm:pt>
    <dgm:pt modelId="{42B9EC84-6B56-4B37-8B41-309E0B2DAB54}" type="sibTrans" cxnId="{32F2735F-0550-44D0-BB6A-4975AC9EF31D}">
      <dgm:prSet/>
      <dgm:spPr/>
      <dgm:t>
        <a:bodyPr/>
        <a:lstStyle/>
        <a:p>
          <a:endParaRPr lang="ru-RU"/>
        </a:p>
      </dgm:t>
    </dgm:pt>
    <dgm:pt modelId="{6B59ADE9-8CD8-4316-8EC6-091C56D98F62}" type="pres">
      <dgm:prSet presAssocID="{68A2A53D-E949-4EF1-8080-648E2139F37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65FE09-8D19-4E71-9570-BB637FA646DF}" type="pres">
      <dgm:prSet presAssocID="{48CA14B6-00B9-444A-8676-307711D4668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A2E8B7-E456-4114-A86E-0C371FB988E9}" type="pres">
      <dgm:prSet presAssocID="{6CBF773A-4F2C-475B-95E7-17809547DD81}" presName="spacer" presStyleCnt="0"/>
      <dgm:spPr/>
      <dgm:t>
        <a:bodyPr/>
        <a:lstStyle/>
        <a:p>
          <a:endParaRPr lang="ru-RU"/>
        </a:p>
      </dgm:t>
    </dgm:pt>
    <dgm:pt modelId="{A59A6F6A-3B53-40DC-85E4-EA4D7B326B30}" type="pres">
      <dgm:prSet presAssocID="{A422165D-5F8A-4760-A2E0-C4F175BD4D7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3746000-E25E-4260-87BD-82FF08B829E9}" srcId="{68A2A53D-E949-4EF1-8080-648E2139F37A}" destId="{48CA14B6-00B9-444A-8676-307711D46685}" srcOrd="0" destOrd="0" parTransId="{9F91F31B-3051-4DDF-A7F1-68A12E411F4F}" sibTransId="{6CBF773A-4F2C-475B-95E7-17809547DD81}"/>
    <dgm:cxn modelId="{068A71D4-E730-4E66-AE19-5917C32F04BF}" type="presOf" srcId="{A422165D-5F8A-4760-A2E0-C4F175BD4D70}" destId="{A59A6F6A-3B53-40DC-85E4-EA4D7B326B30}" srcOrd="0" destOrd="0" presId="urn:microsoft.com/office/officeart/2005/8/layout/vList2"/>
    <dgm:cxn modelId="{A5ADE136-35C6-49FC-ADA6-1E1357FBFB70}" type="presOf" srcId="{68A2A53D-E949-4EF1-8080-648E2139F37A}" destId="{6B59ADE9-8CD8-4316-8EC6-091C56D98F62}" srcOrd="0" destOrd="0" presId="urn:microsoft.com/office/officeart/2005/8/layout/vList2"/>
    <dgm:cxn modelId="{32F2735F-0550-44D0-BB6A-4975AC9EF31D}" srcId="{68A2A53D-E949-4EF1-8080-648E2139F37A}" destId="{A422165D-5F8A-4760-A2E0-C4F175BD4D70}" srcOrd="1" destOrd="0" parTransId="{486BCDB2-8C30-4B90-A9D1-1144F0742649}" sibTransId="{42B9EC84-6B56-4B37-8B41-309E0B2DAB54}"/>
    <dgm:cxn modelId="{B0D726C8-D2F4-43F3-BC0C-26C6919CD431}" type="presOf" srcId="{48CA14B6-00B9-444A-8676-307711D46685}" destId="{2365FE09-8D19-4E71-9570-BB637FA646DF}" srcOrd="0" destOrd="0" presId="urn:microsoft.com/office/officeart/2005/8/layout/vList2"/>
    <dgm:cxn modelId="{E3946702-FE43-4427-99DE-DE35F6C983DA}" type="presParOf" srcId="{6B59ADE9-8CD8-4316-8EC6-091C56D98F62}" destId="{2365FE09-8D19-4E71-9570-BB637FA646DF}" srcOrd="0" destOrd="0" presId="urn:microsoft.com/office/officeart/2005/8/layout/vList2"/>
    <dgm:cxn modelId="{2A3166FD-1A87-45C5-BEE3-1703532A621B}" type="presParOf" srcId="{6B59ADE9-8CD8-4316-8EC6-091C56D98F62}" destId="{80A2E8B7-E456-4114-A86E-0C371FB988E9}" srcOrd="1" destOrd="0" presId="urn:microsoft.com/office/officeart/2005/8/layout/vList2"/>
    <dgm:cxn modelId="{AC709C53-4A6A-488F-AC4C-D0FC2D753A18}" type="presParOf" srcId="{6B59ADE9-8CD8-4316-8EC6-091C56D98F62}" destId="{A59A6F6A-3B53-40DC-85E4-EA4D7B326B30}" srcOrd="2" destOrd="0" presId="urn:microsoft.com/office/officeart/2005/8/layout/vList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D9A7575-D9A5-4E55-9973-BF303CBFCD03}" type="doc">
      <dgm:prSet loTypeId="urn:microsoft.com/office/officeart/2005/8/layout/hierarchy3" loCatId="hierarchy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1460AD1B-007D-49E7-86D5-F50E1E457F11}">
      <dgm:prSet/>
      <dgm:spPr/>
      <dgm:t>
        <a:bodyPr/>
        <a:lstStyle/>
        <a:p>
          <a:pPr rtl="0"/>
          <a:r>
            <a:rPr lang="uk-UA" b="0" i="0" dirty="0" smtClean="0"/>
            <a:t>Періодична система </a:t>
          </a:r>
          <a:endParaRPr lang="uk-UA" b="0" i="0" dirty="0"/>
        </a:p>
      </dgm:t>
    </dgm:pt>
    <dgm:pt modelId="{DE639D7B-5A08-45C6-A46C-F2128185185F}" type="parTrans" cxnId="{E3DB4B91-8B94-4C73-9182-6D4344BD8082}">
      <dgm:prSet/>
      <dgm:spPr/>
      <dgm:t>
        <a:bodyPr/>
        <a:lstStyle/>
        <a:p>
          <a:endParaRPr lang="ru-RU"/>
        </a:p>
      </dgm:t>
    </dgm:pt>
    <dgm:pt modelId="{BED344A3-E891-4BFA-AC11-1FADD10CC370}" type="sibTrans" cxnId="{E3DB4B91-8B94-4C73-9182-6D4344BD8082}">
      <dgm:prSet/>
      <dgm:spPr/>
      <dgm:t>
        <a:bodyPr/>
        <a:lstStyle/>
        <a:p>
          <a:endParaRPr lang="ru-RU"/>
        </a:p>
      </dgm:t>
    </dgm:pt>
    <dgm:pt modelId="{8D0D478F-3F27-4565-A5F2-E63F0ACCAB73}">
      <dgm:prSet/>
      <dgm:spPr/>
      <dgm:t>
        <a:bodyPr/>
        <a:lstStyle/>
        <a:p>
          <a:pPr rtl="0"/>
          <a:r>
            <a:rPr lang="uk-UA" b="0" i="0" dirty="0" smtClean="0"/>
            <a:t>Періоди</a:t>
          </a:r>
          <a:endParaRPr lang="ru-RU" dirty="0"/>
        </a:p>
      </dgm:t>
    </dgm:pt>
    <dgm:pt modelId="{D8A8A118-241D-4332-A4E3-D611C7930139}" type="parTrans" cxnId="{8D47B2E5-E7B1-4389-9EE9-5525F5D0737A}">
      <dgm:prSet/>
      <dgm:spPr/>
      <dgm:t>
        <a:bodyPr/>
        <a:lstStyle/>
        <a:p>
          <a:endParaRPr lang="ru-RU"/>
        </a:p>
      </dgm:t>
    </dgm:pt>
    <dgm:pt modelId="{526FCFA9-D5BE-48B5-A5E1-A16DA97292DE}" type="sibTrans" cxnId="{8D47B2E5-E7B1-4389-9EE9-5525F5D0737A}">
      <dgm:prSet/>
      <dgm:spPr/>
      <dgm:t>
        <a:bodyPr/>
        <a:lstStyle/>
        <a:p>
          <a:endParaRPr lang="ru-RU"/>
        </a:p>
      </dgm:t>
    </dgm:pt>
    <dgm:pt modelId="{7E6876AC-FAEA-4076-9C8F-0BA6A3F9490E}">
      <dgm:prSet/>
      <dgm:spPr/>
      <dgm:t>
        <a:bodyPr/>
        <a:lstStyle/>
        <a:p>
          <a:pPr rtl="0"/>
          <a:r>
            <a:rPr lang="uk-UA" b="0" i="0" dirty="0" smtClean="0"/>
            <a:t>Малі</a:t>
          </a:r>
          <a:endParaRPr lang="ru-RU" dirty="0"/>
        </a:p>
      </dgm:t>
    </dgm:pt>
    <dgm:pt modelId="{EDAC1D9B-1BEE-43BA-8DA4-815C66FA6D6E}" type="parTrans" cxnId="{22B7DDCD-170F-4F0C-B3E9-B01B28703FD9}">
      <dgm:prSet/>
      <dgm:spPr/>
      <dgm:t>
        <a:bodyPr/>
        <a:lstStyle/>
        <a:p>
          <a:endParaRPr lang="ru-RU"/>
        </a:p>
      </dgm:t>
    </dgm:pt>
    <dgm:pt modelId="{6C60A391-9844-4440-82F5-810277FCED15}" type="sibTrans" cxnId="{22B7DDCD-170F-4F0C-B3E9-B01B28703FD9}">
      <dgm:prSet/>
      <dgm:spPr/>
      <dgm:t>
        <a:bodyPr/>
        <a:lstStyle/>
        <a:p>
          <a:endParaRPr lang="ru-RU"/>
        </a:p>
      </dgm:t>
    </dgm:pt>
    <dgm:pt modelId="{F8D7F22B-D825-4B1C-9320-5C64B8C09D80}">
      <dgm:prSet/>
      <dgm:spPr/>
      <dgm:t>
        <a:bodyPr/>
        <a:lstStyle/>
        <a:p>
          <a:pPr rtl="0"/>
          <a:r>
            <a:rPr lang="uk-UA" b="0" i="0" dirty="0" smtClean="0"/>
            <a:t>Великі</a:t>
          </a:r>
          <a:endParaRPr lang="ru-RU" dirty="0"/>
        </a:p>
      </dgm:t>
    </dgm:pt>
    <dgm:pt modelId="{155FD730-633F-43AE-888E-82FA4C2658B6}" type="parTrans" cxnId="{506E57B1-22C5-4878-83E6-D09B9D2F92FF}">
      <dgm:prSet/>
      <dgm:spPr/>
      <dgm:t>
        <a:bodyPr/>
        <a:lstStyle/>
        <a:p>
          <a:endParaRPr lang="ru-RU"/>
        </a:p>
      </dgm:t>
    </dgm:pt>
    <dgm:pt modelId="{295BB82B-065B-4B3B-9B2F-8C061FB43F17}" type="sibTrans" cxnId="{506E57B1-22C5-4878-83E6-D09B9D2F92FF}">
      <dgm:prSet/>
      <dgm:spPr/>
      <dgm:t>
        <a:bodyPr/>
        <a:lstStyle/>
        <a:p>
          <a:endParaRPr lang="ru-RU"/>
        </a:p>
      </dgm:t>
    </dgm:pt>
    <dgm:pt modelId="{E6D6FC14-72B8-4F5F-B59D-EBFAEAB5A4A2}">
      <dgm:prSet/>
      <dgm:spPr/>
      <dgm:t>
        <a:bodyPr/>
        <a:lstStyle/>
        <a:p>
          <a:pPr rtl="0"/>
          <a:r>
            <a:rPr lang="uk-UA" b="0" i="0" dirty="0" smtClean="0"/>
            <a:t>Групи</a:t>
          </a:r>
          <a:endParaRPr lang="ru-RU" dirty="0"/>
        </a:p>
      </dgm:t>
    </dgm:pt>
    <dgm:pt modelId="{4BCE9C43-8397-4954-85B7-6B421DFDD7C8}" type="parTrans" cxnId="{82D65141-41BA-4F62-A053-B56CC635403F}">
      <dgm:prSet/>
      <dgm:spPr/>
      <dgm:t>
        <a:bodyPr/>
        <a:lstStyle/>
        <a:p>
          <a:endParaRPr lang="ru-RU"/>
        </a:p>
      </dgm:t>
    </dgm:pt>
    <dgm:pt modelId="{F2A19285-2BF7-4A85-8B07-6A56DDA6FF81}" type="sibTrans" cxnId="{82D65141-41BA-4F62-A053-B56CC635403F}">
      <dgm:prSet/>
      <dgm:spPr/>
      <dgm:t>
        <a:bodyPr/>
        <a:lstStyle/>
        <a:p>
          <a:endParaRPr lang="ru-RU"/>
        </a:p>
      </dgm:t>
    </dgm:pt>
    <dgm:pt modelId="{0AC482EC-EB67-47C3-87EF-5CDC57A1FB18}">
      <dgm:prSet/>
      <dgm:spPr/>
      <dgm:t>
        <a:bodyPr/>
        <a:lstStyle/>
        <a:p>
          <a:pPr rtl="0"/>
          <a:r>
            <a:rPr lang="uk-UA" b="0" i="0" dirty="0" smtClean="0"/>
            <a:t>Головні</a:t>
          </a:r>
          <a:endParaRPr lang="ru-RU" dirty="0"/>
        </a:p>
      </dgm:t>
    </dgm:pt>
    <dgm:pt modelId="{DD239578-8617-4103-9CB5-A5D3B0DCC8B8}" type="parTrans" cxnId="{9046DD48-63B8-463C-AE4F-504DB221A3C2}">
      <dgm:prSet/>
      <dgm:spPr/>
      <dgm:t>
        <a:bodyPr/>
        <a:lstStyle/>
        <a:p>
          <a:endParaRPr lang="ru-RU"/>
        </a:p>
      </dgm:t>
    </dgm:pt>
    <dgm:pt modelId="{D8B563FD-BD08-4A8B-9BC8-144D03ADC9F7}" type="sibTrans" cxnId="{9046DD48-63B8-463C-AE4F-504DB221A3C2}">
      <dgm:prSet/>
      <dgm:spPr/>
      <dgm:t>
        <a:bodyPr/>
        <a:lstStyle/>
        <a:p>
          <a:endParaRPr lang="ru-RU"/>
        </a:p>
      </dgm:t>
    </dgm:pt>
    <dgm:pt modelId="{EF190067-7419-4912-AD2F-0914C9993D26}">
      <dgm:prSet/>
      <dgm:spPr/>
      <dgm:t>
        <a:bodyPr/>
        <a:lstStyle/>
        <a:p>
          <a:pPr rtl="0"/>
          <a:r>
            <a:rPr lang="uk-UA" b="0" i="0" dirty="0" smtClean="0"/>
            <a:t>Побічні  </a:t>
          </a:r>
          <a:endParaRPr lang="ru-RU" b="0" i="0" dirty="0"/>
        </a:p>
      </dgm:t>
    </dgm:pt>
    <dgm:pt modelId="{EAE12893-15E1-4FDE-B8A4-BD83C586C3FB}" type="parTrans" cxnId="{CB6C1AB1-4878-4DEB-85B5-025D87494990}">
      <dgm:prSet/>
      <dgm:spPr/>
      <dgm:t>
        <a:bodyPr/>
        <a:lstStyle/>
        <a:p>
          <a:endParaRPr lang="ru-RU"/>
        </a:p>
      </dgm:t>
    </dgm:pt>
    <dgm:pt modelId="{2CA099DD-429C-493A-BF3D-83412EF8B005}" type="sibTrans" cxnId="{CB6C1AB1-4878-4DEB-85B5-025D87494990}">
      <dgm:prSet/>
      <dgm:spPr/>
      <dgm:t>
        <a:bodyPr/>
        <a:lstStyle/>
        <a:p>
          <a:endParaRPr lang="ru-RU"/>
        </a:p>
      </dgm:t>
    </dgm:pt>
    <dgm:pt modelId="{47EA32DF-E520-4F07-899A-4BD2B333B934}" type="pres">
      <dgm:prSet presAssocID="{4D9A7575-D9A5-4E55-9973-BF303CBFCD0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96DCCF6-9BAA-4FB8-A444-D412BB5163C3}" type="pres">
      <dgm:prSet presAssocID="{1460AD1B-007D-49E7-86D5-F50E1E457F11}" presName="root" presStyleCnt="0"/>
      <dgm:spPr/>
      <dgm:t>
        <a:bodyPr/>
        <a:lstStyle/>
        <a:p>
          <a:endParaRPr lang="ru-RU"/>
        </a:p>
      </dgm:t>
    </dgm:pt>
    <dgm:pt modelId="{ACE84EFB-3464-49AA-A5B2-6ADDAFC97087}" type="pres">
      <dgm:prSet presAssocID="{1460AD1B-007D-49E7-86D5-F50E1E457F11}" presName="rootComposite" presStyleCnt="0"/>
      <dgm:spPr/>
      <dgm:t>
        <a:bodyPr/>
        <a:lstStyle/>
        <a:p>
          <a:endParaRPr lang="ru-RU"/>
        </a:p>
      </dgm:t>
    </dgm:pt>
    <dgm:pt modelId="{CDF1ED9A-1A80-4E3D-B363-01BF0C37181E}" type="pres">
      <dgm:prSet presAssocID="{1460AD1B-007D-49E7-86D5-F50E1E457F11}" presName="rootText" presStyleLbl="node1" presStyleIdx="0" presStyleCnt="1"/>
      <dgm:spPr/>
      <dgm:t>
        <a:bodyPr/>
        <a:lstStyle/>
        <a:p>
          <a:endParaRPr lang="ru-RU"/>
        </a:p>
      </dgm:t>
    </dgm:pt>
    <dgm:pt modelId="{0C965DE7-F1C5-4EDA-83DF-5350070DA936}" type="pres">
      <dgm:prSet presAssocID="{1460AD1B-007D-49E7-86D5-F50E1E457F11}" presName="rootConnector" presStyleLbl="node1" presStyleIdx="0" presStyleCnt="1"/>
      <dgm:spPr/>
      <dgm:t>
        <a:bodyPr/>
        <a:lstStyle/>
        <a:p>
          <a:endParaRPr lang="ru-RU"/>
        </a:p>
      </dgm:t>
    </dgm:pt>
    <dgm:pt modelId="{73A24F0D-0BF9-4102-893E-080D944BB194}" type="pres">
      <dgm:prSet presAssocID="{1460AD1B-007D-49E7-86D5-F50E1E457F11}" presName="childShape" presStyleCnt="0"/>
      <dgm:spPr/>
      <dgm:t>
        <a:bodyPr/>
        <a:lstStyle/>
        <a:p>
          <a:endParaRPr lang="ru-RU"/>
        </a:p>
      </dgm:t>
    </dgm:pt>
    <dgm:pt modelId="{0C9056B9-7F7E-4A67-9ADE-D776BE2DC4A6}" type="pres">
      <dgm:prSet presAssocID="{D8A8A118-241D-4332-A4E3-D611C7930139}" presName="Name13" presStyleLbl="parChTrans1D2" presStyleIdx="0" presStyleCnt="2"/>
      <dgm:spPr/>
      <dgm:t>
        <a:bodyPr/>
        <a:lstStyle/>
        <a:p>
          <a:endParaRPr lang="ru-RU"/>
        </a:p>
      </dgm:t>
    </dgm:pt>
    <dgm:pt modelId="{D46ED5CF-5D48-43BA-91E3-ACA8CB888ED5}" type="pres">
      <dgm:prSet presAssocID="{8D0D478F-3F27-4565-A5F2-E63F0ACCAB73}" presName="childText" presStyleLbl="b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081AF6-44D8-4834-9800-FD6857A2B57D}" type="pres">
      <dgm:prSet presAssocID="{4BCE9C43-8397-4954-85B7-6B421DFDD7C8}" presName="Name13" presStyleLbl="parChTrans1D2" presStyleIdx="1" presStyleCnt="2"/>
      <dgm:spPr/>
      <dgm:t>
        <a:bodyPr/>
        <a:lstStyle/>
        <a:p>
          <a:endParaRPr lang="ru-RU"/>
        </a:p>
      </dgm:t>
    </dgm:pt>
    <dgm:pt modelId="{E90B3E4C-0D22-4C9A-96D0-C8621C1DF6B9}" type="pres">
      <dgm:prSet presAssocID="{E6D6FC14-72B8-4F5F-B59D-EBFAEAB5A4A2}" presName="childText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06E57B1-22C5-4878-83E6-D09B9D2F92FF}" srcId="{8D0D478F-3F27-4565-A5F2-E63F0ACCAB73}" destId="{F8D7F22B-D825-4B1C-9320-5C64B8C09D80}" srcOrd="1" destOrd="0" parTransId="{155FD730-633F-43AE-888E-82FA4C2658B6}" sibTransId="{295BB82B-065B-4B3B-9B2F-8C061FB43F17}"/>
    <dgm:cxn modelId="{5A45DC87-F615-453C-98BF-AC5A4B296024}" type="presOf" srcId="{E6D6FC14-72B8-4F5F-B59D-EBFAEAB5A4A2}" destId="{E90B3E4C-0D22-4C9A-96D0-C8621C1DF6B9}" srcOrd="0" destOrd="0" presId="urn:microsoft.com/office/officeart/2005/8/layout/hierarchy3"/>
    <dgm:cxn modelId="{62723CF8-A742-4F2E-8D48-301F1C5E1608}" type="presOf" srcId="{F8D7F22B-D825-4B1C-9320-5C64B8C09D80}" destId="{D46ED5CF-5D48-43BA-91E3-ACA8CB888ED5}" srcOrd="0" destOrd="2" presId="urn:microsoft.com/office/officeart/2005/8/layout/hierarchy3"/>
    <dgm:cxn modelId="{22B7DDCD-170F-4F0C-B3E9-B01B28703FD9}" srcId="{8D0D478F-3F27-4565-A5F2-E63F0ACCAB73}" destId="{7E6876AC-FAEA-4076-9C8F-0BA6A3F9490E}" srcOrd="0" destOrd="0" parTransId="{EDAC1D9B-1BEE-43BA-8DA4-815C66FA6D6E}" sibTransId="{6C60A391-9844-4440-82F5-810277FCED15}"/>
    <dgm:cxn modelId="{E3DB4B91-8B94-4C73-9182-6D4344BD8082}" srcId="{4D9A7575-D9A5-4E55-9973-BF303CBFCD03}" destId="{1460AD1B-007D-49E7-86D5-F50E1E457F11}" srcOrd="0" destOrd="0" parTransId="{DE639D7B-5A08-45C6-A46C-F2128185185F}" sibTransId="{BED344A3-E891-4BFA-AC11-1FADD10CC370}"/>
    <dgm:cxn modelId="{0A9CAF6D-643A-4CFD-A719-92BBADDC1375}" type="presOf" srcId="{1460AD1B-007D-49E7-86D5-F50E1E457F11}" destId="{0C965DE7-F1C5-4EDA-83DF-5350070DA936}" srcOrd="1" destOrd="0" presId="urn:microsoft.com/office/officeart/2005/8/layout/hierarchy3"/>
    <dgm:cxn modelId="{C4A58844-D2EE-4AC0-9E28-55B309BA5873}" type="presOf" srcId="{EF190067-7419-4912-AD2F-0914C9993D26}" destId="{E90B3E4C-0D22-4C9A-96D0-C8621C1DF6B9}" srcOrd="0" destOrd="2" presId="urn:microsoft.com/office/officeart/2005/8/layout/hierarchy3"/>
    <dgm:cxn modelId="{9046DD48-63B8-463C-AE4F-504DB221A3C2}" srcId="{E6D6FC14-72B8-4F5F-B59D-EBFAEAB5A4A2}" destId="{0AC482EC-EB67-47C3-87EF-5CDC57A1FB18}" srcOrd="0" destOrd="0" parTransId="{DD239578-8617-4103-9CB5-A5D3B0DCC8B8}" sibTransId="{D8B563FD-BD08-4A8B-9BC8-144D03ADC9F7}"/>
    <dgm:cxn modelId="{E114FA59-44F6-45E8-8122-932FBCE602DF}" type="presOf" srcId="{0AC482EC-EB67-47C3-87EF-5CDC57A1FB18}" destId="{E90B3E4C-0D22-4C9A-96D0-C8621C1DF6B9}" srcOrd="0" destOrd="1" presId="urn:microsoft.com/office/officeart/2005/8/layout/hierarchy3"/>
    <dgm:cxn modelId="{8D47B2E5-E7B1-4389-9EE9-5525F5D0737A}" srcId="{1460AD1B-007D-49E7-86D5-F50E1E457F11}" destId="{8D0D478F-3F27-4565-A5F2-E63F0ACCAB73}" srcOrd="0" destOrd="0" parTransId="{D8A8A118-241D-4332-A4E3-D611C7930139}" sibTransId="{526FCFA9-D5BE-48B5-A5E1-A16DA97292DE}"/>
    <dgm:cxn modelId="{C3328721-B58D-412C-850F-AE671137180E}" type="presOf" srcId="{4BCE9C43-8397-4954-85B7-6B421DFDD7C8}" destId="{95081AF6-44D8-4834-9800-FD6857A2B57D}" srcOrd="0" destOrd="0" presId="urn:microsoft.com/office/officeart/2005/8/layout/hierarchy3"/>
    <dgm:cxn modelId="{CB6C1AB1-4878-4DEB-85B5-025D87494990}" srcId="{E6D6FC14-72B8-4F5F-B59D-EBFAEAB5A4A2}" destId="{EF190067-7419-4912-AD2F-0914C9993D26}" srcOrd="1" destOrd="0" parTransId="{EAE12893-15E1-4FDE-B8A4-BD83C586C3FB}" sibTransId="{2CA099DD-429C-493A-BF3D-83412EF8B005}"/>
    <dgm:cxn modelId="{82D65141-41BA-4F62-A053-B56CC635403F}" srcId="{1460AD1B-007D-49E7-86D5-F50E1E457F11}" destId="{E6D6FC14-72B8-4F5F-B59D-EBFAEAB5A4A2}" srcOrd="1" destOrd="0" parTransId="{4BCE9C43-8397-4954-85B7-6B421DFDD7C8}" sibTransId="{F2A19285-2BF7-4A85-8B07-6A56DDA6FF81}"/>
    <dgm:cxn modelId="{38ECB09B-B916-4161-88AC-A72B818C338C}" type="presOf" srcId="{1460AD1B-007D-49E7-86D5-F50E1E457F11}" destId="{CDF1ED9A-1A80-4E3D-B363-01BF0C37181E}" srcOrd="0" destOrd="0" presId="urn:microsoft.com/office/officeart/2005/8/layout/hierarchy3"/>
    <dgm:cxn modelId="{D79739B7-208B-48D8-98FE-FC6A96B42FE9}" type="presOf" srcId="{D8A8A118-241D-4332-A4E3-D611C7930139}" destId="{0C9056B9-7F7E-4A67-9ADE-D776BE2DC4A6}" srcOrd="0" destOrd="0" presId="urn:microsoft.com/office/officeart/2005/8/layout/hierarchy3"/>
    <dgm:cxn modelId="{08870C02-A8E7-478B-B4B1-C205D68E7AC3}" type="presOf" srcId="{4D9A7575-D9A5-4E55-9973-BF303CBFCD03}" destId="{47EA32DF-E520-4F07-899A-4BD2B333B934}" srcOrd="0" destOrd="0" presId="urn:microsoft.com/office/officeart/2005/8/layout/hierarchy3"/>
    <dgm:cxn modelId="{D993C8C5-214D-4ED3-B92D-F2FC4248ABB0}" type="presOf" srcId="{7E6876AC-FAEA-4076-9C8F-0BA6A3F9490E}" destId="{D46ED5CF-5D48-43BA-91E3-ACA8CB888ED5}" srcOrd="0" destOrd="1" presId="urn:microsoft.com/office/officeart/2005/8/layout/hierarchy3"/>
    <dgm:cxn modelId="{1FDFF8E4-97FE-46EF-BEC2-2F41BFA0BEC7}" type="presOf" srcId="{8D0D478F-3F27-4565-A5F2-E63F0ACCAB73}" destId="{D46ED5CF-5D48-43BA-91E3-ACA8CB888ED5}" srcOrd="0" destOrd="0" presId="urn:microsoft.com/office/officeart/2005/8/layout/hierarchy3"/>
    <dgm:cxn modelId="{693C0FE7-1D4E-49C1-ACD4-E90C94E7D426}" type="presParOf" srcId="{47EA32DF-E520-4F07-899A-4BD2B333B934}" destId="{296DCCF6-9BAA-4FB8-A444-D412BB5163C3}" srcOrd="0" destOrd="0" presId="urn:microsoft.com/office/officeart/2005/8/layout/hierarchy3"/>
    <dgm:cxn modelId="{F612AA07-FECB-4765-BA9D-62530567F1AE}" type="presParOf" srcId="{296DCCF6-9BAA-4FB8-A444-D412BB5163C3}" destId="{ACE84EFB-3464-49AA-A5B2-6ADDAFC97087}" srcOrd="0" destOrd="0" presId="urn:microsoft.com/office/officeart/2005/8/layout/hierarchy3"/>
    <dgm:cxn modelId="{F118C601-0A6B-49D5-9A55-CBECB626C677}" type="presParOf" srcId="{ACE84EFB-3464-49AA-A5B2-6ADDAFC97087}" destId="{CDF1ED9A-1A80-4E3D-B363-01BF0C37181E}" srcOrd="0" destOrd="0" presId="urn:microsoft.com/office/officeart/2005/8/layout/hierarchy3"/>
    <dgm:cxn modelId="{228EF2C1-480C-47FD-AB26-A428B2B7761C}" type="presParOf" srcId="{ACE84EFB-3464-49AA-A5B2-6ADDAFC97087}" destId="{0C965DE7-F1C5-4EDA-83DF-5350070DA936}" srcOrd="1" destOrd="0" presId="urn:microsoft.com/office/officeart/2005/8/layout/hierarchy3"/>
    <dgm:cxn modelId="{6D0CBD0B-953E-4571-824C-1DF686BA2297}" type="presParOf" srcId="{296DCCF6-9BAA-4FB8-A444-D412BB5163C3}" destId="{73A24F0D-0BF9-4102-893E-080D944BB194}" srcOrd="1" destOrd="0" presId="urn:microsoft.com/office/officeart/2005/8/layout/hierarchy3"/>
    <dgm:cxn modelId="{12E9C55A-EE10-4F14-87A9-70946682A278}" type="presParOf" srcId="{73A24F0D-0BF9-4102-893E-080D944BB194}" destId="{0C9056B9-7F7E-4A67-9ADE-D776BE2DC4A6}" srcOrd="0" destOrd="0" presId="urn:microsoft.com/office/officeart/2005/8/layout/hierarchy3"/>
    <dgm:cxn modelId="{72C94FB6-04A7-4F65-850D-E7C6FD2454CF}" type="presParOf" srcId="{73A24F0D-0BF9-4102-893E-080D944BB194}" destId="{D46ED5CF-5D48-43BA-91E3-ACA8CB888ED5}" srcOrd="1" destOrd="0" presId="urn:microsoft.com/office/officeart/2005/8/layout/hierarchy3"/>
    <dgm:cxn modelId="{B72BCD32-1553-4A34-B95E-06C0BF2C68CC}" type="presParOf" srcId="{73A24F0D-0BF9-4102-893E-080D944BB194}" destId="{95081AF6-44D8-4834-9800-FD6857A2B57D}" srcOrd="2" destOrd="0" presId="urn:microsoft.com/office/officeart/2005/8/layout/hierarchy3"/>
    <dgm:cxn modelId="{7ED8A090-7A57-49DA-A2FB-D3938F60D256}" type="presParOf" srcId="{73A24F0D-0BF9-4102-893E-080D944BB194}" destId="{E90B3E4C-0D22-4C9A-96D0-C8621C1DF6B9}" srcOrd="3" destOrd="0" presId="urn:microsoft.com/office/officeart/2005/8/layout/hierarchy3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75B560A-B09F-4168-9DBC-053867748BF8}" type="doc">
      <dgm:prSet loTypeId="urn:microsoft.com/office/officeart/2005/8/layout/vList2" loCatId="list" qsTypeId="urn:microsoft.com/office/officeart/2005/8/quickstyle/simple3" qsCatId="simple" csTypeId="urn:microsoft.com/office/officeart/2005/8/colors/accent0_1" csCatId="mainScheme"/>
      <dgm:spPr/>
      <dgm:t>
        <a:bodyPr/>
        <a:lstStyle/>
        <a:p>
          <a:endParaRPr lang="ru-RU"/>
        </a:p>
      </dgm:t>
    </dgm:pt>
    <dgm:pt modelId="{04B0A9A2-AD45-4E3C-B4A2-1CB52D17488B}">
      <dgm:prSet/>
      <dgm:spPr/>
      <dgm:t>
        <a:bodyPr/>
        <a:lstStyle/>
        <a:p>
          <a:pPr rtl="0"/>
          <a:r>
            <a:rPr lang="uk-UA" b="0" i="0" dirty="0" smtClean="0"/>
            <a:t>Електрони розміщуються в атомі так, щоб їхня енергія була мінімальною (принцип </a:t>
          </a:r>
          <a:r>
            <a:rPr lang="uk-UA" b="0" i="0" dirty="0" err="1" smtClean="0"/>
            <a:t>“мінімальної</a:t>
          </a:r>
          <a:r>
            <a:rPr lang="uk-UA" b="0" i="0" dirty="0" smtClean="0"/>
            <a:t> </a:t>
          </a:r>
          <a:r>
            <a:rPr lang="uk-UA" b="0" i="0" dirty="0" err="1" smtClean="0"/>
            <a:t>енергії”</a:t>
          </a:r>
          <a:r>
            <a:rPr lang="uk-UA" b="0" i="0" dirty="0" smtClean="0"/>
            <a:t>).</a:t>
          </a:r>
          <a:endParaRPr lang="ru-RU" dirty="0"/>
        </a:p>
      </dgm:t>
    </dgm:pt>
    <dgm:pt modelId="{98715B41-C46C-49D3-9955-DAAB40ED7F3C}" type="parTrans" cxnId="{CE488378-420C-4738-A875-EC3706AB03BE}">
      <dgm:prSet/>
      <dgm:spPr/>
      <dgm:t>
        <a:bodyPr/>
        <a:lstStyle/>
        <a:p>
          <a:endParaRPr lang="ru-RU"/>
        </a:p>
      </dgm:t>
    </dgm:pt>
    <dgm:pt modelId="{57789364-1D0E-476D-A6B2-7FBA90571091}" type="sibTrans" cxnId="{CE488378-420C-4738-A875-EC3706AB03BE}">
      <dgm:prSet/>
      <dgm:spPr/>
      <dgm:t>
        <a:bodyPr/>
        <a:lstStyle/>
        <a:p>
          <a:endParaRPr lang="ru-RU"/>
        </a:p>
      </dgm:t>
    </dgm:pt>
    <dgm:pt modelId="{09DAA982-5A7E-4575-85C7-744A71E58BF4}">
      <dgm:prSet/>
      <dgm:spPr/>
      <dgm:t>
        <a:bodyPr/>
        <a:lstStyle/>
        <a:p>
          <a:pPr rtl="0"/>
          <a:r>
            <a:rPr lang="uk-UA" b="1" i="0" dirty="0" smtClean="0"/>
            <a:t>1, 2, 3, 4 </a:t>
          </a:r>
          <a:r>
            <a:rPr lang="uk-UA" b="0" i="0" dirty="0" smtClean="0"/>
            <a:t>– енергетичні рівні – заповнюються електронами з однаковою чи близькою за значенням енергією. Останній рівень – зовнішній.</a:t>
          </a:r>
          <a:endParaRPr lang="ru-RU" dirty="0"/>
        </a:p>
      </dgm:t>
    </dgm:pt>
    <dgm:pt modelId="{058A33A3-8D1D-443A-92BE-A2356615AEEA}" type="parTrans" cxnId="{D04797D6-3C36-450A-8447-49E94138B842}">
      <dgm:prSet/>
      <dgm:spPr/>
      <dgm:t>
        <a:bodyPr/>
        <a:lstStyle/>
        <a:p>
          <a:endParaRPr lang="ru-RU"/>
        </a:p>
      </dgm:t>
    </dgm:pt>
    <dgm:pt modelId="{92C56E09-E223-4F59-B071-9288DB64437B}" type="sibTrans" cxnId="{D04797D6-3C36-450A-8447-49E94138B842}">
      <dgm:prSet/>
      <dgm:spPr/>
      <dgm:t>
        <a:bodyPr/>
        <a:lstStyle/>
        <a:p>
          <a:endParaRPr lang="ru-RU"/>
        </a:p>
      </dgm:t>
    </dgm:pt>
    <dgm:pt modelId="{D8D9C542-9B65-4AFD-8D96-91A021A10046}">
      <dgm:prSet/>
      <dgm:spPr/>
      <dgm:t>
        <a:bodyPr/>
        <a:lstStyle/>
        <a:p>
          <a:pPr rtl="0"/>
          <a:r>
            <a:rPr lang="en-US" b="1" i="0" dirty="0" smtClean="0"/>
            <a:t>1</a:t>
          </a:r>
          <a:r>
            <a:rPr lang="en-US" b="1" i="1" dirty="0" smtClean="0"/>
            <a:t>s</a:t>
          </a:r>
          <a:r>
            <a:rPr lang="en-US" b="1" i="0" dirty="0" smtClean="0"/>
            <a:t>, 2</a:t>
          </a:r>
          <a:r>
            <a:rPr lang="en-US" b="1" i="1" dirty="0" smtClean="0"/>
            <a:t>s</a:t>
          </a:r>
          <a:r>
            <a:rPr lang="en-US" b="1" i="0" dirty="0" smtClean="0"/>
            <a:t>, 2</a:t>
          </a:r>
          <a:r>
            <a:rPr lang="en-US" b="1" i="1" dirty="0" smtClean="0"/>
            <a:t>p</a:t>
          </a:r>
          <a:r>
            <a:rPr lang="en-US" b="1" i="0" dirty="0" smtClean="0"/>
            <a:t>, 3</a:t>
          </a:r>
          <a:r>
            <a:rPr lang="en-US" b="1" i="1" dirty="0" smtClean="0"/>
            <a:t>s</a:t>
          </a:r>
          <a:r>
            <a:rPr lang="en-US" b="1" i="0" dirty="0" smtClean="0"/>
            <a:t>, 3</a:t>
          </a:r>
          <a:r>
            <a:rPr lang="en-US" b="1" i="1" dirty="0" smtClean="0"/>
            <a:t>p</a:t>
          </a:r>
          <a:r>
            <a:rPr lang="en-US" b="1" i="0" dirty="0" smtClean="0"/>
            <a:t>, 3</a:t>
          </a:r>
          <a:r>
            <a:rPr lang="en-US" b="1" i="1" dirty="0" smtClean="0"/>
            <a:t>d</a:t>
          </a:r>
          <a:r>
            <a:rPr lang="uk-UA" b="0" i="0" dirty="0" smtClean="0"/>
            <a:t> – енергетичні підрівні. </a:t>
          </a:r>
          <a:endParaRPr lang="ru-RU" dirty="0"/>
        </a:p>
      </dgm:t>
    </dgm:pt>
    <dgm:pt modelId="{89A483B1-309D-4A8E-BC42-63A8E38F2E1D}" type="parTrans" cxnId="{9B0ADBB2-5247-4C73-B73A-5212752F4784}">
      <dgm:prSet/>
      <dgm:spPr/>
      <dgm:t>
        <a:bodyPr/>
        <a:lstStyle/>
        <a:p>
          <a:endParaRPr lang="ru-RU"/>
        </a:p>
      </dgm:t>
    </dgm:pt>
    <dgm:pt modelId="{89E3C1E6-D169-4296-80D7-8CECE0AB3370}" type="sibTrans" cxnId="{9B0ADBB2-5247-4C73-B73A-5212752F4784}">
      <dgm:prSet/>
      <dgm:spPr/>
      <dgm:t>
        <a:bodyPr/>
        <a:lstStyle/>
        <a:p>
          <a:endParaRPr lang="ru-RU"/>
        </a:p>
      </dgm:t>
    </dgm:pt>
    <dgm:pt modelId="{C61F2A37-103A-4C14-B4EC-6471F8A64646}">
      <dgm:prSet/>
      <dgm:spPr/>
      <dgm:t>
        <a:bodyPr/>
        <a:lstStyle/>
        <a:p>
          <a:pPr rtl="0"/>
          <a:r>
            <a:rPr lang="uk-UA" b="0" i="0" dirty="0" smtClean="0"/>
            <a:t>Кількість енергетичних рівнів = № періоду</a:t>
          </a:r>
          <a:endParaRPr lang="ru-RU" dirty="0"/>
        </a:p>
      </dgm:t>
    </dgm:pt>
    <dgm:pt modelId="{C305FF8B-84E4-468A-B7C3-69FF6E918B50}" type="parTrans" cxnId="{3F5343EA-4688-49F4-AC45-864C90C2E346}">
      <dgm:prSet/>
      <dgm:spPr/>
      <dgm:t>
        <a:bodyPr/>
        <a:lstStyle/>
        <a:p>
          <a:endParaRPr lang="ru-RU"/>
        </a:p>
      </dgm:t>
    </dgm:pt>
    <dgm:pt modelId="{5B28D956-500A-409A-BAEA-386A0411CA50}" type="sibTrans" cxnId="{3F5343EA-4688-49F4-AC45-864C90C2E346}">
      <dgm:prSet/>
      <dgm:spPr/>
      <dgm:t>
        <a:bodyPr/>
        <a:lstStyle/>
        <a:p>
          <a:endParaRPr lang="ru-RU"/>
        </a:p>
      </dgm:t>
    </dgm:pt>
    <dgm:pt modelId="{662D0E56-8050-45CA-A386-789DE9B1ED00}">
      <dgm:prSet/>
      <dgm:spPr/>
      <dgm:t>
        <a:bodyPr/>
        <a:lstStyle/>
        <a:p>
          <a:pPr rtl="0"/>
          <a:r>
            <a:rPr lang="uk-UA" b="0" i="0" dirty="0" smtClean="0"/>
            <a:t>Кількість електронів на зовнішньому рівні = № групи (для головних підгруп).</a:t>
          </a:r>
          <a:endParaRPr lang="ru-RU" dirty="0"/>
        </a:p>
      </dgm:t>
    </dgm:pt>
    <dgm:pt modelId="{589A70B7-F65C-4FD2-AA67-2A8BCFED15F6}" type="parTrans" cxnId="{A22A7C13-5880-4206-B387-92ADF69AFD34}">
      <dgm:prSet/>
      <dgm:spPr/>
      <dgm:t>
        <a:bodyPr/>
        <a:lstStyle/>
        <a:p>
          <a:endParaRPr lang="ru-RU"/>
        </a:p>
      </dgm:t>
    </dgm:pt>
    <dgm:pt modelId="{B7AE3CBA-51EA-4085-AC7F-241B508F98DC}" type="sibTrans" cxnId="{A22A7C13-5880-4206-B387-92ADF69AFD34}">
      <dgm:prSet/>
      <dgm:spPr/>
      <dgm:t>
        <a:bodyPr/>
        <a:lstStyle/>
        <a:p>
          <a:endParaRPr lang="ru-RU"/>
        </a:p>
      </dgm:t>
    </dgm:pt>
    <dgm:pt modelId="{32B56F64-2D49-4E62-A07F-F944BF843EBF}" type="pres">
      <dgm:prSet presAssocID="{875B560A-B09F-4168-9DBC-053867748BF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2DAE23B-740C-45A4-8FD7-3E40B771D1F9}" type="pres">
      <dgm:prSet presAssocID="{04B0A9A2-AD45-4E3C-B4A2-1CB52D17488B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827E47-FE31-4077-8C26-CAEC0DBA69F6}" type="pres">
      <dgm:prSet presAssocID="{57789364-1D0E-476D-A6B2-7FBA90571091}" presName="spacer" presStyleCnt="0"/>
      <dgm:spPr/>
    </dgm:pt>
    <dgm:pt modelId="{B2D9E8D9-1CC9-431B-930C-5650AB492130}" type="pres">
      <dgm:prSet presAssocID="{09DAA982-5A7E-4575-85C7-744A71E58BF4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E0B8B5-3769-4725-87B6-8FB367779F3E}" type="pres">
      <dgm:prSet presAssocID="{92C56E09-E223-4F59-B071-9288DB64437B}" presName="spacer" presStyleCnt="0"/>
      <dgm:spPr/>
    </dgm:pt>
    <dgm:pt modelId="{D5FC500B-1266-4C62-9ED9-9925E4178368}" type="pres">
      <dgm:prSet presAssocID="{D8D9C542-9B65-4AFD-8D96-91A021A10046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BA1EF4-87B0-4D99-BB6B-73E8D86FC074}" type="pres">
      <dgm:prSet presAssocID="{89E3C1E6-D169-4296-80D7-8CECE0AB3370}" presName="spacer" presStyleCnt="0"/>
      <dgm:spPr/>
    </dgm:pt>
    <dgm:pt modelId="{E94CFB7D-FD3E-4CAD-A69E-54DAC5E684C3}" type="pres">
      <dgm:prSet presAssocID="{C61F2A37-103A-4C14-B4EC-6471F8A64646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8C321F-C492-4CF8-A875-F48D76B4A9D3}" type="pres">
      <dgm:prSet presAssocID="{5B28D956-500A-409A-BAEA-386A0411CA50}" presName="spacer" presStyleCnt="0"/>
      <dgm:spPr/>
    </dgm:pt>
    <dgm:pt modelId="{64A8E83B-30C4-4C9D-8803-86011EB58DCC}" type="pres">
      <dgm:prSet presAssocID="{662D0E56-8050-45CA-A386-789DE9B1ED00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30F753B-C024-4CC0-BD34-E63CD51D4E76}" type="presOf" srcId="{C61F2A37-103A-4C14-B4EC-6471F8A64646}" destId="{E94CFB7D-FD3E-4CAD-A69E-54DAC5E684C3}" srcOrd="0" destOrd="0" presId="urn:microsoft.com/office/officeart/2005/8/layout/vList2"/>
    <dgm:cxn modelId="{9B0ADBB2-5247-4C73-B73A-5212752F4784}" srcId="{875B560A-B09F-4168-9DBC-053867748BF8}" destId="{D8D9C542-9B65-4AFD-8D96-91A021A10046}" srcOrd="2" destOrd="0" parTransId="{89A483B1-309D-4A8E-BC42-63A8E38F2E1D}" sibTransId="{89E3C1E6-D169-4296-80D7-8CECE0AB3370}"/>
    <dgm:cxn modelId="{A342AF90-ADF3-4AC0-8AFB-D7FDD07F616A}" type="presOf" srcId="{875B560A-B09F-4168-9DBC-053867748BF8}" destId="{32B56F64-2D49-4E62-A07F-F944BF843EBF}" srcOrd="0" destOrd="0" presId="urn:microsoft.com/office/officeart/2005/8/layout/vList2"/>
    <dgm:cxn modelId="{CE488378-420C-4738-A875-EC3706AB03BE}" srcId="{875B560A-B09F-4168-9DBC-053867748BF8}" destId="{04B0A9A2-AD45-4E3C-B4A2-1CB52D17488B}" srcOrd="0" destOrd="0" parTransId="{98715B41-C46C-49D3-9955-DAAB40ED7F3C}" sibTransId="{57789364-1D0E-476D-A6B2-7FBA90571091}"/>
    <dgm:cxn modelId="{3F5343EA-4688-49F4-AC45-864C90C2E346}" srcId="{875B560A-B09F-4168-9DBC-053867748BF8}" destId="{C61F2A37-103A-4C14-B4EC-6471F8A64646}" srcOrd="3" destOrd="0" parTransId="{C305FF8B-84E4-468A-B7C3-69FF6E918B50}" sibTransId="{5B28D956-500A-409A-BAEA-386A0411CA50}"/>
    <dgm:cxn modelId="{05FCFC8C-3C3D-46CC-8374-3D10BAFB49DD}" type="presOf" srcId="{D8D9C542-9B65-4AFD-8D96-91A021A10046}" destId="{D5FC500B-1266-4C62-9ED9-9925E4178368}" srcOrd="0" destOrd="0" presId="urn:microsoft.com/office/officeart/2005/8/layout/vList2"/>
    <dgm:cxn modelId="{A22A7C13-5880-4206-B387-92ADF69AFD34}" srcId="{875B560A-B09F-4168-9DBC-053867748BF8}" destId="{662D0E56-8050-45CA-A386-789DE9B1ED00}" srcOrd="4" destOrd="0" parTransId="{589A70B7-F65C-4FD2-AA67-2A8BCFED15F6}" sibTransId="{B7AE3CBA-51EA-4085-AC7F-241B508F98DC}"/>
    <dgm:cxn modelId="{0C4DC53F-A4F1-4B98-9F59-B440088F6976}" type="presOf" srcId="{09DAA982-5A7E-4575-85C7-744A71E58BF4}" destId="{B2D9E8D9-1CC9-431B-930C-5650AB492130}" srcOrd="0" destOrd="0" presId="urn:microsoft.com/office/officeart/2005/8/layout/vList2"/>
    <dgm:cxn modelId="{06B83B60-65B1-4E89-A1B2-0F684A41E720}" type="presOf" srcId="{662D0E56-8050-45CA-A386-789DE9B1ED00}" destId="{64A8E83B-30C4-4C9D-8803-86011EB58DCC}" srcOrd="0" destOrd="0" presId="urn:microsoft.com/office/officeart/2005/8/layout/vList2"/>
    <dgm:cxn modelId="{D04797D6-3C36-450A-8447-49E94138B842}" srcId="{875B560A-B09F-4168-9DBC-053867748BF8}" destId="{09DAA982-5A7E-4575-85C7-744A71E58BF4}" srcOrd="1" destOrd="0" parTransId="{058A33A3-8D1D-443A-92BE-A2356615AEEA}" sibTransId="{92C56E09-E223-4F59-B071-9288DB64437B}"/>
    <dgm:cxn modelId="{699833C5-E788-4899-9CFF-E3C354F1CD98}" type="presOf" srcId="{04B0A9A2-AD45-4E3C-B4A2-1CB52D17488B}" destId="{52DAE23B-740C-45A4-8FD7-3E40B771D1F9}" srcOrd="0" destOrd="0" presId="urn:microsoft.com/office/officeart/2005/8/layout/vList2"/>
    <dgm:cxn modelId="{69D3F5AB-AEEC-46E2-9E3B-762F4D595E88}" type="presParOf" srcId="{32B56F64-2D49-4E62-A07F-F944BF843EBF}" destId="{52DAE23B-740C-45A4-8FD7-3E40B771D1F9}" srcOrd="0" destOrd="0" presId="urn:microsoft.com/office/officeart/2005/8/layout/vList2"/>
    <dgm:cxn modelId="{3D1E6639-071D-4660-AE68-D15DF3CF94AD}" type="presParOf" srcId="{32B56F64-2D49-4E62-A07F-F944BF843EBF}" destId="{3F827E47-FE31-4077-8C26-CAEC0DBA69F6}" srcOrd="1" destOrd="0" presId="urn:microsoft.com/office/officeart/2005/8/layout/vList2"/>
    <dgm:cxn modelId="{AA22978A-2CC1-4CD4-AE1A-796D17BA6777}" type="presParOf" srcId="{32B56F64-2D49-4E62-A07F-F944BF843EBF}" destId="{B2D9E8D9-1CC9-431B-930C-5650AB492130}" srcOrd="2" destOrd="0" presId="urn:microsoft.com/office/officeart/2005/8/layout/vList2"/>
    <dgm:cxn modelId="{36DEA64E-4269-4CC6-BBC6-0E2A467493F9}" type="presParOf" srcId="{32B56F64-2D49-4E62-A07F-F944BF843EBF}" destId="{47E0B8B5-3769-4725-87B6-8FB367779F3E}" srcOrd="3" destOrd="0" presId="urn:microsoft.com/office/officeart/2005/8/layout/vList2"/>
    <dgm:cxn modelId="{CC52B547-11A3-4EEA-BDA4-A371E40DB6AE}" type="presParOf" srcId="{32B56F64-2D49-4E62-A07F-F944BF843EBF}" destId="{D5FC500B-1266-4C62-9ED9-9925E4178368}" srcOrd="4" destOrd="0" presId="urn:microsoft.com/office/officeart/2005/8/layout/vList2"/>
    <dgm:cxn modelId="{09290BE2-F8CB-4774-BB4F-C75A0400D28F}" type="presParOf" srcId="{32B56F64-2D49-4E62-A07F-F944BF843EBF}" destId="{34BA1EF4-87B0-4D99-BB6B-73E8D86FC074}" srcOrd="5" destOrd="0" presId="urn:microsoft.com/office/officeart/2005/8/layout/vList2"/>
    <dgm:cxn modelId="{0DC63C9B-98F7-4EFD-8CC3-30563DDC3E6D}" type="presParOf" srcId="{32B56F64-2D49-4E62-A07F-F944BF843EBF}" destId="{E94CFB7D-FD3E-4CAD-A69E-54DAC5E684C3}" srcOrd="6" destOrd="0" presId="urn:microsoft.com/office/officeart/2005/8/layout/vList2"/>
    <dgm:cxn modelId="{5069A782-EBB3-40E0-97CB-CC57C03472AA}" type="presParOf" srcId="{32B56F64-2D49-4E62-A07F-F944BF843EBF}" destId="{3B8C321F-C492-4CF8-A875-F48D76B4A9D3}" srcOrd="7" destOrd="0" presId="urn:microsoft.com/office/officeart/2005/8/layout/vList2"/>
    <dgm:cxn modelId="{A3045768-2728-47AE-A63D-3E9F44EFEF01}" type="presParOf" srcId="{32B56F64-2D49-4E62-A07F-F944BF843EBF}" destId="{64A8E83B-30C4-4C9D-8803-86011EB58DCC}" srcOrd="8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9" name="Google Shape;9879;g1450b2fcb6e_0_40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80" name="Google Shape;9880;g1450b2fcb6e_0_40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07" name="Google Shape;9907;g1439b8e704c_0_4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08" name="Google Shape;9908;g1439b8e704c_0_4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2" name="Google Shape;9942;g1466be8df3d_3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43" name="Google Shape;9943;g1466be8df3d_3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l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0" y="0"/>
            <a:ext cx="9144125" cy="5143391"/>
            <a:chOff x="0" y="0"/>
            <a:chExt cx="9144125" cy="5143391"/>
          </a:xfrm>
        </p:grpSpPr>
        <p:sp>
          <p:nvSpPr>
            <p:cNvPr id="10" name="Google Shape;10;p2"/>
            <p:cNvSpPr/>
            <p:nvPr/>
          </p:nvSpPr>
          <p:spPr>
            <a:xfrm>
              <a:off x="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1;p2"/>
            <p:cNvSpPr/>
            <p:nvPr/>
          </p:nvSpPr>
          <p:spPr>
            <a:xfrm>
              <a:off x="38100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76201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114301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152402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190502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228603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66703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304804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342904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381005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419105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457206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495306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533407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571507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609608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647708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685809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723909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38100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6201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114301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152402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190502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228603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266703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304804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342904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381005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419105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457206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495306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33407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571507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609608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647708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685809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723909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38100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76201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114301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152402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190502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228603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266703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304804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342904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381005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419105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457206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495306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533407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571507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609608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2"/>
            <p:cNvSpPr/>
            <p:nvPr/>
          </p:nvSpPr>
          <p:spPr>
            <a:xfrm>
              <a:off x="647708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2"/>
            <p:cNvSpPr/>
            <p:nvPr/>
          </p:nvSpPr>
          <p:spPr>
            <a:xfrm>
              <a:off x="685809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;p2"/>
            <p:cNvSpPr/>
            <p:nvPr/>
          </p:nvSpPr>
          <p:spPr>
            <a:xfrm>
              <a:off x="723909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;p2"/>
            <p:cNvSpPr/>
            <p:nvPr/>
          </p:nvSpPr>
          <p:spPr>
            <a:xfrm>
              <a:off x="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1;p2"/>
            <p:cNvSpPr/>
            <p:nvPr/>
          </p:nvSpPr>
          <p:spPr>
            <a:xfrm>
              <a:off x="38100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2"/>
            <p:cNvSpPr/>
            <p:nvPr/>
          </p:nvSpPr>
          <p:spPr>
            <a:xfrm>
              <a:off x="76201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2"/>
            <p:cNvSpPr/>
            <p:nvPr/>
          </p:nvSpPr>
          <p:spPr>
            <a:xfrm>
              <a:off x="114301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2"/>
            <p:cNvSpPr/>
            <p:nvPr/>
          </p:nvSpPr>
          <p:spPr>
            <a:xfrm>
              <a:off x="152402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2"/>
            <p:cNvSpPr/>
            <p:nvPr/>
          </p:nvSpPr>
          <p:spPr>
            <a:xfrm>
              <a:off x="190502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2"/>
            <p:cNvSpPr/>
            <p:nvPr/>
          </p:nvSpPr>
          <p:spPr>
            <a:xfrm>
              <a:off x="228603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2"/>
            <p:cNvSpPr/>
            <p:nvPr/>
          </p:nvSpPr>
          <p:spPr>
            <a:xfrm>
              <a:off x="266703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2"/>
            <p:cNvSpPr/>
            <p:nvPr/>
          </p:nvSpPr>
          <p:spPr>
            <a:xfrm>
              <a:off x="304804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2"/>
            <p:cNvSpPr/>
            <p:nvPr/>
          </p:nvSpPr>
          <p:spPr>
            <a:xfrm>
              <a:off x="342904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2"/>
            <p:cNvSpPr/>
            <p:nvPr/>
          </p:nvSpPr>
          <p:spPr>
            <a:xfrm>
              <a:off x="381005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2"/>
            <p:cNvSpPr/>
            <p:nvPr/>
          </p:nvSpPr>
          <p:spPr>
            <a:xfrm>
              <a:off x="419105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2"/>
            <p:cNvSpPr/>
            <p:nvPr/>
          </p:nvSpPr>
          <p:spPr>
            <a:xfrm>
              <a:off x="457206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2"/>
            <p:cNvSpPr/>
            <p:nvPr/>
          </p:nvSpPr>
          <p:spPr>
            <a:xfrm>
              <a:off x="495306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2"/>
            <p:cNvSpPr/>
            <p:nvPr/>
          </p:nvSpPr>
          <p:spPr>
            <a:xfrm>
              <a:off x="533407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2"/>
            <p:cNvSpPr/>
            <p:nvPr/>
          </p:nvSpPr>
          <p:spPr>
            <a:xfrm>
              <a:off x="571507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2"/>
            <p:cNvSpPr/>
            <p:nvPr/>
          </p:nvSpPr>
          <p:spPr>
            <a:xfrm>
              <a:off x="609608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2"/>
            <p:cNvSpPr/>
            <p:nvPr/>
          </p:nvSpPr>
          <p:spPr>
            <a:xfrm>
              <a:off x="647708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2"/>
            <p:cNvSpPr/>
            <p:nvPr/>
          </p:nvSpPr>
          <p:spPr>
            <a:xfrm>
              <a:off x="685809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2"/>
            <p:cNvSpPr/>
            <p:nvPr/>
          </p:nvSpPr>
          <p:spPr>
            <a:xfrm>
              <a:off x="723909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2"/>
            <p:cNvSpPr/>
            <p:nvPr/>
          </p:nvSpPr>
          <p:spPr>
            <a:xfrm>
              <a:off x="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2"/>
            <p:cNvSpPr/>
            <p:nvPr/>
          </p:nvSpPr>
          <p:spPr>
            <a:xfrm>
              <a:off x="38100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2"/>
            <p:cNvSpPr/>
            <p:nvPr/>
          </p:nvSpPr>
          <p:spPr>
            <a:xfrm>
              <a:off x="76201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2"/>
            <p:cNvSpPr/>
            <p:nvPr/>
          </p:nvSpPr>
          <p:spPr>
            <a:xfrm>
              <a:off x="114301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2"/>
            <p:cNvSpPr/>
            <p:nvPr/>
          </p:nvSpPr>
          <p:spPr>
            <a:xfrm>
              <a:off x="152402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2"/>
            <p:cNvSpPr/>
            <p:nvPr/>
          </p:nvSpPr>
          <p:spPr>
            <a:xfrm>
              <a:off x="190502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2"/>
            <p:cNvSpPr/>
            <p:nvPr/>
          </p:nvSpPr>
          <p:spPr>
            <a:xfrm>
              <a:off x="228603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2"/>
            <p:cNvSpPr/>
            <p:nvPr/>
          </p:nvSpPr>
          <p:spPr>
            <a:xfrm>
              <a:off x="266703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2"/>
            <p:cNvSpPr/>
            <p:nvPr/>
          </p:nvSpPr>
          <p:spPr>
            <a:xfrm>
              <a:off x="304804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2"/>
            <p:cNvSpPr/>
            <p:nvPr/>
          </p:nvSpPr>
          <p:spPr>
            <a:xfrm>
              <a:off x="342904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;p2"/>
            <p:cNvSpPr/>
            <p:nvPr/>
          </p:nvSpPr>
          <p:spPr>
            <a:xfrm>
              <a:off x="381005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2"/>
            <p:cNvSpPr/>
            <p:nvPr/>
          </p:nvSpPr>
          <p:spPr>
            <a:xfrm>
              <a:off x="419105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2"/>
            <p:cNvSpPr/>
            <p:nvPr/>
          </p:nvSpPr>
          <p:spPr>
            <a:xfrm>
              <a:off x="457206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2"/>
            <p:cNvSpPr/>
            <p:nvPr/>
          </p:nvSpPr>
          <p:spPr>
            <a:xfrm>
              <a:off x="495306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2"/>
            <p:cNvSpPr/>
            <p:nvPr/>
          </p:nvSpPr>
          <p:spPr>
            <a:xfrm>
              <a:off x="533407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2"/>
            <p:cNvSpPr/>
            <p:nvPr/>
          </p:nvSpPr>
          <p:spPr>
            <a:xfrm>
              <a:off x="571507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2"/>
            <p:cNvSpPr/>
            <p:nvPr/>
          </p:nvSpPr>
          <p:spPr>
            <a:xfrm>
              <a:off x="609608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2"/>
            <p:cNvSpPr/>
            <p:nvPr/>
          </p:nvSpPr>
          <p:spPr>
            <a:xfrm>
              <a:off x="647708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2"/>
            <p:cNvSpPr/>
            <p:nvPr/>
          </p:nvSpPr>
          <p:spPr>
            <a:xfrm>
              <a:off x="685809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2"/>
            <p:cNvSpPr/>
            <p:nvPr/>
          </p:nvSpPr>
          <p:spPr>
            <a:xfrm>
              <a:off x="723909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2"/>
            <p:cNvSpPr/>
            <p:nvPr/>
          </p:nvSpPr>
          <p:spPr>
            <a:xfrm>
              <a:off x="38100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2"/>
            <p:cNvSpPr/>
            <p:nvPr/>
          </p:nvSpPr>
          <p:spPr>
            <a:xfrm>
              <a:off x="76201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2"/>
            <p:cNvSpPr/>
            <p:nvPr/>
          </p:nvSpPr>
          <p:spPr>
            <a:xfrm>
              <a:off x="114301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2"/>
            <p:cNvSpPr/>
            <p:nvPr/>
          </p:nvSpPr>
          <p:spPr>
            <a:xfrm>
              <a:off x="152402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2"/>
            <p:cNvSpPr/>
            <p:nvPr/>
          </p:nvSpPr>
          <p:spPr>
            <a:xfrm>
              <a:off x="190502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2"/>
            <p:cNvSpPr/>
            <p:nvPr/>
          </p:nvSpPr>
          <p:spPr>
            <a:xfrm>
              <a:off x="228603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2"/>
            <p:cNvSpPr/>
            <p:nvPr/>
          </p:nvSpPr>
          <p:spPr>
            <a:xfrm>
              <a:off x="266703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2"/>
            <p:cNvSpPr/>
            <p:nvPr/>
          </p:nvSpPr>
          <p:spPr>
            <a:xfrm>
              <a:off x="304804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2"/>
            <p:cNvSpPr/>
            <p:nvPr/>
          </p:nvSpPr>
          <p:spPr>
            <a:xfrm>
              <a:off x="342904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2"/>
            <p:cNvSpPr/>
            <p:nvPr/>
          </p:nvSpPr>
          <p:spPr>
            <a:xfrm>
              <a:off x="381005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2"/>
            <p:cNvSpPr/>
            <p:nvPr/>
          </p:nvSpPr>
          <p:spPr>
            <a:xfrm>
              <a:off x="419105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2"/>
            <p:cNvSpPr/>
            <p:nvPr/>
          </p:nvSpPr>
          <p:spPr>
            <a:xfrm>
              <a:off x="457206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2"/>
            <p:cNvSpPr/>
            <p:nvPr/>
          </p:nvSpPr>
          <p:spPr>
            <a:xfrm>
              <a:off x="495306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2"/>
            <p:cNvSpPr/>
            <p:nvPr/>
          </p:nvSpPr>
          <p:spPr>
            <a:xfrm>
              <a:off x="533407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2"/>
            <p:cNvSpPr/>
            <p:nvPr/>
          </p:nvSpPr>
          <p:spPr>
            <a:xfrm>
              <a:off x="571507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2"/>
            <p:cNvSpPr/>
            <p:nvPr/>
          </p:nvSpPr>
          <p:spPr>
            <a:xfrm>
              <a:off x="609608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647708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2"/>
            <p:cNvSpPr/>
            <p:nvPr/>
          </p:nvSpPr>
          <p:spPr>
            <a:xfrm>
              <a:off x="685809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2"/>
            <p:cNvSpPr/>
            <p:nvPr/>
          </p:nvSpPr>
          <p:spPr>
            <a:xfrm>
              <a:off x="723909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38100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76201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114301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2"/>
            <p:cNvSpPr/>
            <p:nvPr/>
          </p:nvSpPr>
          <p:spPr>
            <a:xfrm>
              <a:off x="152402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35;p2"/>
            <p:cNvSpPr/>
            <p:nvPr/>
          </p:nvSpPr>
          <p:spPr>
            <a:xfrm>
              <a:off x="190502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228603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2"/>
            <p:cNvSpPr/>
            <p:nvPr/>
          </p:nvSpPr>
          <p:spPr>
            <a:xfrm>
              <a:off x="266703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304804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342904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2"/>
            <p:cNvSpPr/>
            <p:nvPr/>
          </p:nvSpPr>
          <p:spPr>
            <a:xfrm>
              <a:off x="381005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2"/>
            <p:cNvSpPr/>
            <p:nvPr/>
          </p:nvSpPr>
          <p:spPr>
            <a:xfrm>
              <a:off x="419105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2"/>
            <p:cNvSpPr/>
            <p:nvPr/>
          </p:nvSpPr>
          <p:spPr>
            <a:xfrm>
              <a:off x="457206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495306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533407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2"/>
            <p:cNvSpPr/>
            <p:nvPr/>
          </p:nvSpPr>
          <p:spPr>
            <a:xfrm>
              <a:off x="571507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2"/>
            <p:cNvSpPr/>
            <p:nvPr/>
          </p:nvSpPr>
          <p:spPr>
            <a:xfrm>
              <a:off x="609608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2"/>
            <p:cNvSpPr/>
            <p:nvPr/>
          </p:nvSpPr>
          <p:spPr>
            <a:xfrm>
              <a:off x="647708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2"/>
            <p:cNvSpPr/>
            <p:nvPr/>
          </p:nvSpPr>
          <p:spPr>
            <a:xfrm>
              <a:off x="685809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2"/>
            <p:cNvSpPr/>
            <p:nvPr/>
          </p:nvSpPr>
          <p:spPr>
            <a:xfrm>
              <a:off x="723909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2"/>
            <p:cNvSpPr/>
            <p:nvPr/>
          </p:nvSpPr>
          <p:spPr>
            <a:xfrm>
              <a:off x="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2"/>
            <p:cNvSpPr/>
            <p:nvPr/>
          </p:nvSpPr>
          <p:spPr>
            <a:xfrm>
              <a:off x="38100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76201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2"/>
            <p:cNvSpPr/>
            <p:nvPr/>
          </p:nvSpPr>
          <p:spPr>
            <a:xfrm>
              <a:off x="114301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2"/>
            <p:cNvSpPr/>
            <p:nvPr/>
          </p:nvSpPr>
          <p:spPr>
            <a:xfrm>
              <a:off x="152402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190502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2"/>
            <p:cNvSpPr/>
            <p:nvPr/>
          </p:nvSpPr>
          <p:spPr>
            <a:xfrm>
              <a:off x="228603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266703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2"/>
            <p:cNvSpPr/>
            <p:nvPr/>
          </p:nvSpPr>
          <p:spPr>
            <a:xfrm>
              <a:off x="304804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342904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381005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2"/>
            <p:cNvSpPr/>
            <p:nvPr/>
          </p:nvSpPr>
          <p:spPr>
            <a:xfrm>
              <a:off x="419105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2"/>
            <p:cNvSpPr/>
            <p:nvPr/>
          </p:nvSpPr>
          <p:spPr>
            <a:xfrm>
              <a:off x="457206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2"/>
            <p:cNvSpPr/>
            <p:nvPr/>
          </p:nvSpPr>
          <p:spPr>
            <a:xfrm>
              <a:off x="495306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2"/>
            <p:cNvSpPr/>
            <p:nvPr/>
          </p:nvSpPr>
          <p:spPr>
            <a:xfrm>
              <a:off x="533407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2"/>
            <p:cNvSpPr/>
            <p:nvPr/>
          </p:nvSpPr>
          <p:spPr>
            <a:xfrm>
              <a:off x="571507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2"/>
            <p:cNvSpPr/>
            <p:nvPr/>
          </p:nvSpPr>
          <p:spPr>
            <a:xfrm>
              <a:off x="609608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2"/>
            <p:cNvSpPr/>
            <p:nvPr/>
          </p:nvSpPr>
          <p:spPr>
            <a:xfrm>
              <a:off x="647708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2"/>
            <p:cNvSpPr/>
            <p:nvPr/>
          </p:nvSpPr>
          <p:spPr>
            <a:xfrm>
              <a:off x="685809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"/>
            <p:cNvSpPr/>
            <p:nvPr/>
          </p:nvSpPr>
          <p:spPr>
            <a:xfrm>
              <a:off x="723909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2"/>
            <p:cNvSpPr/>
            <p:nvPr/>
          </p:nvSpPr>
          <p:spPr>
            <a:xfrm>
              <a:off x="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2"/>
            <p:cNvSpPr/>
            <p:nvPr/>
          </p:nvSpPr>
          <p:spPr>
            <a:xfrm>
              <a:off x="38100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2"/>
            <p:cNvSpPr/>
            <p:nvPr/>
          </p:nvSpPr>
          <p:spPr>
            <a:xfrm>
              <a:off x="76201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2"/>
            <p:cNvSpPr/>
            <p:nvPr/>
          </p:nvSpPr>
          <p:spPr>
            <a:xfrm>
              <a:off x="114301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2"/>
            <p:cNvSpPr/>
            <p:nvPr/>
          </p:nvSpPr>
          <p:spPr>
            <a:xfrm>
              <a:off x="152402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2"/>
            <p:cNvSpPr/>
            <p:nvPr/>
          </p:nvSpPr>
          <p:spPr>
            <a:xfrm>
              <a:off x="190502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2"/>
            <p:cNvSpPr/>
            <p:nvPr/>
          </p:nvSpPr>
          <p:spPr>
            <a:xfrm>
              <a:off x="228603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"/>
            <p:cNvSpPr/>
            <p:nvPr/>
          </p:nvSpPr>
          <p:spPr>
            <a:xfrm>
              <a:off x="266703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2"/>
            <p:cNvSpPr/>
            <p:nvPr/>
          </p:nvSpPr>
          <p:spPr>
            <a:xfrm>
              <a:off x="304804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9;p2"/>
            <p:cNvSpPr/>
            <p:nvPr/>
          </p:nvSpPr>
          <p:spPr>
            <a:xfrm>
              <a:off x="342904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2"/>
            <p:cNvSpPr/>
            <p:nvPr/>
          </p:nvSpPr>
          <p:spPr>
            <a:xfrm>
              <a:off x="381005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"/>
            <p:cNvSpPr/>
            <p:nvPr/>
          </p:nvSpPr>
          <p:spPr>
            <a:xfrm>
              <a:off x="419105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2"/>
            <p:cNvSpPr/>
            <p:nvPr/>
          </p:nvSpPr>
          <p:spPr>
            <a:xfrm>
              <a:off x="457206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2"/>
            <p:cNvSpPr/>
            <p:nvPr/>
          </p:nvSpPr>
          <p:spPr>
            <a:xfrm>
              <a:off x="495306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2"/>
            <p:cNvSpPr/>
            <p:nvPr/>
          </p:nvSpPr>
          <p:spPr>
            <a:xfrm>
              <a:off x="533407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2"/>
            <p:cNvSpPr/>
            <p:nvPr/>
          </p:nvSpPr>
          <p:spPr>
            <a:xfrm>
              <a:off x="571507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2"/>
            <p:cNvSpPr/>
            <p:nvPr/>
          </p:nvSpPr>
          <p:spPr>
            <a:xfrm>
              <a:off x="609608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2"/>
            <p:cNvSpPr/>
            <p:nvPr/>
          </p:nvSpPr>
          <p:spPr>
            <a:xfrm>
              <a:off x="647708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2"/>
            <p:cNvSpPr/>
            <p:nvPr/>
          </p:nvSpPr>
          <p:spPr>
            <a:xfrm>
              <a:off x="685809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2"/>
            <p:cNvSpPr/>
            <p:nvPr/>
          </p:nvSpPr>
          <p:spPr>
            <a:xfrm>
              <a:off x="723909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2"/>
            <p:cNvSpPr/>
            <p:nvPr/>
          </p:nvSpPr>
          <p:spPr>
            <a:xfrm>
              <a:off x="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2"/>
            <p:cNvSpPr/>
            <p:nvPr/>
          </p:nvSpPr>
          <p:spPr>
            <a:xfrm>
              <a:off x="38100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2"/>
            <p:cNvSpPr/>
            <p:nvPr/>
          </p:nvSpPr>
          <p:spPr>
            <a:xfrm>
              <a:off x="76201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"/>
            <p:cNvSpPr/>
            <p:nvPr/>
          </p:nvSpPr>
          <p:spPr>
            <a:xfrm>
              <a:off x="114301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2"/>
            <p:cNvSpPr/>
            <p:nvPr/>
          </p:nvSpPr>
          <p:spPr>
            <a:xfrm>
              <a:off x="152402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2"/>
            <p:cNvSpPr/>
            <p:nvPr/>
          </p:nvSpPr>
          <p:spPr>
            <a:xfrm>
              <a:off x="190502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2"/>
            <p:cNvSpPr/>
            <p:nvPr/>
          </p:nvSpPr>
          <p:spPr>
            <a:xfrm>
              <a:off x="228603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2"/>
            <p:cNvSpPr/>
            <p:nvPr/>
          </p:nvSpPr>
          <p:spPr>
            <a:xfrm>
              <a:off x="266703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2"/>
            <p:cNvSpPr/>
            <p:nvPr/>
          </p:nvSpPr>
          <p:spPr>
            <a:xfrm>
              <a:off x="304804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2"/>
            <p:cNvSpPr/>
            <p:nvPr/>
          </p:nvSpPr>
          <p:spPr>
            <a:xfrm>
              <a:off x="342904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2"/>
            <p:cNvSpPr/>
            <p:nvPr/>
          </p:nvSpPr>
          <p:spPr>
            <a:xfrm>
              <a:off x="381005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2"/>
            <p:cNvSpPr/>
            <p:nvPr/>
          </p:nvSpPr>
          <p:spPr>
            <a:xfrm>
              <a:off x="419105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2"/>
            <p:cNvSpPr/>
            <p:nvPr/>
          </p:nvSpPr>
          <p:spPr>
            <a:xfrm>
              <a:off x="457206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2"/>
            <p:cNvSpPr/>
            <p:nvPr/>
          </p:nvSpPr>
          <p:spPr>
            <a:xfrm>
              <a:off x="495306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2"/>
            <p:cNvSpPr/>
            <p:nvPr/>
          </p:nvSpPr>
          <p:spPr>
            <a:xfrm>
              <a:off x="533407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2"/>
            <p:cNvSpPr/>
            <p:nvPr/>
          </p:nvSpPr>
          <p:spPr>
            <a:xfrm>
              <a:off x="571507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2"/>
            <p:cNvSpPr/>
            <p:nvPr/>
          </p:nvSpPr>
          <p:spPr>
            <a:xfrm>
              <a:off x="609608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"/>
            <p:cNvSpPr/>
            <p:nvPr/>
          </p:nvSpPr>
          <p:spPr>
            <a:xfrm>
              <a:off x="647708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2"/>
            <p:cNvSpPr/>
            <p:nvPr/>
          </p:nvSpPr>
          <p:spPr>
            <a:xfrm>
              <a:off x="685809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2"/>
            <p:cNvSpPr/>
            <p:nvPr/>
          </p:nvSpPr>
          <p:spPr>
            <a:xfrm>
              <a:off x="723909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2"/>
            <p:cNvSpPr/>
            <p:nvPr/>
          </p:nvSpPr>
          <p:spPr>
            <a:xfrm>
              <a:off x="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"/>
            <p:cNvSpPr/>
            <p:nvPr/>
          </p:nvSpPr>
          <p:spPr>
            <a:xfrm>
              <a:off x="38100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2"/>
            <p:cNvSpPr/>
            <p:nvPr/>
          </p:nvSpPr>
          <p:spPr>
            <a:xfrm>
              <a:off x="76201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2"/>
            <p:cNvSpPr/>
            <p:nvPr/>
          </p:nvSpPr>
          <p:spPr>
            <a:xfrm>
              <a:off x="114301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2"/>
            <p:cNvSpPr/>
            <p:nvPr/>
          </p:nvSpPr>
          <p:spPr>
            <a:xfrm>
              <a:off x="152402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"/>
            <p:cNvSpPr/>
            <p:nvPr/>
          </p:nvSpPr>
          <p:spPr>
            <a:xfrm>
              <a:off x="190502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"/>
            <p:cNvSpPr/>
            <p:nvPr/>
          </p:nvSpPr>
          <p:spPr>
            <a:xfrm>
              <a:off x="228603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2"/>
            <p:cNvSpPr/>
            <p:nvPr/>
          </p:nvSpPr>
          <p:spPr>
            <a:xfrm>
              <a:off x="266703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2"/>
            <p:cNvSpPr/>
            <p:nvPr/>
          </p:nvSpPr>
          <p:spPr>
            <a:xfrm>
              <a:off x="304804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"/>
            <p:cNvSpPr/>
            <p:nvPr/>
          </p:nvSpPr>
          <p:spPr>
            <a:xfrm>
              <a:off x="342904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"/>
            <p:cNvSpPr/>
            <p:nvPr/>
          </p:nvSpPr>
          <p:spPr>
            <a:xfrm>
              <a:off x="381005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"/>
            <p:cNvSpPr/>
            <p:nvPr/>
          </p:nvSpPr>
          <p:spPr>
            <a:xfrm>
              <a:off x="419105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2"/>
            <p:cNvSpPr/>
            <p:nvPr/>
          </p:nvSpPr>
          <p:spPr>
            <a:xfrm>
              <a:off x="457206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2"/>
            <p:cNvSpPr/>
            <p:nvPr/>
          </p:nvSpPr>
          <p:spPr>
            <a:xfrm>
              <a:off x="495306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"/>
            <p:cNvSpPr/>
            <p:nvPr/>
          </p:nvSpPr>
          <p:spPr>
            <a:xfrm>
              <a:off x="533407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"/>
            <p:cNvSpPr/>
            <p:nvPr/>
          </p:nvSpPr>
          <p:spPr>
            <a:xfrm>
              <a:off x="571507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"/>
            <p:cNvSpPr/>
            <p:nvPr/>
          </p:nvSpPr>
          <p:spPr>
            <a:xfrm>
              <a:off x="609608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2"/>
            <p:cNvSpPr/>
            <p:nvPr/>
          </p:nvSpPr>
          <p:spPr>
            <a:xfrm>
              <a:off x="647708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2"/>
            <p:cNvSpPr/>
            <p:nvPr/>
          </p:nvSpPr>
          <p:spPr>
            <a:xfrm>
              <a:off x="685809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2"/>
            <p:cNvSpPr/>
            <p:nvPr/>
          </p:nvSpPr>
          <p:spPr>
            <a:xfrm>
              <a:off x="723909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2"/>
            <p:cNvSpPr/>
            <p:nvPr/>
          </p:nvSpPr>
          <p:spPr>
            <a:xfrm>
              <a:off x="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2"/>
            <p:cNvSpPr/>
            <p:nvPr/>
          </p:nvSpPr>
          <p:spPr>
            <a:xfrm>
              <a:off x="38100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2"/>
            <p:cNvSpPr/>
            <p:nvPr/>
          </p:nvSpPr>
          <p:spPr>
            <a:xfrm>
              <a:off x="76201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2"/>
            <p:cNvSpPr/>
            <p:nvPr/>
          </p:nvSpPr>
          <p:spPr>
            <a:xfrm>
              <a:off x="114301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2"/>
            <p:cNvSpPr/>
            <p:nvPr/>
          </p:nvSpPr>
          <p:spPr>
            <a:xfrm>
              <a:off x="152402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2"/>
            <p:cNvSpPr/>
            <p:nvPr/>
          </p:nvSpPr>
          <p:spPr>
            <a:xfrm>
              <a:off x="190502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2"/>
            <p:cNvSpPr/>
            <p:nvPr/>
          </p:nvSpPr>
          <p:spPr>
            <a:xfrm>
              <a:off x="228603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2"/>
            <p:cNvSpPr/>
            <p:nvPr/>
          </p:nvSpPr>
          <p:spPr>
            <a:xfrm>
              <a:off x="266703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2"/>
            <p:cNvSpPr/>
            <p:nvPr/>
          </p:nvSpPr>
          <p:spPr>
            <a:xfrm>
              <a:off x="304804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2"/>
            <p:cNvSpPr/>
            <p:nvPr/>
          </p:nvSpPr>
          <p:spPr>
            <a:xfrm>
              <a:off x="342904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240;p2"/>
            <p:cNvSpPr/>
            <p:nvPr/>
          </p:nvSpPr>
          <p:spPr>
            <a:xfrm>
              <a:off x="381005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2"/>
            <p:cNvSpPr/>
            <p:nvPr/>
          </p:nvSpPr>
          <p:spPr>
            <a:xfrm>
              <a:off x="419105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2"/>
            <p:cNvSpPr/>
            <p:nvPr/>
          </p:nvSpPr>
          <p:spPr>
            <a:xfrm>
              <a:off x="457206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2"/>
            <p:cNvSpPr/>
            <p:nvPr/>
          </p:nvSpPr>
          <p:spPr>
            <a:xfrm>
              <a:off x="495306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2"/>
            <p:cNvSpPr/>
            <p:nvPr/>
          </p:nvSpPr>
          <p:spPr>
            <a:xfrm>
              <a:off x="533407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2"/>
            <p:cNvSpPr/>
            <p:nvPr/>
          </p:nvSpPr>
          <p:spPr>
            <a:xfrm>
              <a:off x="571507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2"/>
            <p:cNvSpPr/>
            <p:nvPr/>
          </p:nvSpPr>
          <p:spPr>
            <a:xfrm>
              <a:off x="609608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2"/>
            <p:cNvSpPr/>
            <p:nvPr/>
          </p:nvSpPr>
          <p:spPr>
            <a:xfrm>
              <a:off x="647708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2"/>
            <p:cNvSpPr/>
            <p:nvPr/>
          </p:nvSpPr>
          <p:spPr>
            <a:xfrm>
              <a:off x="685809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2"/>
            <p:cNvSpPr/>
            <p:nvPr/>
          </p:nvSpPr>
          <p:spPr>
            <a:xfrm>
              <a:off x="723909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2"/>
            <p:cNvSpPr/>
            <p:nvPr/>
          </p:nvSpPr>
          <p:spPr>
            <a:xfrm>
              <a:off x="762011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2"/>
            <p:cNvSpPr/>
            <p:nvPr/>
          </p:nvSpPr>
          <p:spPr>
            <a:xfrm>
              <a:off x="800111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2"/>
            <p:cNvSpPr/>
            <p:nvPr/>
          </p:nvSpPr>
          <p:spPr>
            <a:xfrm>
              <a:off x="838212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2"/>
            <p:cNvSpPr/>
            <p:nvPr/>
          </p:nvSpPr>
          <p:spPr>
            <a:xfrm>
              <a:off x="876312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254;p2"/>
            <p:cNvSpPr/>
            <p:nvPr/>
          </p:nvSpPr>
          <p:spPr>
            <a:xfrm>
              <a:off x="762011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255;p2"/>
            <p:cNvSpPr/>
            <p:nvPr/>
          </p:nvSpPr>
          <p:spPr>
            <a:xfrm>
              <a:off x="800111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256;p2"/>
            <p:cNvSpPr/>
            <p:nvPr/>
          </p:nvSpPr>
          <p:spPr>
            <a:xfrm>
              <a:off x="838212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257;p2"/>
            <p:cNvSpPr/>
            <p:nvPr/>
          </p:nvSpPr>
          <p:spPr>
            <a:xfrm>
              <a:off x="876312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2"/>
            <p:cNvSpPr/>
            <p:nvPr/>
          </p:nvSpPr>
          <p:spPr>
            <a:xfrm>
              <a:off x="762011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2"/>
            <p:cNvSpPr/>
            <p:nvPr/>
          </p:nvSpPr>
          <p:spPr>
            <a:xfrm>
              <a:off x="800111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2"/>
            <p:cNvSpPr/>
            <p:nvPr/>
          </p:nvSpPr>
          <p:spPr>
            <a:xfrm>
              <a:off x="838212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2"/>
            <p:cNvSpPr/>
            <p:nvPr/>
          </p:nvSpPr>
          <p:spPr>
            <a:xfrm>
              <a:off x="876312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2"/>
            <p:cNvSpPr/>
            <p:nvPr/>
          </p:nvSpPr>
          <p:spPr>
            <a:xfrm>
              <a:off x="762011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2"/>
            <p:cNvSpPr/>
            <p:nvPr/>
          </p:nvSpPr>
          <p:spPr>
            <a:xfrm>
              <a:off x="800111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2"/>
            <p:cNvSpPr/>
            <p:nvPr/>
          </p:nvSpPr>
          <p:spPr>
            <a:xfrm>
              <a:off x="838212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2"/>
            <p:cNvSpPr/>
            <p:nvPr/>
          </p:nvSpPr>
          <p:spPr>
            <a:xfrm>
              <a:off x="876312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266;p2"/>
            <p:cNvSpPr/>
            <p:nvPr/>
          </p:nvSpPr>
          <p:spPr>
            <a:xfrm>
              <a:off x="762011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2"/>
            <p:cNvSpPr/>
            <p:nvPr/>
          </p:nvSpPr>
          <p:spPr>
            <a:xfrm>
              <a:off x="800111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2"/>
            <p:cNvSpPr/>
            <p:nvPr/>
          </p:nvSpPr>
          <p:spPr>
            <a:xfrm>
              <a:off x="838212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2"/>
            <p:cNvSpPr/>
            <p:nvPr/>
          </p:nvSpPr>
          <p:spPr>
            <a:xfrm>
              <a:off x="876312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2"/>
            <p:cNvSpPr/>
            <p:nvPr/>
          </p:nvSpPr>
          <p:spPr>
            <a:xfrm>
              <a:off x="762011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2"/>
            <p:cNvSpPr/>
            <p:nvPr/>
          </p:nvSpPr>
          <p:spPr>
            <a:xfrm>
              <a:off x="800111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2"/>
            <p:cNvSpPr/>
            <p:nvPr/>
          </p:nvSpPr>
          <p:spPr>
            <a:xfrm>
              <a:off x="838212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2"/>
            <p:cNvSpPr/>
            <p:nvPr/>
          </p:nvSpPr>
          <p:spPr>
            <a:xfrm>
              <a:off x="876312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2"/>
            <p:cNvSpPr/>
            <p:nvPr/>
          </p:nvSpPr>
          <p:spPr>
            <a:xfrm>
              <a:off x="762011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2"/>
            <p:cNvSpPr/>
            <p:nvPr/>
          </p:nvSpPr>
          <p:spPr>
            <a:xfrm>
              <a:off x="800111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2"/>
            <p:cNvSpPr/>
            <p:nvPr/>
          </p:nvSpPr>
          <p:spPr>
            <a:xfrm>
              <a:off x="838212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2"/>
            <p:cNvSpPr/>
            <p:nvPr/>
          </p:nvSpPr>
          <p:spPr>
            <a:xfrm>
              <a:off x="876312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2"/>
            <p:cNvSpPr/>
            <p:nvPr/>
          </p:nvSpPr>
          <p:spPr>
            <a:xfrm>
              <a:off x="762011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2"/>
            <p:cNvSpPr/>
            <p:nvPr/>
          </p:nvSpPr>
          <p:spPr>
            <a:xfrm>
              <a:off x="800111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2"/>
            <p:cNvSpPr/>
            <p:nvPr/>
          </p:nvSpPr>
          <p:spPr>
            <a:xfrm>
              <a:off x="838212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2"/>
            <p:cNvSpPr/>
            <p:nvPr/>
          </p:nvSpPr>
          <p:spPr>
            <a:xfrm>
              <a:off x="876312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2"/>
            <p:cNvSpPr/>
            <p:nvPr/>
          </p:nvSpPr>
          <p:spPr>
            <a:xfrm>
              <a:off x="762011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2"/>
            <p:cNvSpPr/>
            <p:nvPr/>
          </p:nvSpPr>
          <p:spPr>
            <a:xfrm>
              <a:off x="800111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2"/>
            <p:cNvSpPr/>
            <p:nvPr/>
          </p:nvSpPr>
          <p:spPr>
            <a:xfrm>
              <a:off x="838212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2"/>
            <p:cNvSpPr/>
            <p:nvPr/>
          </p:nvSpPr>
          <p:spPr>
            <a:xfrm>
              <a:off x="876312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2"/>
            <p:cNvSpPr/>
            <p:nvPr/>
          </p:nvSpPr>
          <p:spPr>
            <a:xfrm>
              <a:off x="762011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2"/>
            <p:cNvSpPr/>
            <p:nvPr/>
          </p:nvSpPr>
          <p:spPr>
            <a:xfrm>
              <a:off x="800111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2"/>
            <p:cNvSpPr/>
            <p:nvPr/>
          </p:nvSpPr>
          <p:spPr>
            <a:xfrm>
              <a:off x="838212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2"/>
            <p:cNvSpPr/>
            <p:nvPr/>
          </p:nvSpPr>
          <p:spPr>
            <a:xfrm>
              <a:off x="876312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2"/>
            <p:cNvSpPr/>
            <p:nvPr/>
          </p:nvSpPr>
          <p:spPr>
            <a:xfrm>
              <a:off x="762011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2"/>
            <p:cNvSpPr/>
            <p:nvPr/>
          </p:nvSpPr>
          <p:spPr>
            <a:xfrm>
              <a:off x="800111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2"/>
            <p:cNvSpPr/>
            <p:nvPr/>
          </p:nvSpPr>
          <p:spPr>
            <a:xfrm>
              <a:off x="838212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293;p2"/>
            <p:cNvSpPr/>
            <p:nvPr/>
          </p:nvSpPr>
          <p:spPr>
            <a:xfrm>
              <a:off x="876312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2"/>
            <p:cNvSpPr/>
            <p:nvPr/>
          </p:nvSpPr>
          <p:spPr>
            <a:xfrm>
              <a:off x="762011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2"/>
            <p:cNvSpPr/>
            <p:nvPr/>
          </p:nvSpPr>
          <p:spPr>
            <a:xfrm>
              <a:off x="800111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2"/>
            <p:cNvSpPr/>
            <p:nvPr/>
          </p:nvSpPr>
          <p:spPr>
            <a:xfrm>
              <a:off x="838212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2"/>
            <p:cNvSpPr/>
            <p:nvPr/>
          </p:nvSpPr>
          <p:spPr>
            <a:xfrm>
              <a:off x="876312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2"/>
            <p:cNvSpPr/>
            <p:nvPr/>
          </p:nvSpPr>
          <p:spPr>
            <a:xfrm>
              <a:off x="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2"/>
            <p:cNvSpPr/>
            <p:nvPr/>
          </p:nvSpPr>
          <p:spPr>
            <a:xfrm>
              <a:off x="38100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2"/>
            <p:cNvSpPr/>
            <p:nvPr/>
          </p:nvSpPr>
          <p:spPr>
            <a:xfrm>
              <a:off x="76201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2"/>
            <p:cNvSpPr/>
            <p:nvPr/>
          </p:nvSpPr>
          <p:spPr>
            <a:xfrm>
              <a:off x="114301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2"/>
            <p:cNvSpPr/>
            <p:nvPr/>
          </p:nvSpPr>
          <p:spPr>
            <a:xfrm>
              <a:off x="152402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2"/>
            <p:cNvSpPr/>
            <p:nvPr/>
          </p:nvSpPr>
          <p:spPr>
            <a:xfrm>
              <a:off x="190502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2"/>
            <p:cNvSpPr/>
            <p:nvPr/>
          </p:nvSpPr>
          <p:spPr>
            <a:xfrm>
              <a:off x="228603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2"/>
            <p:cNvSpPr/>
            <p:nvPr/>
          </p:nvSpPr>
          <p:spPr>
            <a:xfrm>
              <a:off x="266703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2"/>
            <p:cNvSpPr/>
            <p:nvPr/>
          </p:nvSpPr>
          <p:spPr>
            <a:xfrm>
              <a:off x="304804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2"/>
            <p:cNvSpPr/>
            <p:nvPr/>
          </p:nvSpPr>
          <p:spPr>
            <a:xfrm>
              <a:off x="342904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2"/>
            <p:cNvSpPr/>
            <p:nvPr/>
          </p:nvSpPr>
          <p:spPr>
            <a:xfrm>
              <a:off x="381005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2"/>
            <p:cNvSpPr/>
            <p:nvPr/>
          </p:nvSpPr>
          <p:spPr>
            <a:xfrm>
              <a:off x="419105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2"/>
            <p:cNvSpPr/>
            <p:nvPr/>
          </p:nvSpPr>
          <p:spPr>
            <a:xfrm>
              <a:off x="457206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2"/>
            <p:cNvSpPr/>
            <p:nvPr/>
          </p:nvSpPr>
          <p:spPr>
            <a:xfrm>
              <a:off x="495306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2"/>
            <p:cNvSpPr/>
            <p:nvPr/>
          </p:nvSpPr>
          <p:spPr>
            <a:xfrm>
              <a:off x="533407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2"/>
            <p:cNvSpPr/>
            <p:nvPr/>
          </p:nvSpPr>
          <p:spPr>
            <a:xfrm>
              <a:off x="571507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2"/>
            <p:cNvSpPr/>
            <p:nvPr/>
          </p:nvSpPr>
          <p:spPr>
            <a:xfrm>
              <a:off x="609608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2"/>
            <p:cNvSpPr/>
            <p:nvPr/>
          </p:nvSpPr>
          <p:spPr>
            <a:xfrm>
              <a:off x="647708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2"/>
            <p:cNvSpPr/>
            <p:nvPr/>
          </p:nvSpPr>
          <p:spPr>
            <a:xfrm>
              <a:off x="685809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2"/>
            <p:cNvSpPr/>
            <p:nvPr/>
          </p:nvSpPr>
          <p:spPr>
            <a:xfrm>
              <a:off x="723909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2"/>
            <p:cNvSpPr/>
            <p:nvPr/>
          </p:nvSpPr>
          <p:spPr>
            <a:xfrm>
              <a:off x="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2"/>
            <p:cNvSpPr/>
            <p:nvPr/>
          </p:nvSpPr>
          <p:spPr>
            <a:xfrm>
              <a:off x="38100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2"/>
            <p:cNvSpPr/>
            <p:nvPr/>
          </p:nvSpPr>
          <p:spPr>
            <a:xfrm>
              <a:off x="76201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2"/>
            <p:cNvSpPr/>
            <p:nvPr/>
          </p:nvSpPr>
          <p:spPr>
            <a:xfrm>
              <a:off x="114301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2"/>
            <p:cNvSpPr/>
            <p:nvPr/>
          </p:nvSpPr>
          <p:spPr>
            <a:xfrm>
              <a:off x="152402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2"/>
            <p:cNvSpPr/>
            <p:nvPr/>
          </p:nvSpPr>
          <p:spPr>
            <a:xfrm>
              <a:off x="190502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2"/>
            <p:cNvSpPr/>
            <p:nvPr/>
          </p:nvSpPr>
          <p:spPr>
            <a:xfrm>
              <a:off x="228603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2"/>
            <p:cNvSpPr/>
            <p:nvPr/>
          </p:nvSpPr>
          <p:spPr>
            <a:xfrm>
              <a:off x="266703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2"/>
            <p:cNvSpPr/>
            <p:nvPr/>
          </p:nvSpPr>
          <p:spPr>
            <a:xfrm>
              <a:off x="304804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2"/>
            <p:cNvSpPr/>
            <p:nvPr/>
          </p:nvSpPr>
          <p:spPr>
            <a:xfrm>
              <a:off x="342904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2"/>
            <p:cNvSpPr/>
            <p:nvPr/>
          </p:nvSpPr>
          <p:spPr>
            <a:xfrm>
              <a:off x="381005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2"/>
            <p:cNvSpPr/>
            <p:nvPr/>
          </p:nvSpPr>
          <p:spPr>
            <a:xfrm>
              <a:off x="419105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2"/>
            <p:cNvSpPr/>
            <p:nvPr/>
          </p:nvSpPr>
          <p:spPr>
            <a:xfrm>
              <a:off x="457206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2"/>
            <p:cNvSpPr/>
            <p:nvPr/>
          </p:nvSpPr>
          <p:spPr>
            <a:xfrm>
              <a:off x="495306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2"/>
            <p:cNvSpPr/>
            <p:nvPr/>
          </p:nvSpPr>
          <p:spPr>
            <a:xfrm>
              <a:off x="533407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2"/>
            <p:cNvSpPr/>
            <p:nvPr/>
          </p:nvSpPr>
          <p:spPr>
            <a:xfrm>
              <a:off x="571507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2"/>
            <p:cNvSpPr/>
            <p:nvPr/>
          </p:nvSpPr>
          <p:spPr>
            <a:xfrm>
              <a:off x="609608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2"/>
            <p:cNvSpPr/>
            <p:nvPr/>
          </p:nvSpPr>
          <p:spPr>
            <a:xfrm>
              <a:off x="647708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2"/>
            <p:cNvSpPr/>
            <p:nvPr/>
          </p:nvSpPr>
          <p:spPr>
            <a:xfrm>
              <a:off x="685809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2"/>
            <p:cNvSpPr/>
            <p:nvPr/>
          </p:nvSpPr>
          <p:spPr>
            <a:xfrm>
              <a:off x="723909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2"/>
            <p:cNvSpPr/>
            <p:nvPr/>
          </p:nvSpPr>
          <p:spPr>
            <a:xfrm>
              <a:off x="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2"/>
            <p:cNvSpPr/>
            <p:nvPr/>
          </p:nvSpPr>
          <p:spPr>
            <a:xfrm>
              <a:off x="38100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2"/>
            <p:cNvSpPr/>
            <p:nvPr/>
          </p:nvSpPr>
          <p:spPr>
            <a:xfrm>
              <a:off x="76201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2"/>
            <p:cNvSpPr/>
            <p:nvPr/>
          </p:nvSpPr>
          <p:spPr>
            <a:xfrm>
              <a:off x="114301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2"/>
            <p:cNvSpPr/>
            <p:nvPr/>
          </p:nvSpPr>
          <p:spPr>
            <a:xfrm>
              <a:off x="152402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2"/>
            <p:cNvSpPr/>
            <p:nvPr/>
          </p:nvSpPr>
          <p:spPr>
            <a:xfrm>
              <a:off x="190502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2"/>
            <p:cNvSpPr/>
            <p:nvPr/>
          </p:nvSpPr>
          <p:spPr>
            <a:xfrm>
              <a:off x="228603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2"/>
            <p:cNvSpPr/>
            <p:nvPr/>
          </p:nvSpPr>
          <p:spPr>
            <a:xfrm>
              <a:off x="266703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2"/>
            <p:cNvSpPr/>
            <p:nvPr/>
          </p:nvSpPr>
          <p:spPr>
            <a:xfrm>
              <a:off x="304804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2"/>
            <p:cNvSpPr/>
            <p:nvPr/>
          </p:nvSpPr>
          <p:spPr>
            <a:xfrm>
              <a:off x="342904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2"/>
            <p:cNvSpPr/>
            <p:nvPr/>
          </p:nvSpPr>
          <p:spPr>
            <a:xfrm>
              <a:off x="381005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2"/>
            <p:cNvSpPr/>
            <p:nvPr/>
          </p:nvSpPr>
          <p:spPr>
            <a:xfrm>
              <a:off x="419105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2"/>
            <p:cNvSpPr/>
            <p:nvPr/>
          </p:nvSpPr>
          <p:spPr>
            <a:xfrm>
              <a:off x="457206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2"/>
            <p:cNvSpPr/>
            <p:nvPr/>
          </p:nvSpPr>
          <p:spPr>
            <a:xfrm>
              <a:off x="495306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2"/>
            <p:cNvSpPr/>
            <p:nvPr/>
          </p:nvSpPr>
          <p:spPr>
            <a:xfrm>
              <a:off x="533407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2"/>
            <p:cNvSpPr/>
            <p:nvPr/>
          </p:nvSpPr>
          <p:spPr>
            <a:xfrm>
              <a:off x="571507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2"/>
            <p:cNvSpPr/>
            <p:nvPr/>
          </p:nvSpPr>
          <p:spPr>
            <a:xfrm>
              <a:off x="609608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2"/>
            <p:cNvSpPr/>
            <p:nvPr/>
          </p:nvSpPr>
          <p:spPr>
            <a:xfrm>
              <a:off x="647708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2"/>
            <p:cNvSpPr/>
            <p:nvPr/>
          </p:nvSpPr>
          <p:spPr>
            <a:xfrm>
              <a:off x="685809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2"/>
            <p:cNvSpPr/>
            <p:nvPr/>
          </p:nvSpPr>
          <p:spPr>
            <a:xfrm>
              <a:off x="723909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2"/>
            <p:cNvSpPr/>
            <p:nvPr/>
          </p:nvSpPr>
          <p:spPr>
            <a:xfrm>
              <a:off x="762011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2"/>
            <p:cNvSpPr/>
            <p:nvPr/>
          </p:nvSpPr>
          <p:spPr>
            <a:xfrm>
              <a:off x="800111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2"/>
            <p:cNvSpPr/>
            <p:nvPr/>
          </p:nvSpPr>
          <p:spPr>
            <a:xfrm>
              <a:off x="838212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2"/>
            <p:cNvSpPr/>
            <p:nvPr/>
          </p:nvSpPr>
          <p:spPr>
            <a:xfrm>
              <a:off x="876312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2"/>
            <p:cNvSpPr/>
            <p:nvPr/>
          </p:nvSpPr>
          <p:spPr>
            <a:xfrm>
              <a:off x="762011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2"/>
            <p:cNvSpPr/>
            <p:nvPr/>
          </p:nvSpPr>
          <p:spPr>
            <a:xfrm>
              <a:off x="800111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2"/>
            <p:cNvSpPr/>
            <p:nvPr/>
          </p:nvSpPr>
          <p:spPr>
            <a:xfrm>
              <a:off x="838212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2"/>
            <p:cNvSpPr/>
            <p:nvPr/>
          </p:nvSpPr>
          <p:spPr>
            <a:xfrm>
              <a:off x="876312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2"/>
            <p:cNvSpPr/>
            <p:nvPr/>
          </p:nvSpPr>
          <p:spPr>
            <a:xfrm>
              <a:off x="762011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2"/>
            <p:cNvSpPr/>
            <p:nvPr/>
          </p:nvSpPr>
          <p:spPr>
            <a:xfrm>
              <a:off x="800111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2"/>
            <p:cNvSpPr/>
            <p:nvPr/>
          </p:nvSpPr>
          <p:spPr>
            <a:xfrm>
              <a:off x="838212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2"/>
            <p:cNvSpPr/>
            <p:nvPr/>
          </p:nvSpPr>
          <p:spPr>
            <a:xfrm>
              <a:off x="876312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70" name="Google Shape;370;p2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5051">
              <a:alpha val="1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71" name="Google Shape;371;p2"/>
          <p:cNvGrpSpPr/>
          <p:nvPr/>
        </p:nvGrpSpPr>
        <p:grpSpPr>
          <a:xfrm>
            <a:off x="553048" y="535000"/>
            <a:ext cx="8105852" cy="4302000"/>
            <a:chOff x="553048" y="535000"/>
            <a:chExt cx="8105852" cy="4302000"/>
          </a:xfrm>
        </p:grpSpPr>
        <p:sp>
          <p:nvSpPr>
            <p:cNvPr id="372" name="Google Shape;372;p2"/>
            <p:cNvSpPr/>
            <p:nvPr/>
          </p:nvSpPr>
          <p:spPr>
            <a:xfrm>
              <a:off x="942300" y="7636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rgbClr val="222828">
                <a:alpha val="204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2"/>
            <p:cNvSpPr/>
            <p:nvPr/>
          </p:nvSpPr>
          <p:spPr>
            <a:xfrm>
              <a:off x="712275" y="5350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2"/>
            <p:cNvSpPr/>
            <p:nvPr/>
          </p:nvSpPr>
          <p:spPr>
            <a:xfrm>
              <a:off x="848698" y="898261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2"/>
            <p:cNvSpPr/>
            <p:nvPr/>
          </p:nvSpPr>
          <p:spPr>
            <a:xfrm>
              <a:off x="553048" y="931482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8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2"/>
            <p:cNvSpPr/>
            <p:nvPr/>
          </p:nvSpPr>
          <p:spPr>
            <a:xfrm>
              <a:off x="848698" y="1332681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8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8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2"/>
            <p:cNvSpPr/>
            <p:nvPr/>
          </p:nvSpPr>
          <p:spPr>
            <a:xfrm>
              <a:off x="553048" y="1365902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1"/>
                    <a:pt x="0" y="1497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09"/>
                    <a:pt x="0" y="10535"/>
                  </a:cubicBezTo>
                  <a:cubicBezTo>
                    <a:pt x="0" y="11361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9"/>
                  </a:cubicBezTo>
                  <a:lnTo>
                    <a:pt x="26327" y="5330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2"/>
            <p:cNvSpPr/>
            <p:nvPr/>
          </p:nvSpPr>
          <p:spPr>
            <a:xfrm>
              <a:off x="848698" y="1767184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4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2"/>
            <p:cNvSpPr/>
            <p:nvPr/>
          </p:nvSpPr>
          <p:spPr>
            <a:xfrm>
              <a:off x="553048" y="180040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3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2"/>
            <p:cNvSpPr/>
            <p:nvPr/>
          </p:nvSpPr>
          <p:spPr>
            <a:xfrm>
              <a:off x="848698" y="2201603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2"/>
            <p:cNvSpPr/>
            <p:nvPr/>
          </p:nvSpPr>
          <p:spPr>
            <a:xfrm>
              <a:off x="553048" y="2234824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9"/>
                  </a:cubicBezTo>
                  <a:lnTo>
                    <a:pt x="26327" y="5330"/>
                  </a:lnTo>
                  <a:cubicBezTo>
                    <a:pt x="26327" y="2341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2"/>
            <p:cNvSpPr/>
            <p:nvPr/>
          </p:nvSpPr>
          <p:spPr>
            <a:xfrm>
              <a:off x="848698" y="2636106"/>
              <a:ext cx="317374" cy="317374"/>
            </a:xfrm>
            <a:custGeom>
              <a:avLst/>
              <a:gdLst/>
              <a:ahLst/>
              <a:cxnLst/>
              <a:rect l="l" t="t" r="r" b="b"/>
              <a:pathLst>
                <a:path w="15209" h="15209" extrusionOk="0">
                  <a:moveTo>
                    <a:pt x="7604" y="0"/>
                  </a:moveTo>
                  <a:cubicBezTo>
                    <a:pt x="3404" y="0"/>
                    <a:pt x="0" y="3404"/>
                    <a:pt x="0" y="7604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4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2"/>
            <p:cNvSpPr/>
            <p:nvPr/>
          </p:nvSpPr>
          <p:spPr>
            <a:xfrm>
              <a:off x="553048" y="266926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71"/>
                    <a:pt x="0" y="1496"/>
                  </a:cubicBezTo>
                  <a:cubicBezTo>
                    <a:pt x="0" y="2322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8"/>
                  </a:lnTo>
                  <a:cubicBezTo>
                    <a:pt x="23340" y="7947"/>
                    <a:pt x="21591" y="9041"/>
                    <a:pt x="19596" y="9041"/>
                  </a:cubicBezTo>
                  <a:lnTo>
                    <a:pt x="1493" y="9041"/>
                  </a:lnTo>
                  <a:cubicBezTo>
                    <a:pt x="671" y="9041"/>
                    <a:pt x="0" y="9709"/>
                    <a:pt x="0" y="10534"/>
                  </a:cubicBezTo>
                  <a:cubicBezTo>
                    <a:pt x="0" y="11360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8"/>
                  </a:cubicBezTo>
                  <a:lnTo>
                    <a:pt x="26327" y="5330"/>
                  </a:lnTo>
                  <a:cubicBezTo>
                    <a:pt x="26327" y="2343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2"/>
            <p:cNvSpPr/>
            <p:nvPr/>
          </p:nvSpPr>
          <p:spPr>
            <a:xfrm>
              <a:off x="848698" y="3070526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2"/>
            <p:cNvSpPr/>
            <p:nvPr/>
          </p:nvSpPr>
          <p:spPr>
            <a:xfrm>
              <a:off x="553048" y="310374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87"/>
                    <a:pt x="1493" y="2987"/>
                  </a:cubicBezTo>
                  <a:lnTo>
                    <a:pt x="19596" y="2987"/>
                  </a:lnTo>
                  <a:cubicBezTo>
                    <a:pt x="21591" y="2987"/>
                    <a:pt x="23340" y="4081"/>
                    <a:pt x="23340" y="5330"/>
                  </a:cubicBezTo>
                  <a:lnTo>
                    <a:pt x="23340" y="6696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6"/>
                  </a:cubicBezTo>
                  <a:lnTo>
                    <a:pt x="26327" y="5330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2"/>
            <p:cNvSpPr/>
            <p:nvPr/>
          </p:nvSpPr>
          <p:spPr>
            <a:xfrm>
              <a:off x="848698" y="3504966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7"/>
                    <a:pt x="0" y="7607"/>
                  </a:cubicBezTo>
                  <a:cubicBezTo>
                    <a:pt x="0" y="11807"/>
                    <a:pt x="3404" y="15212"/>
                    <a:pt x="7604" y="15212"/>
                  </a:cubicBezTo>
                  <a:cubicBezTo>
                    <a:pt x="11804" y="15212"/>
                    <a:pt x="15209" y="11807"/>
                    <a:pt x="15209" y="7607"/>
                  </a:cubicBezTo>
                  <a:cubicBezTo>
                    <a:pt x="15209" y="3407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2"/>
            <p:cNvSpPr/>
            <p:nvPr/>
          </p:nvSpPr>
          <p:spPr>
            <a:xfrm>
              <a:off x="553048" y="353816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2"/>
                    <a:pt x="0" y="1497"/>
                  </a:cubicBezTo>
                  <a:cubicBezTo>
                    <a:pt x="0" y="2320"/>
                    <a:pt x="671" y="2991"/>
                    <a:pt x="1493" y="2991"/>
                  </a:cubicBezTo>
                  <a:lnTo>
                    <a:pt x="19596" y="2991"/>
                  </a:lnTo>
                  <a:cubicBezTo>
                    <a:pt x="21591" y="2991"/>
                    <a:pt x="23340" y="4085"/>
                    <a:pt x="23340" y="5331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10"/>
                    <a:pt x="0" y="10535"/>
                  </a:cubicBezTo>
                  <a:cubicBezTo>
                    <a:pt x="0" y="11361"/>
                    <a:pt x="671" y="12029"/>
                    <a:pt x="1493" y="12029"/>
                  </a:cubicBezTo>
                  <a:lnTo>
                    <a:pt x="19596" y="12029"/>
                  </a:lnTo>
                  <a:cubicBezTo>
                    <a:pt x="23370" y="12029"/>
                    <a:pt x="26327" y="9689"/>
                    <a:pt x="26327" y="6699"/>
                  </a:cubicBezTo>
                  <a:lnTo>
                    <a:pt x="26327" y="5331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2"/>
            <p:cNvSpPr/>
            <p:nvPr/>
          </p:nvSpPr>
          <p:spPr>
            <a:xfrm>
              <a:off x="848698" y="3939449"/>
              <a:ext cx="317374" cy="317395"/>
            </a:xfrm>
            <a:custGeom>
              <a:avLst/>
              <a:gdLst/>
              <a:ahLst/>
              <a:cxnLst/>
              <a:rect l="l" t="t" r="r" b="b"/>
              <a:pathLst>
                <a:path w="15209" h="15210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2"/>
            <p:cNvSpPr/>
            <p:nvPr/>
          </p:nvSpPr>
          <p:spPr>
            <a:xfrm>
              <a:off x="553048" y="3972670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90" name="Google Shape;390;p2"/>
          <p:cNvSpPr txBox="1">
            <a:spLocks noGrp="1"/>
          </p:cNvSpPr>
          <p:nvPr>
            <p:ph type="ctrTitle"/>
          </p:nvPr>
        </p:nvSpPr>
        <p:spPr>
          <a:xfrm>
            <a:off x="1562700" y="1526150"/>
            <a:ext cx="6018600" cy="141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45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391" name="Google Shape;391;p2"/>
          <p:cNvSpPr/>
          <p:nvPr/>
        </p:nvSpPr>
        <p:spPr>
          <a:xfrm>
            <a:off x="8428900" y="1041975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7"/>
                </a:cubicBezTo>
                <a:lnTo>
                  <a:pt x="5749" y="5752"/>
                </a:lnTo>
                <a:cubicBezTo>
                  <a:pt x="5749" y="2576"/>
                  <a:pt x="3176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2"/>
          <p:cNvSpPr/>
          <p:nvPr/>
        </p:nvSpPr>
        <p:spPr>
          <a:xfrm>
            <a:off x="8428900" y="26209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8"/>
                </a:cubicBezTo>
                <a:lnTo>
                  <a:pt x="5749" y="5752"/>
                </a:lnTo>
                <a:cubicBezTo>
                  <a:pt x="5749" y="2577"/>
                  <a:pt x="3176" y="0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3" name="Google Shape;393;p2"/>
          <p:cNvSpPr/>
          <p:nvPr/>
        </p:nvSpPr>
        <p:spPr>
          <a:xfrm>
            <a:off x="8428900" y="18119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0"/>
                  <a:pt x="5749" y="20147"/>
                </a:cubicBezTo>
                <a:lnTo>
                  <a:pt x="5749" y="5749"/>
                </a:lnTo>
                <a:cubicBezTo>
                  <a:pt x="5749" y="2574"/>
                  <a:pt x="3176" y="0"/>
                  <a:pt x="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4" name="Google Shape;394;p2"/>
          <p:cNvSpPr/>
          <p:nvPr/>
        </p:nvSpPr>
        <p:spPr>
          <a:xfrm>
            <a:off x="8428900" y="34540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1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8"/>
                </a:cubicBezTo>
                <a:lnTo>
                  <a:pt x="5749" y="5752"/>
                </a:lnTo>
                <a:cubicBezTo>
                  <a:pt x="5749" y="2577"/>
                  <a:pt x="3176" y="1"/>
                  <a:pt x="0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5" name="Google Shape;395;p2"/>
          <p:cNvSpPr/>
          <p:nvPr/>
        </p:nvSpPr>
        <p:spPr>
          <a:xfrm rot="-3990277">
            <a:off x="1794368" y="4095249"/>
            <a:ext cx="585838" cy="623458"/>
          </a:xfrm>
          <a:custGeom>
            <a:avLst/>
            <a:gdLst/>
            <a:ahLst/>
            <a:cxnLst/>
            <a:rect l="l" t="t" r="r" b="b"/>
            <a:pathLst>
              <a:path w="27269" h="29017" extrusionOk="0">
                <a:moveTo>
                  <a:pt x="22507" y="0"/>
                </a:moveTo>
                <a:cubicBezTo>
                  <a:pt x="21719" y="0"/>
                  <a:pt x="20932" y="201"/>
                  <a:pt x="20248" y="603"/>
                </a:cubicBezTo>
                <a:cubicBezTo>
                  <a:pt x="20101" y="684"/>
                  <a:pt x="19960" y="774"/>
                  <a:pt x="19827" y="877"/>
                </a:cubicBezTo>
                <a:cubicBezTo>
                  <a:pt x="19689" y="973"/>
                  <a:pt x="19562" y="1080"/>
                  <a:pt x="19439" y="1195"/>
                </a:cubicBezTo>
                <a:cubicBezTo>
                  <a:pt x="19306" y="1313"/>
                  <a:pt x="19214" y="1408"/>
                  <a:pt x="19117" y="1505"/>
                </a:cubicBezTo>
                <a:lnTo>
                  <a:pt x="18821" y="1800"/>
                </a:lnTo>
                <a:lnTo>
                  <a:pt x="17642" y="2975"/>
                </a:lnTo>
                <a:lnTo>
                  <a:pt x="8210" y="12373"/>
                </a:lnTo>
                <a:lnTo>
                  <a:pt x="3494" y="17071"/>
                </a:lnTo>
                <a:lnTo>
                  <a:pt x="2315" y="18246"/>
                </a:lnTo>
                <a:lnTo>
                  <a:pt x="1721" y="18842"/>
                </a:lnTo>
                <a:cubicBezTo>
                  <a:pt x="1504" y="19073"/>
                  <a:pt x="1291" y="19311"/>
                  <a:pt x="1110" y="19576"/>
                </a:cubicBezTo>
                <a:cubicBezTo>
                  <a:pt x="744" y="20099"/>
                  <a:pt x="454" y="20675"/>
                  <a:pt x="267" y="21287"/>
                </a:cubicBezTo>
                <a:cubicBezTo>
                  <a:pt x="86" y="21900"/>
                  <a:pt x="1" y="22538"/>
                  <a:pt x="13" y="23174"/>
                </a:cubicBezTo>
                <a:cubicBezTo>
                  <a:pt x="35" y="24451"/>
                  <a:pt x="496" y="25713"/>
                  <a:pt x="1281" y="26719"/>
                </a:cubicBezTo>
                <a:cubicBezTo>
                  <a:pt x="1679" y="27216"/>
                  <a:pt x="2146" y="27657"/>
                  <a:pt x="2675" y="28015"/>
                </a:cubicBezTo>
                <a:cubicBezTo>
                  <a:pt x="3210" y="28365"/>
                  <a:pt x="3798" y="28634"/>
                  <a:pt x="4413" y="28805"/>
                </a:cubicBezTo>
                <a:cubicBezTo>
                  <a:pt x="4924" y="28947"/>
                  <a:pt x="5453" y="29016"/>
                  <a:pt x="5983" y="29016"/>
                </a:cubicBezTo>
                <a:cubicBezTo>
                  <a:pt x="6728" y="29016"/>
                  <a:pt x="7474" y="28878"/>
                  <a:pt x="8170" y="28610"/>
                </a:cubicBezTo>
                <a:cubicBezTo>
                  <a:pt x="8765" y="28375"/>
                  <a:pt x="9319" y="28045"/>
                  <a:pt x="9814" y="27642"/>
                </a:cubicBezTo>
                <a:lnTo>
                  <a:pt x="10170" y="27323"/>
                </a:lnTo>
                <a:cubicBezTo>
                  <a:pt x="10285" y="27216"/>
                  <a:pt x="10371" y="27125"/>
                  <a:pt x="10472" y="27025"/>
                </a:cubicBezTo>
                <a:lnTo>
                  <a:pt x="11063" y="26437"/>
                </a:lnTo>
                <a:lnTo>
                  <a:pt x="20495" y="17039"/>
                </a:lnTo>
                <a:cubicBezTo>
                  <a:pt x="21385" y="16152"/>
                  <a:pt x="21860" y="15184"/>
                  <a:pt x="21554" y="14878"/>
                </a:cubicBezTo>
                <a:cubicBezTo>
                  <a:pt x="21491" y="14814"/>
                  <a:pt x="21400" y="14784"/>
                  <a:pt x="21287" y="14784"/>
                </a:cubicBezTo>
                <a:cubicBezTo>
                  <a:pt x="20852" y="14784"/>
                  <a:pt x="20096" y="15227"/>
                  <a:pt x="19389" y="15931"/>
                </a:cubicBezTo>
                <a:lnTo>
                  <a:pt x="9957" y="25329"/>
                </a:lnTo>
                <a:lnTo>
                  <a:pt x="9369" y="25916"/>
                </a:lnTo>
                <a:cubicBezTo>
                  <a:pt x="9272" y="26009"/>
                  <a:pt x="9166" y="26121"/>
                  <a:pt x="9079" y="26200"/>
                </a:cubicBezTo>
                <a:lnTo>
                  <a:pt x="8814" y="26439"/>
                </a:lnTo>
                <a:cubicBezTo>
                  <a:pt x="8448" y="26735"/>
                  <a:pt x="8041" y="26978"/>
                  <a:pt x="7603" y="27152"/>
                </a:cubicBezTo>
                <a:cubicBezTo>
                  <a:pt x="7090" y="27349"/>
                  <a:pt x="6538" y="27451"/>
                  <a:pt x="5987" y="27451"/>
                </a:cubicBezTo>
                <a:cubicBezTo>
                  <a:pt x="5595" y="27451"/>
                  <a:pt x="5204" y="27399"/>
                  <a:pt x="4826" y="27294"/>
                </a:cubicBezTo>
                <a:cubicBezTo>
                  <a:pt x="4373" y="27166"/>
                  <a:pt x="3939" y="26970"/>
                  <a:pt x="3544" y="26715"/>
                </a:cubicBezTo>
                <a:cubicBezTo>
                  <a:pt x="3154" y="26449"/>
                  <a:pt x="2808" y="26121"/>
                  <a:pt x="2512" y="25753"/>
                </a:cubicBezTo>
                <a:cubicBezTo>
                  <a:pt x="1935" y="25011"/>
                  <a:pt x="1591" y="24083"/>
                  <a:pt x="1577" y="23138"/>
                </a:cubicBezTo>
                <a:cubicBezTo>
                  <a:pt x="1570" y="22667"/>
                  <a:pt x="1633" y="22194"/>
                  <a:pt x="1764" y="21743"/>
                </a:cubicBezTo>
                <a:cubicBezTo>
                  <a:pt x="1902" y="21291"/>
                  <a:pt x="2118" y="20866"/>
                  <a:pt x="2387" y="20480"/>
                </a:cubicBezTo>
                <a:cubicBezTo>
                  <a:pt x="2520" y="20285"/>
                  <a:pt x="2677" y="20110"/>
                  <a:pt x="2838" y="19937"/>
                </a:cubicBezTo>
                <a:lnTo>
                  <a:pt x="3418" y="19355"/>
                </a:lnTo>
                <a:lnTo>
                  <a:pt x="4597" y="18180"/>
                </a:lnTo>
                <a:lnTo>
                  <a:pt x="9313" y="13480"/>
                </a:lnTo>
                <a:lnTo>
                  <a:pt x="18747" y="4082"/>
                </a:lnTo>
                <a:lnTo>
                  <a:pt x="19926" y="2907"/>
                </a:lnTo>
                <a:lnTo>
                  <a:pt x="20220" y="2615"/>
                </a:lnTo>
                <a:cubicBezTo>
                  <a:pt x="20318" y="2515"/>
                  <a:pt x="20421" y="2412"/>
                  <a:pt x="20497" y="2348"/>
                </a:cubicBezTo>
                <a:cubicBezTo>
                  <a:pt x="20576" y="2273"/>
                  <a:pt x="20660" y="2201"/>
                  <a:pt x="20751" y="2140"/>
                </a:cubicBezTo>
                <a:cubicBezTo>
                  <a:pt x="20836" y="2070"/>
                  <a:pt x="20930" y="2014"/>
                  <a:pt x="21027" y="1961"/>
                </a:cubicBezTo>
                <a:cubicBezTo>
                  <a:pt x="21473" y="1696"/>
                  <a:pt x="21990" y="1565"/>
                  <a:pt x="22507" y="1565"/>
                </a:cubicBezTo>
                <a:cubicBezTo>
                  <a:pt x="22870" y="1565"/>
                  <a:pt x="23232" y="1629"/>
                  <a:pt x="23570" y="1758"/>
                </a:cubicBezTo>
                <a:cubicBezTo>
                  <a:pt x="24397" y="2056"/>
                  <a:pt x="25065" y="2764"/>
                  <a:pt x="25342" y="3593"/>
                </a:cubicBezTo>
                <a:cubicBezTo>
                  <a:pt x="25634" y="4424"/>
                  <a:pt x="25517" y="5384"/>
                  <a:pt x="25051" y="6128"/>
                </a:cubicBezTo>
                <a:cubicBezTo>
                  <a:pt x="24938" y="6315"/>
                  <a:pt x="24797" y="6486"/>
                  <a:pt x="24646" y="6647"/>
                </a:cubicBezTo>
                <a:lnTo>
                  <a:pt x="24063" y="7229"/>
                </a:lnTo>
                <a:lnTo>
                  <a:pt x="22884" y="8404"/>
                </a:lnTo>
                <a:lnTo>
                  <a:pt x="20526" y="10752"/>
                </a:lnTo>
                <a:lnTo>
                  <a:pt x="15811" y="15452"/>
                </a:lnTo>
                <a:lnTo>
                  <a:pt x="11095" y="20150"/>
                </a:lnTo>
                <a:lnTo>
                  <a:pt x="10506" y="20739"/>
                </a:lnTo>
                <a:cubicBezTo>
                  <a:pt x="10283" y="20961"/>
                  <a:pt x="10170" y="21073"/>
                  <a:pt x="10011" y="21174"/>
                </a:cubicBezTo>
                <a:cubicBezTo>
                  <a:pt x="9754" y="21340"/>
                  <a:pt x="9447" y="21423"/>
                  <a:pt x="9141" y="21423"/>
                </a:cubicBezTo>
                <a:cubicBezTo>
                  <a:pt x="9072" y="21423"/>
                  <a:pt x="9004" y="21419"/>
                  <a:pt x="8936" y="21411"/>
                </a:cubicBezTo>
                <a:cubicBezTo>
                  <a:pt x="8184" y="21331"/>
                  <a:pt x="7552" y="20653"/>
                  <a:pt x="7524" y="19898"/>
                </a:cubicBezTo>
                <a:cubicBezTo>
                  <a:pt x="7500" y="19524"/>
                  <a:pt x="7607" y="19142"/>
                  <a:pt x="7834" y="18846"/>
                </a:cubicBezTo>
                <a:cubicBezTo>
                  <a:pt x="7858" y="18806"/>
                  <a:pt x="7890" y="18770"/>
                  <a:pt x="7922" y="18737"/>
                </a:cubicBezTo>
                <a:cubicBezTo>
                  <a:pt x="7951" y="18701"/>
                  <a:pt x="7979" y="18667"/>
                  <a:pt x="8035" y="18611"/>
                </a:cubicBezTo>
                <a:lnTo>
                  <a:pt x="8325" y="18313"/>
                </a:lnTo>
                <a:lnTo>
                  <a:pt x="8906" y="17717"/>
                </a:lnTo>
                <a:lnTo>
                  <a:pt x="11224" y="15333"/>
                </a:lnTo>
                <a:lnTo>
                  <a:pt x="15864" y="10561"/>
                </a:lnTo>
                <a:cubicBezTo>
                  <a:pt x="16739" y="9661"/>
                  <a:pt x="17200" y="8685"/>
                  <a:pt x="16894" y="8380"/>
                </a:cubicBezTo>
                <a:cubicBezTo>
                  <a:pt x="16832" y="8319"/>
                  <a:pt x="16743" y="8290"/>
                  <a:pt x="16633" y="8290"/>
                </a:cubicBezTo>
                <a:cubicBezTo>
                  <a:pt x="16201" y="8290"/>
                  <a:pt x="15448" y="8744"/>
                  <a:pt x="14749" y="9464"/>
                </a:cubicBezTo>
                <a:lnTo>
                  <a:pt x="10105" y="14239"/>
                </a:lnTo>
                <a:lnTo>
                  <a:pt x="7784" y="16627"/>
                </a:lnTo>
                <a:lnTo>
                  <a:pt x="7204" y="17224"/>
                </a:lnTo>
                <a:lnTo>
                  <a:pt x="6914" y="17522"/>
                </a:lnTo>
                <a:cubicBezTo>
                  <a:pt x="6870" y="17566"/>
                  <a:pt x="6806" y="17635"/>
                  <a:pt x="6745" y="17705"/>
                </a:cubicBezTo>
                <a:cubicBezTo>
                  <a:pt x="6685" y="17774"/>
                  <a:pt x="6625" y="17844"/>
                  <a:pt x="6574" y="17920"/>
                </a:cubicBezTo>
                <a:cubicBezTo>
                  <a:pt x="6130" y="18510"/>
                  <a:pt x="5916" y="19262"/>
                  <a:pt x="5963" y="19993"/>
                </a:cubicBezTo>
                <a:cubicBezTo>
                  <a:pt x="6005" y="20725"/>
                  <a:pt x="6307" y="21448"/>
                  <a:pt x="6816" y="21979"/>
                </a:cubicBezTo>
                <a:cubicBezTo>
                  <a:pt x="7313" y="22514"/>
                  <a:pt x="8009" y="22878"/>
                  <a:pt x="8739" y="22963"/>
                </a:cubicBezTo>
                <a:cubicBezTo>
                  <a:pt x="8873" y="22981"/>
                  <a:pt x="9009" y="22989"/>
                  <a:pt x="9144" y="22989"/>
                </a:cubicBezTo>
                <a:cubicBezTo>
                  <a:pt x="9743" y="22989"/>
                  <a:pt x="10342" y="22822"/>
                  <a:pt x="10848" y="22496"/>
                </a:cubicBezTo>
                <a:cubicBezTo>
                  <a:pt x="11003" y="22395"/>
                  <a:pt x="11152" y="22287"/>
                  <a:pt x="11286" y="22162"/>
                </a:cubicBezTo>
                <a:cubicBezTo>
                  <a:pt x="11439" y="22025"/>
                  <a:pt x="11502" y="21951"/>
                  <a:pt x="11612" y="21848"/>
                </a:cubicBezTo>
                <a:lnTo>
                  <a:pt x="12200" y="21260"/>
                </a:lnTo>
                <a:lnTo>
                  <a:pt x="16916" y="16562"/>
                </a:lnTo>
                <a:lnTo>
                  <a:pt x="21632" y="11862"/>
                </a:lnTo>
                <a:lnTo>
                  <a:pt x="23990" y="9514"/>
                </a:lnTo>
                <a:lnTo>
                  <a:pt x="25169" y="8339"/>
                </a:lnTo>
                <a:lnTo>
                  <a:pt x="25763" y="7742"/>
                </a:lnTo>
                <a:cubicBezTo>
                  <a:pt x="25994" y="7502"/>
                  <a:pt x="26206" y="7241"/>
                  <a:pt x="26381" y="6955"/>
                </a:cubicBezTo>
                <a:cubicBezTo>
                  <a:pt x="27093" y="5816"/>
                  <a:pt x="27268" y="4360"/>
                  <a:pt x="26825" y="3092"/>
                </a:cubicBezTo>
                <a:cubicBezTo>
                  <a:pt x="26397" y="1820"/>
                  <a:pt x="25389" y="758"/>
                  <a:pt x="24125" y="295"/>
                </a:cubicBezTo>
                <a:cubicBezTo>
                  <a:pt x="23609" y="98"/>
                  <a:pt x="23058" y="0"/>
                  <a:pt x="2250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" name="Google Shape;396;p2"/>
          <p:cNvSpPr/>
          <p:nvPr/>
        </p:nvSpPr>
        <p:spPr>
          <a:xfrm>
            <a:off x="6258538" y="1165838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2"/>
          <p:cNvSpPr/>
          <p:nvPr/>
        </p:nvSpPr>
        <p:spPr>
          <a:xfrm>
            <a:off x="7779875" y="814163"/>
            <a:ext cx="176025" cy="165050"/>
          </a:xfrm>
          <a:custGeom>
            <a:avLst/>
            <a:gdLst/>
            <a:ahLst/>
            <a:cxnLst/>
            <a:rect l="l" t="t" r="r" b="b"/>
            <a:pathLst>
              <a:path w="7041" h="6602" extrusionOk="0">
                <a:moveTo>
                  <a:pt x="4935" y="1378"/>
                </a:moveTo>
                <a:cubicBezTo>
                  <a:pt x="4939" y="1380"/>
                  <a:pt x="4948" y="1387"/>
                  <a:pt x="4965" y="1400"/>
                </a:cubicBezTo>
                <a:cubicBezTo>
                  <a:pt x="4955" y="1392"/>
                  <a:pt x="4945" y="1385"/>
                  <a:pt x="4935" y="1378"/>
                </a:cubicBezTo>
                <a:close/>
                <a:moveTo>
                  <a:pt x="1630" y="1762"/>
                </a:moveTo>
                <a:lnTo>
                  <a:pt x="1630" y="1762"/>
                </a:lnTo>
                <a:cubicBezTo>
                  <a:pt x="1621" y="1773"/>
                  <a:pt x="1618" y="1778"/>
                  <a:pt x="1618" y="1778"/>
                </a:cubicBezTo>
                <a:cubicBezTo>
                  <a:pt x="1618" y="1778"/>
                  <a:pt x="1623" y="1771"/>
                  <a:pt x="1630" y="1762"/>
                </a:cubicBezTo>
                <a:close/>
                <a:moveTo>
                  <a:pt x="3639" y="986"/>
                </a:moveTo>
                <a:cubicBezTo>
                  <a:pt x="4036" y="986"/>
                  <a:pt x="4418" y="1072"/>
                  <a:pt x="4734" y="1250"/>
                </a:cubicBezTo>
                <a:cubicBezTo>
                  <a:pt x="4786" y="1280"/>
                  <a:pt x="4839" y="1313"/>
                  <a:pt x="4890" y="1347"/>
                </a:cubicBezTo>
                <a:cubicBezTo>
                  <a:pt x="4906" y="1357"/>
                  <a:pt x="4921" y="1367"/>
                  <a:pt x="4935" y="1378"/>
                </a:cubicBezTo>
                <a:lnTo>
                  <a:pt x="4935" y="1378"/>
                </a:lnTo>
                <a:cubicBezTo>
                  <a:pt x="4934" y="1377"/>
                  <a:pt x="4933" y="1376"/>
                  <a:pt x="4933" y="1376"/>
                </a:cubicBezTo>
                <a:lnTo>
                  <a:pt x="4933" y="1376"/>
                </a:lnTo>
                <a:cubicBezTo>
                  <a:pt x="4934" y="1376"/>
                  <a:pt x="4964" y="1397"/>
                  <a:pt x="4972" y="1404"/>
                </a:cubicBezTo>
                <a:cubicBezTo>
                  <a:pt x="5081" y="1495"/>
                  <a:pt x="5182" y="1594"/>
                  <a:pt x="5275" y="1701"/>
                </a:cubicBezTo>
                <a:cubicBezTo>
                  <a:pt x="5296" y="1724"/>
                  <a:pt x="5315" y="1747"/>
                  <a:pt x="5332" y="1771"/>
                </a:cubicBezTo>
                <a:cubicBezTo>
                  <a:pt x="5336" y="1776"/>
                  <a:pt x="5339" y="1780"/>
                  <a:pt x="5342" y="1782"/>
                </a:cubicBezTo>
                <a:lnTo>
                  <a:pt x="5342" y="1782"/>
                </a:lnTo>
                <a:cubicBezTo>
                  <a:pt x="5378" y="1835"/>
                  <a:pt x="5414" y="1889"/>
                  <a:pt x="5446" y="1943"/>
                </a:cubicBezTo>
                <a:cubicBezTo>
                  <a:pt x="5477" y="1994"/>
                  <a:pt x="5507" y="2045"/>
                  <a:pt x="5534" y="2097"/>
                </a:cubicBezTo>
                <a:cubicBezTo>
                  <a:pt x="5548" y="2126"/>
                  <a:pt x="5603" y="2244"/>
                  <a:pt x="5604" y="2244"/>
                </a:cubicBezTo>
                <a:cubicBezTo>
                  <a:pt x="5605" y="2244"/>
                  <a:pt x="5604" y="2244"/>
                  <a:pt x="5604" y="2242"/>
                </a:cubicBezTo>
                <a:lnTo>
                  <a:pt x="5604" y="2242"/>
                </a:lnTo>
                <a:cubicBezTo>
                  <a:pt x="5646" y="2347"/>
                  <a:pt x="5682" y="2454"/>
                  <a:pt x="5711" y="2561"/>
                </a:cubicBezTo>
                <a:cubicBezTo>
                  <a:pt x="5726" y="2620"/>
                  <a:pt x="5741" y="2679"/>
                  <a:pt x="5751" y="2738"/>
                </a:cubicBezTo>
                <a:cubicBezTo>
                  <a:pt x="5756" y="2758"/>
                  <a:pt x="5778" y="2901"/>
                  <a:pt x="5781" y="2901"/>
                </a:cubicBezTo>
                <a:cubicBezTo>
                  <a:pt x="5781" y="2901"/>
                  <a:pt x="5781" y="2892"/>
                  <a:pt x="5779" y="2872"/>
                </a:cubicBezTo>
                <a:lnTo>
                  <a:pt x="5779" y="2872"/>
                </a:lnTo>
                <a:cubicBezTo>
                  <a:pt x="5793" y="2999"/>
                  <a:pt x="5800" y="3127"/>
                  <a:pt x="5800" y="3256"/>
                </a:cubicBezTo>
                <a:cubicBezTo>
                  <a:pt x="5798" y="3323"/>
                  <a:pt x="5796" y="3393"/>
                  <a:pt x="5791" y="3460"/>
                </a:cubicBezTo>
                <a:cubicBezTo>
                  <a:pt x="5787" y="3518"/>
                  <a:pt x="5781" y="3572"/>
                  <a:pt x="5780" y="3582"/>
                </a:cubicBezTo>
                <a:lnTo>
                  <a:pt x="5780" y="3582"/>
                </a:lnTo>
                <a:cubicBezTo>
                  <a:pt x="5759" y="3706"/>
                  <a:pt x="5734" y="3831"/>
                  <a:pt x="5699" y="3953"/>
                </a:cubicBezTo>
                <a:cubicBezTo>
                  <a:pt x="5682" y="4012"/>
                  <a:pt x="5663" y="4069"/>
                  <a:pt x="5642" y="4126"/>
                </a:cubicBezTo>
                <a:cubicBezTo>
                  <a:pt x="5631" y="4155"/>
                  <a:pt x="5621" y="4183"/>
                  <a:pt x="5610" y="4212"/>
                </a:cubicBezTo>
                <a:cubicBezTo>
                  <a:pt x="5606" y="4223"/>
                  <a:pt x="5602" y="4232"/>
                  <a:pt x="5600" y="4238"/>
                </a:cubicBezTo>
                <a:lnTo>
                  <a:pt x="5600" y="4238"/>
                </a:lnTo>
                <a:cubicBezTo>
                  <a:pt x="5597" y="4244"/>
                  <a:pt x="5593" y="4252"/>
                  <a:pt x="5589" y="4261"/>
                </a:cubicBezTo>
                <a:cubicBezTo>
                  <a:pt x="5534" y="4370"/>
                  <a:pt x="5477" y="4478"/>
                  <a:pt x="5412" y="4581"/>
                </a:cubicBezTo>
                <a:cubicBezTo>
                  <a:pt x="5311" y="4737"/>
                  <a:pt x="5324" y="4720"/>
                  <a:pt x="5189" y="4863"/>
                </a:cubicBezTo>
                <a:cubicBezTo>
                  <a:pt x="4814" y="5261"/>
                  <a:pt x="4355" y="5476"/>
                  <a:pt x="3756" y="5573"/>
                </a:cubicBezTo>
                <a:cubicBezTo>
                  <a:pt x="3620" y="5595"/>
                  <a:pt x="3482" y="5605"/>
                  <a:pt x="3344" y="5605"/>
                </a:cubicBezTo>
                <a:cubicBezTo>
                  <a:pt x="2954" y="5605"/>
                  <a:pt x="2572" y="5519"/>
                  <a:pt x="2265" y="5346"/>
                </a:cubicBezTo>
                <a:cubicBezTo>
                  <a:pt x="2214" y="5316"/>
                  <a:pt x="2164" y="5285"/>
                  <a:pt x="2113" y="5253"/>
                </a:cubicBezTo>
                <a:cubicBezTo>
                  <a:pt x="2098" y="5243"/>
                  <a:pt x="2015" y="5180"/>
                  <a:pt x="2013" y="5180"/>
                </a:cubicBezTo>
                <a:lnTo>
                  <a:pt x="2013" y="5180"/>
                </a:lnTo>
                <a:cubicBezTo>
                  <a:pt x="2013" y="5180"/>
                  <a:pt x="2019" y="5186"/>
                  <a:pt x="2037" y="5200"/>
                </a:cubicBezTo>
                <a:cubicBezTo>
                  <a:pt x="1930" y="5114"/>
                  <a:pt x="1831" y="5019"/>
                  <a:pt x="1740" y="4916"/>
                </a:cubicBezTo>
                <a:cubicBezTo>
                  <a:pt x="1728" y="4902"/>
                  <a:pt x="1675" y="4837"/>
                  <a:pt x="1657" y="4816"/>
                </a:cubicBezTo>
                <a:lnTo>
                  <a:pt x="1657" y="4816"/>
                </a:lnTo>
                <a:cubicBezTo>
                  <a:pt x="1647" y="4801"/>
                  <a:pt x="1584" y="4711"/>
                  <a:pt x="1570" y="4688"/>
                </a:cubicBezTo>
                <a:cubicBezTo>
                  <a:pt x="1500" y="4579"/>
                  <a:pt x="1439" y="4465"/>
                  <a:pt x="1382" y="4347"/>
                </a:cubicBezTo>
                <a:cubicBezTo>
                  <a:pt x="1372" y="4327"/>
                  <a:pt x="1369" y="4322"/>
                  <a:pt x="1368" y="4322"/>
                </a:cubicBezTo>
                <a:lnTo>
                  <a:pt x="1368" y="4322"/>
                </a:lnTo>
                <a:cubicBezTo>
                  <a:pt x="1368" y="4322"/>
                  <a:pt x="1368" y="4322"/>
                  <a:pt x="1368" y="4322"/>
                </a:cubicBezTo>
                <a:lnTo>
                  <a:pt x="1368" y="4322"/>
                </a:lnTo>
                <a:cubicBezTo>
                  <a:pt x="1366" y="4315"/>
                  <a:pt x="1360" y="4299"/>
                  <a:pt x="1348" y="4265"/>
                </a:cubicBezTo>
                <a:cubicBezTo>
                  <a:pt x="1329" y="4210"/>
                  <a:pt x="1308" y="4155"/>
                  <a:pt x="1291" y="4101"/>
                </a:cubicBezTo>
                <a:cubicBezTo>
                  <a:pt x="1251" y="3974"/>
                  <a:pt x="1220" y="3848"/>
                  <a:pt x="1197" y="3717"/>
                </a:cubicBezTo>
                <a:cubicBezTo>
                  <a:pt x="1192" y="3696"/>
                  <a:pt x="1179" y="3596"/>
                  <a:pt x="1178" y="3596"/>
                </a:cubicBezTo>
                <a:lnTo>
                  <a:pt x="1178" y="3596"/>
                </a:lnTo>
                <a:cubicBezTo>
                  <a:pt x="1178" y="3596"/>
                  <a:pt x="1179" y="3606"/>
                  <a:pt x="1182" y="3633"/>
                </a:cubicBezTo>
                <a:cubicBezTo>
                  <a:pt x="1173" y="3568"/>
                  <a:pt x="1167" y="3502"/>
                  <a:pt x="1165" y="3437"/>
                </a:cubicBezTo>
                <a:cubicBezTo>
                  <a:pt x="1157" y="3304"/>
                  <a:pt x="1157" y="3174"/>
                  <a:pt x="1165" y="3041"/>
                </a:cubicBezTo>
                <a:cubicBezTo>
                  <a:pt x="1167" y="3011"/>
                  <a:pt x="1179" y="2898"/>
                  <a:pt x="1181" y="2870"/>
                </a:cubicBezTo>
                <a:lnTo>
                  <a:pt x="1181" y="2870"/>
                </a:lnTo>
                <a:cubicBezTo>
                  <a:pt x="1186" y="2847"/>
                  <a:pt x="1203" y="2750"/>
                  <a:pt x="1209" y="2721"/>
                </a:cubicBezTo>
                <a:cubicBezTo>
                  <a:pt x="1239" y="2580"/>
                  <a:pt x="1281" y="2443"/>
                  <a:pt x="1327" y="2306"/>
                </a:cubicBezTo>
                <a:cubicBezTo>
                  <a:pt x="1342" y="2262"/>
                  <a:pt x="1345" y="2248"/>
                  <a:pt x="1346" y="2244"/>
                </a:cubicBezTo>
                <a:lnTo>
                  <a:pt x="1346" y="2244"/>
                </a:lnTo>
                <a:cubicBezTo>
                  <a:pt x="1348" y="2241"/>
                  <a:pt x="1355" y="2229"/>
                  <a:pt x="1376" y="2188"/>
                </a:cubicBezTo>
                <a:cubicBezTo>
                  <a:pt x="1407" y="2125"/>
                  <a:pt x="1439" y="2059"/>
                  <a:pt x="1475" y="1998"/>
                </a:cubicBezTo>
                <a:cubicBezTo>
                  <a:pt x="1511" y="1937"/>
                  <a:pt x="1551" y="1878"/>
                  <a:pt x="1588" y="1819"/>
                </a:cubicBezTo>
                <a:cubicBezTo>
                  <a:pt x="1603" y="1799"/>
                  <a:pt x="1618" y="1779"/>
                  <a:pt x="1632" y="1759"/>
                </a:cubicBezTo>
                <a:lnTo>
                  <a:pt x="1632" y="1759"/>
                </a:lnTo>
                <a:cubicBezTo>
                  <a:pt x="1639" y="1751"/>
                  <a:pt x="1646" y="1741"/>
                  <a:pt x="1654" y="1733"/>
                </a:cubicBezTo>
                <a:cubicBezTo>
                  <a:pt x="1744" y="1632"/>
                  <a:pt x="1839" y="1535"/>
                  <a:pt x="1945" y="1446"/>
                </a:cubicBezTo>
                <a:cubicBezTo>
                  <a:pt x="1949" y="1443"/>
                  <a:pt x="1952" y="1440"/>
                  <a:pt x="1955" y="1437"/>
                </a:cubicBezTo>
                <a:lnTo>
                  <a:pt x="1955" y="1437"/>
                </a:lnTo>
                <a:cubicBezTo>
                  <a:pt x="1958" y="1435"/>
                  <a:pt x="1960" y="1434"/>
                  <a:pt x="1963" y="1431"/>
                </a:cubicBezTo>
                <a:cubicBezTo>
                  <a:pt x="1993" y="1410"/>
                  <a:pt x="2022" y="1389"/>
                  <a:pt x="2054" y="1370"/>
                </a:cubicBezTo>
                <a:cubicBezTo>
                  <a:pt x="2115" y="1328"/>
                  <a:pt x="2180" y="1292"/>
                  <a:pt x="2246" y="1257"/>
                </a:cubicBezTo>
                <a:cubicBezTo>
                  <a:pt x="2372" y="1191"/>
                  <a:pt x="2412" y="1174"/>
                  <a:pt x="2604" y="1120"/>
                </a:cubicBezTo>
                <a:cubicBezTo>
                  <a:pt x="2802" y="1065"/>
                  <a:pt x="2859" y="1059"/>
                  <a:pt x="3023" y="1044"/>
                </a:cubicBezTo>
                <a:cubicBezTo>
                  <a:pt x="3046" y="1042"/>
                  <a:pt x="3069" y="1039"/>
                  <a:pt x="3092" y="1035"/>
                </a:cubicBezTo>
                <a:lnTo>
                  <a:pt x="3092" y="1035"/>
                </a:lnTo>
                <a:cubicBezTo>
                  <a:pt x="3113" y="1033"/>
                  <a:pt x="3134" y="1031"/>
                  <a:pt x="3156" y="1027"/>
                </a:cubicBezTo>
                <a:cubicBezTo>
                  <a:pt x="3317" y="1000"/>
                  <a:pt x="3479" y="986"/>
                  <a:pt x="3639" y="986"/>
                </a:cubicBezTo>
                <a:close/>
                <a:moveTo>
                  <a:pt x="3656" y="0"/>
                </a:moveTo>
                <a:cubicBezTo>
                  <a:pt x="3424" y="0"/>
                  <a:pt x="3191" y="20"/>
                  <a:pt x="2962" y="55"/>
                </a:cubicBezTo>
                <a:lnTo>
                  <a:pt x="2962" y="55"/>
                </a:lnTo>
                <a:cubicBezTo>
                  <a:pt x="1592" y="189"/>
                  <a:pt x="506" y="1128"/>
                  <a:pt x="238" y="2500"/>
                </a:cubicBezTo>
                <a:cubicBezTo>
                  <a:pt x="0" y="3730"/>
                  <a:pt x="360" y="5131"/>
                  <a:pt x="1367" y="5933"/>
                </a:cubicBezTo>
                <a:cubicBezTo>
                  <a:pt x="1934" y="6385"/>
                  <a:pt x="2656" y="6602"/>
                  <a:pt x="3382" y="6602"/>
                </a:cubicBezTo>
                <a:cubicBezTo>
                  <a:pt x="4138" y="6602"/>
                  <a:pt x="4898" y="6367"/>
                  <a:pt x="5494" y="5917"/>
                </a:cubicBezTo>
                <a:cubicBezTo>
                  <a:pt x="6607" y="5078"/>
                  <a:pt x="7041" y="3580"/>
                  <a:pt x="6659" y="2253"/>
                </a:cubicBezTo>
                <a:cubicBezTo>
                  <a:pt x="6453" y="1537"/>
                  <a:pt x="6015" y="905"/>
                  <a:pt x="5393" y="488"/>
                </a:cubicBezTo>
                <a:cubicBezTo>
                  <a:pt x="4872" y="137"/>
                  <a:pt x="4267" y="0"/>
                  <a:pt x="3656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p2"/>
          <p:cNvSpPr/>
          <p:nvPr/>
        </p:nvSpPr>
        <p:spPr>
          <a:xfrm>
            <a:off x="5766725" y="3739000"/>
            <a:ext cx="388400" cy="411925"/>
          </a:xfrm>
          <a:custGeom>
            <a:avLst/>
            <a:gdLst/>
            <a:ahLst/>
            <a:cxnLst/>
            <a:rect l="l" t="t" r="r" b="b"/>
            <a:pathLst>
              <a:path w="15536" h="16477" extrusionOk="0">
                <a:moveTo>
                  <a:pt x="6847" y="1663"/>
                </a:moveTo>
                <a:cubicBezTo>
                  <a:pt x="7694" y="2699"/>
                  <a:pt x="8474" y="3796"/>
                  <a:pt x="9217" y="4915"/>
                </a:cubicBezTo>
                <a:lnTo>
                  <a:pt x="9217" y="4915"/>
                </a:lnTo>
                <a:cubicBezTo>
                  <a:pt x="8312" y="5132"/>
                  <a:pt x="7406" y="5345"/>
                  <a:pt x="6499" y="5555"/>
                </a:cubicBezTo>
                <a:lnTo>
                  <a:pt x="6499" y="5555"/>
                </a:lnTo>
                <a:cubicBezTo>
                  <a:pt x="6577" y="4254"/>
                  <a:pt x="6686" y="2956"/>
                  <a:pt x="6847" y="1663"/>
                </a:cubicBezTo>
                <a:close/>
                <a:moveTo>
                  <a:pt x="13631" y="4832"/>
                </a:moveTo>
                <a:cubicBezTo>
                  <a:pt x="13054" y="5635"/>
                  <a:pt x="12464" y="6428"/>
                  <a:pt x="11865" y="7213"/>
                </a:cubicBezTo>
                <a:lnTo>
                  <a:pt x="11865" y="7213"/>
                </a:lnTo>
                <a:cubicBezTo>
                  <a:pt x="11783" y="7081"/>
                  <a:pt x="11700" y="6949"/>
                  <a:pt x="11617" y="6817"/>
                </a:cubicBezTo>
                <a:cubicBezTo>
                  <a:pt x="11353" y="6396"/>
                  <a:pt x="11086" y="5973"/>
                  <a:pt x="10816" y="5552"/>
                </a:cubicBezTo>
                <a:lnTo>
                  <a:pt x="10816" y="5552"/>
                </a:lnTo>
                <a:cubicBezTo>
                  <a:pt x="11756" y="5320"/>
                  <a:pt x="12695" y="5082"/>
                  <a:pt x="13631" y="4832"/>
                </a:cubicBezTo>
                <a:close/>
                <a:moveTo>
                  <a:pt x="5447" y="6821"/>
                </a:moveTo>
                <a:lnTo>
                  <a:pt x="5447" y="6821"/>
                </a:lnTo>
                <a:cubicBezTo>
                  <a:pt x="5412" y="7578"/>
                  <a:pt x="5383" y="8337"/>
                  <a:pt x="5358" y="9095"/>
                </a:cubicBezTo>
                <a:lnTo>
                  <a:pt x="5358" y="9095"/>
                </a:lnTo>
                <a:cubicBezTo>
                  <a:pt x="4278" y="8603"/>
                  <a:pt x="3200" y="8103"/>
                  <a:pt x="2127" y="7595"/>
                </a:cubicBezTo>
                <a:lnTo>
                  <a:pt x="2127" y="7595"/>
                </a:lnTo>
                <a:cubicBezTo>
                  <a:pt x="3233" y="7333"/>
                  <a:pt x="4340" y="7077"/>
                  <a:pt x="5447" y="6821"/>
                </a:cubicBezTo>
                <a:close/>
                <a:moveTo>
                  <a:pt x="9795" y="5801"/>
                </a:moveTo>
                <a:cubicBezTo>
                  <a:pt x="10147" y="6347"/>
                  <a:pt x="10492" y="6896"/>
                  <a:pt x="10833" y="7443"/>
                </a:cubicBezTo>
                <a:cubicBezTo>
                  <a:pt x="10961" y="7647"/>
                  <a:pt x="11089" y="7852"/>
                  <a:pt x="11216" y="8057"/>
                </a:cubicBezTo>
                <a:lnTo>
                  <a:pt x="11216" y="8057"/>
                </a:lnTo>
                <a:cubicBezTo>
                  <a:pt x="10515" y="8963"/>
                  <a:pt x="9804" y="9861"/>
                  <a:pt x="9090" y="10757"/>
                </a:cubicBezTo>
                <a:lnTo>
                  <a:pt x="9090" y="10757"/>
                </a:lnTo>
                <a:cubicBezTo>
                  <a:pt x="8168" y="10356"/>
                  <a:pt x="7249" y="9949"/>
                  <a:pt x="6332" y="9536"/>
                </a:cubicBezTo>
                <a:lnTo>
                  <a:pt x="6332" y="9536"/>
                </a:lnTo>
                <a:cubicBezTo>
                  <a:pt x="6362" y="8553"/>
                  <a:pt x="6396" y="7571"/>
                  <a:pt x="6443" y="6590"/>
                </a:cubicBezTo>
                <a:lnTo>
                  <a:pt x="6443" y="6590"/>
                </a:lnTo>
                <a:cubicBezTo>
                  <a:pt x="7562" y="6331"/>
                  <a:pt x="8679" y="6070"/>
                  <a:pt x="9795" y="5801"/>
                </a:cubicBezTo>
                <a:close/>
                <a:moveTo>
                  <a:pt x="11771" y="8958"/>
                </a:moveTo>
                <a:cubicBezTo>
                  <a:pt x="12536" y="10214"/>
                  <a:pt x="13278" y="11491"/>
                  <a:pt x="13947" y="12799"/>
                </a:cubicBezTo>
                <a:lnTo>
                  <a:pt x="13947" y="12799"/>
                </a:lnTo>
                <a:cubicBezTo>
                  <a:pt x="12637" y="12267"/>
                  <a:pt x="11332" y="11721"/>
                  <a:pt x="10032" y="11163"/>
                </a:cubicBezTo>
                <a:lnTo>
                  <a:pt x="10032" y="11163"/>
                </a:lnTo>
                <a:cubicBezTo>
                  <a:pt x="10616" y="10431"/>
                  <a:pt x="11196" y="9697"/>
                  <a:pt x="11771" y="8958"/>
                </a:cubicBezTo>
                <a:close/>
                <a:moveTo>
                  <a:pt x="6300" y="10607"/>
                </a:moveTo>
                <a:cubicBezTo>
                  <a:pt x="7016" y="10927"/>
                  <a:pt x="7732" y="11244"/>
                  <a:pt x="8451" y="11557"/>
                </a:cubicBezTo>
                <a:lnTo>
                  <a:pt x="8451" y="11557"/>
                </a:lnTo>
                <a:cubicBezTo>
                  <a:pt x="7691" y="12508"/>
                  <a:pt x="6929" y="13457"/>
                  <a:pt x="6174" y="14413"/>
                </a:cubicBezTo>
                <a:lnTo>
                  <a:pt x="6174" y="14413"/>
                </a:lnTo>
                <a:cubicBezTo>
                  <a:pt x="6229" y="13146"/>
                  <a:pt x="6264" y="11877"/>
                  <a:pt x="6300" y="10607"/>
                </a:cubicBezTo>
                <a:close/>
                <a:moveTo>
                  <a:pt x="6513" y="1"/>
                </a:moveTo>
                <a:cubicBezTo>
                  <a:pt x="6290" y="1"/>
                  <a:pt x="6060" y="131"/>
                  <a:pt x="6026" y="362"/>
                </a:cubicBezTo>
                <a:cubicBezTo>
                  <a:pt x="5760" y="2163"/>
                  <a:pt x="5604" y="3972"/>
                  <a:pt x="5501" y="5786"/>
                </a:cubicBezTo>
                <a:lnTo>
                  <a:pt x="5501" y="5786"/>
                </a:lnTo>
                <a:cubicBezTo>
                  <a:pt x="3837" y="6171"/>
                  <a:pt x="2172" y="6555"/>
                  <a:pt x="511" y="6958"/>
                </a:cubicBezTo>
                <a:cubicBezTo>
                  <a:pt x="115" y="7055"/>
                  <a:pt x="1" y="7681"/>
                  <a:pt x="393" y="7868"/>
                </a:cubicBezTo>
                <a:cubicBezTo>
                  <a:pt x="2028" y="8652"/>
                  <a:pt x="3672" y="9419"/>
                  <a:pt x="5324" y="10167"/>
                </a:cubicBezTo>
                <a:lnTo>
                  <a:pt x="5324" y="10167"/>
                </a:lnTo>
                <a:cubicBezTo>
                  <a:pt x="5265" y="12097"/>
                  <a:pt x="5213" y="14027"/>
                  <a:pt x="5099" y="15951"/>
                </a:cubicBezTo>
                <a:cubicBezTo>
                  <a:pt x="5085" y="16196"/>
                  <a:pt x="5221" y="16347"/>
                  <a:pt x="5397" y="16404"/>
                </a:cubicBezTo>
                <a:lnTo>
                  <a:pt x="5397" y="16404"/>
                </a:lnTo>
                <a:cubicBezTo>
                  <a:pt x="5468" y="16450"/>
                  <a:pt x="5548" y="16477"/>
                  <a:pt x="5628" y="16477"/>
                </a:cubicBezTo>
                <a:cubicBezTo>
                  <a:pt x="5740" y="16477"/>
                  <a:pt x="5853" y="16426"/>
                  <a:pt x="5948" y="16303"/>
                </a:cubicBezTo>
                <a:cubicBezTo>
                  <a:pt x="7084" y="14845"/>
                  <a:pt x="8241" y="13406"/>
                  <a:pt x="9393" y="11965"/>
                </a:cubicBezTo>
                <a:lnTo>
                  <a:pt x="9393" y="11965"/>
                </a:lnTo>
                <a:cubicBezTo>
                  <a:pt x="11196" y="12741"/>
                  <a:pt x="13009" y="13494"/>
                  <a:pt x="14832" y="14222"/>
                </a:cubicBezTo>
                <a:cubicBezTo>
                  <a:pt x="14891" y="14245"/>
                  <a:pt x="14947" y="14256"/>
                  <a:pt x="14999" y="14256"/>
                </a:cubicBezTo>
                <a:cubicBezTo>
                  <a:pt x="15344" y="14256"/>
                  <a:pt x="15535" y="13791"/>
                  <a:pt x="15394" y="13491"/>
                </a:cubicBezTo>
                <a:cubicBezTo>
                  <a:pt x="14529" y="11640"/>
                  <a:pt x="13496" y="9859"/>
                  <a:pt x="12424" y="8114"/>
                </a:cubicBezTo>
                <a:lnTo>
                  <a:pt x="12424" y="8114"/>
                </a:lnTo>
                <a:cubicBezTo>
                  <a:pt x="13397" y="6844"/>
                  <a:pt x="14350" y="5557"/>
                  <a:pt x="15264" y="4238"/>
                </a:cubicBezTo>
                <a:cubicBezTo>
                  <a:pt x="15493" y="3909"/>
                  <a:pt x="15177" y="3491"/>
                  <a:pt x="14822" y="3491"/>
                </a:cubicBezTo>
                <a:cubicBezTo>
                  <a:pt x="14782" y="3491"/>
                  <a:pt x="14741" y="3496"/>
                  <a:pt x="14701" y="3507"/>
                </a:cubicBezTo>
                <a:cubicBezTo>
                  <a:pt x="13221" y="3921"/>
                  <a:pt x="11733" y="4302"/>
                  <a:pt x="10242" y="4667"/>
                </a:cubicBezTo>
                <a:lnTo>
                  <a:pt x="10242" y="4667"/>
                </a:lnTo>
                <a:cubicBezTo>
                  <a:pt x="9206" y="3091"/>
                  <a:pt x="8105" y="1549"/>
                  <a:pt x="6860" y="143"/>
                </a:cubicBezTo>
                <a:cubicBezTo>
                  <a:pt x="6774" y="46"/>
                  <a:pt x="6645" y="1"/>
                  <a:pt x="6513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2"/>
          <p:cNvSpPr/>
          <p:nvPr/>
        </p:nvSpPr>
        <p:spPr>
          <a:xfrm>
            <a:off x="1494125" y="941313"/>
            <a:ext cx="146125" cy="136975"/>
          </a:xfrm>
          <a:custGeom>
            <a:avLst/>
            <a:gdLst/>
            <a:ahLst/>
            <a:cxnLst/>
            <a:rect l="l" t="t" r="r" b="b"/>
            <a:pathLst>
              <a:path w="5845" h="5479" extrusionOk="0">
                <a:moveTo>
                  <a:pt x="3075" y="4462"/>
                </a:moveTo>
                <a:cubicBezTo>
                  <a:pt x="3073" y="4462"/>
                  <a:pt x="3072" y="4463"/>
                  <a:pt x="3071" y="4463"/>
                </a:cubicBezTo>
                <a:lnTo>
                  <a:pt x="3071" y="4463"/>
                </a:lnTo>
                <a:cubicBezTo>
                  <a:pt x="3072" y="4463"/>
                  <a:pt x="3073" y="4462"/>
                  <a:pt x="3075" y="4462"/>
                </a:cubicBezTo>
                <a:close/>
                <a:moveTo>
                  <a:pt x="3051" y="4466"/>
                </a:moveTo>
                <a:cubicBezTo>
                  <a:pt x="3036" y="4468"/>
                  <a:pt x="3030" y="4469"/>
                  <a:pt x="3030" y="4469"/>
                </a:cubicBezTo>
                <a:cubicBezTo>
                  <a:pt x="3030" y="4469"/>
                  <a:pt x="3040" y="4467"/>
                  <a:pt x="3051" y="4466"/>
                </a:cubicBezTo>
                <a:close/>
                <a:moveTo>
                  <a:pt x="3032" y="988"/>
                </a:moveTo>
                <a:cubicBezTo>
                  <a:pt x="3081" y="988"/>
                  <a:pt x="3130" y="990"/>
                  <a:pt x="3180" y="993"/>
                </a:cubicBezTo>
                <a:cubicBezTo>
                  <a:pt x="3209" y="995"/>
                  <a:pt x="3237" y="997"/>
                  <a:pt x="3266" y="999"/>
                </a:cubicBezTo>
                <a:cubicBezTo>
                  <a:pt x="3274" y="999"/>
                  <a:pt x="3280" y="999"/>
                  <a:pt x="3284" y="1000"/>
                </a:cubicBezTo>
                <a:lnTo>
                  <a:pt x="3284" y="1000"/>
                </a:lnTo>
                <a:cubicBezTo>
                  <a:pt x="3395" y="1021"/>
                  <a:pt x="3505" y="1046"/>
                  <a:pt x="3612" y="1081"/>
                </a:cubicBezTo>
                <a:cubicBezTo>
                  <a:pt x="3641" y="1090"/>
                  <a:pt x="3709" y="1119"/>
                  <a:pt x="3711" y="1119"/>
                </a:cubicBezTo>
                <a:cubicBezTo>
                  <a:pt x="3712" y="1119"/>
                  <a:pt x="3702" y="1114"/>
                  <a:pt x="3673" y="1100"/>
                </a:cubicBezTo>
                <a:lnTo>
                  <a:pt x="3673" y="1100"/>
                </a:lnTo>
                <a:cubicBezTo>
                  <a:pt x="3730" y="1125"/>
                  <a:pt x="3787" y="1153"/>
                  <a:pt x="3841" y="1184"/>
                </a:cubicBezTo>
                <a:cubicBezTo>
                  <a:pt x="3883" y="1208"/>
                  <a:pt x="3923" y="1235"/>
                  <a:pt x="3966" y="1262"/>
                </a:cubicBezTo>
                <a:cubicBezTo>
                  <a:pt x="3985" y="1274"/>
                  <a:pt x="3997" y="1281"/>
                  <a:pt x="4005" y="1285"/>
                </a:cubicBezTo>
                <a:lnTo>
                  <a:pt x="4005" y="1285"/>
                </a:lnTo>
                <a:cubicBezTo>
                  <a:pt x="4007" y="1287"/>
                  <a:pt x="4009" y="1289"/>
                  <a:pt x="4012" y="1292"/>
                </a:cubicBezTo>
                <a:cubicBezTo>
                  <a:pt x="4096" y="1368"/>
                  <a:pt x="4181" y="1443"/>
                  <a:pt x="4254" y="1530"/>
                </a:cubicBezTo>
                <a:cubicBezTo>
                  <a:pt x="4264" y="1542"/>
                  <a:pt x="4273" y="1553"/>
                  <a:pt x="4283" y="1565"/>
                </a:cubicBezTo>
                <a:lnTo>
                  <a:pt x="4283" y="1565"/>
                </a:lnTo>
                <a:cubicBezTo>
                  <a:pt x="4284" y="1566"/>
                  <a:pt x="4285" y="1568"/>
                  <a:pt x="4286" y="1570"/>
                </a:cubicBezTo>
                <a:cubicBezTo>
                  <a:pt x="4315" y="1614"/>
                  <a:pt x="4347" y="1656"/>
                  <a:pt x="4374" y="1703"/>
                </a:cubicBezTo>
                <a:cubicBezTo>
                  <a:pt x="4400" y="1743"/>
                  <a:pt x="4423" y="1785"/>
                  <a:pt x="4444" y="1827"/>
                </a:cubicBezTo>
                <a:cubicBezTo>
                  <a:pt x="4458" y="1852"/>
                  <a:pt x="4499" y="1948"/>
                  <a:pt x="4501" y="1948"/>
                </a:cubicBezTo>
                <a:cubicBezTo>
                  <a:pt x="4501" y="1948"/>
                  <a:pt x="4497" y="1936"/>
                  <a:pt x="4484" y="1903"/>
                </a:cubicBezTo>
                <a:lnTo>
                  <a:pt x="4484" y="1903"/>
                </a:lnTo>
                <a:cubicBezTo>
                  <a:pt x="4520" y="1991"/>
                  <a:pt x="4551" y="2082"/>
                  <a:pt x="4577" y="2174"/>
                </a:cubicBezTo>
                <a:cubicBezTo>
                  <a:pt x="4589" y="2221"/>
                  <a:pt x="4600" y="2267"/>
                  <a:pt x="4610" y="2314"/>
                </a:cubicBezTo>
                <a:cubicBezTo>
                  <a:pt x="4616" y="2344"/>
                  <a:pt x="4628" y="2444"/>
                  <a:pt x="4630" y="2444"/>
                </a:cubicBezTo>
                <a:cubicBezTo>
                  <a:pt x="4631" y="2444"/>
                  <a:pt x="4630" y="2431"/>
                  <a:pt x="4627" y="2396"/>
                </a:cubicBezTo>
                <a:lnTo>
                  <a:pt x="4627" y="2396"/>
                </a:lnTo>
                <a:cubicBezTo>
                  <a:pt x="4636" y="2497"/>
                  <a:pt x="4644" y="2600"/>
                  <a:pt x="4644" y="2703"/>
                </a:cubicBezTo>
                <a:cubicBezTo>
                  <a:pt x="4642" y="2756"/>
                  <a:pt x="4642" y="2811"/>
                  <a:pt x="4638" y="2865"/>
                </a:cubicBezTo>
                <a:cubicBezTo>
                  <a:pt x="4636" y="2887"/>
                  <a:pt x="4632" y="2911"/>
                  <a:pt x="4631" y="2933"/>
                </a:cubicBezTo>
                <a:lnTo>
                  <a:pt x="4631" y="2933"/>
                </a:lnTo>
                <a:cubicBezTo>
                  <a:pt x="4631" y="2933"/>
                  <a:pt x="4631" y="2933"/>
                  <a:pt x="4631" y="2933"/>
                </a:cubicBezTo>
                <a:cubicBezTo>
                  <a:pt x="4614" y="3034"/>
                  <a:pt x="4596" y="3135"/>
                  <a:pt x="4566" y="3234"/>
                </a:cubicBezTo>
                <a:cubicBezTo>
                  <a:pt x="4553" y="3280"/>
                  <a:pt x="4537" y="3327"/>
                  <a:pt x="4522" y="3373"/>
                </a:cubicBezTo>
                <a:cubicBezTo>
                  <a:pt x="4513" y="3396"/>
                  <a:pt x="4503" y="3417"/>
                  <a:pt x="4497" y="3441"/>
                </a:cubicBezTo>
                <a:cubicBezTo>
                  <a:pt x="4496" y="3441"/>
                  <a:pt x="4496" y="3441"/>
                  <a:pt x="4496" y="3441"/>
                </a:cubicBezTo>
                <a:lnTo>
                  <a:pt x="4496" y="3441"/>
                </a:lnTo>
                <a:cubicBezTo>
                  <a:pt x="4494" y="3445"/>
                  <a:pt x="4491" y="3450"/>
                  <a:pt x="4488" y="3455"/>
                </a:cubicBezTo>
                <a:cubicBezTo>
                  <a:pt x="4440" y="3542"/>
                  <a:pt x="4400" y="3630"/>
                  <a:pt x="4347" y="3712"/>
                </a:cubicBezTo>
                <a:cubicBezTo>
                  <a:pt x="4337" y="3727"/>
                  <a:pt x="4283" y="3802"/>
                  <a:pt x="4272" y="3820"/>
                </a:cubicBezTo>
                <a:lnTo>
                  <a:pt x="4272" y="3820"/>
                </a:lnTo>
                <a:cubicBezTo>
                  <a:pt x="4267" y="3826"/>
                  <a:pt x="4263" y="3832"/>
                  <a:pt x="4261" y="3835"/>
                </a:cubicBezTo>
                <a:cubicBezTo>
                  <a:pt x="4235" y="3862"/>
                  <a:pt x="4210" y="3891"/>
                  <a:pt x="4185" y="3919"/>
                </a:cubicBezTo>
                <a:cubicBezTo>
                  <a:pt x="4151" y="3955"/>
                  <a:pt x="4115" y="3990"/>
                  <a:pt x="4077" y="4024"/>
                </a:cubicBezTo>
                <a:cubicBezTo>
                  <a:pt x="4063" y="4037"/>
                  <a:pt x="3977" y="4106"/>
                  <a:pt x="3981" y="4106"/>
                </a:cubicBezTo>
                <a:cubicBezTo>
                  <a:pt x="3982" y="4106"/>
                  <a:pt x="3992" y="4099"/>
                  <a:pt x="4016" y="4081"/>
                </a:cubicBezTo>
                <a:lnTo>
                  <a:pt x="4016" y="4081"/>
                </a:lnTo>
                <a:cubicBezTo>
                  <a:pt x="3919" y="4153"/>
                  <a:pt x="3818" y="4216"/>
                  <a:pt x="3713" y="4271"/>
                </a:cubicBezTo>
                <a:cubicBezTo>
                  <a:pt x="3692" y="4282"/>
                  <a:pt x="3605" y="4320"/>
                  <a:pt x="3609" y="4320"/>
                </a:cubicBezTo>
                <a:cubicBezTo>
                  <a:pt x="3609" y="4320"/>
                  <a:pt x="3609" y="4320"/>
                  <a:pt x="3611" y="4319"/>
                </a:cubicBezTo>
                <a:lnTo>
                  <a:pt x="3611" y="4319"/>
                </a:lnTo>
                <a:cubicBezTo>
                  <a:pt x="3569" y="4335"/>
                  <a:pt x="3527" y="4350"/>
                  <a:pt x="3483" y="4365"/>
                </a:cubicBezTo>
                <a:cubicBezTo>
                  <a:pt x="3353" y="4408"/>
                  <a:pt x="3218" y="4437"/>
                  <a:pt x="3083" y="4460"/>
                </a:cubicBezTo>
                <a:cubicBezTo>
                  <a:pt x="3075" y="4462"/>
                  <a:pt x="3068" y="4463"/>
                  <a:pt x="3062" y="4464"/>
                </a:cubicBezTo>
                <a:lnTo>
                  <a:pt x="3062" y="4464"/>
                </a:lnTo>
                <a:cubicBezTo>
                  <a:pt x="3028" y="4467"/>
                  <a:pt x="2994" y="4471"/>
                  <a:pt x="2959" y="4473"/>
                </a:cubicBezTo>
                <a:cubicBezTo>
                  <a:pt x="2900" y="4477"/>
                  <a:pt x="2841" y="4481"/>
                  <a:pt x="2782" y="4481"/>
                </a:cubicBezTo>
                <a:cubicBezTo>
                  <a:pt x="2718" y="4481"/>
                  <a:pt x="2653" y="4479"/>
                  <a:pt x="2590" y="4475"/>
                </a:cubicBezTo>
                <a:cubicBezTo>
                  <a:pt x="2563" y="4473"/>
                  <a:pt x="2536" y="4471"/>
                  <a:pt x="2509" y="4469"/>
                </a:cubicBezTo>
                <a:lnTo>
                  <a:pt x="2509" y="4469"/>
                </a:lnTo>
                <a:cubicBezTo>
                  <a:pt x="2506" y="4468"/>
                  <a:pt x="2503" y="4467"/>
                  <a:pt x="2499" y="4467"/>
                </a:cubicBezTo>
                <a:cubicBezTo>
                  <a:pt x="2392" y="4445"/>
                  <a:pt x="2287" y="4422"/>
                  <a:pt x="2181" y="4389"/>
                </a:cubicBezTo>
                <a:cubicBezTo>
                  <a:pt x="2154" y="4379"/>
                  <a:pt x="2102" y="4357"/>
                  <a:pt x="2090" y="4352"/>
                </a:cubicBezTo>
                <a:lnTo>
                  <a:pt x="2090" y="4352"/>
                </a:lnTo>
                <a:cubicBezTo>
                  <a:pt x="2048" y="4332"/>
                  <a:pt x="2007" y="4312"/>
                  <a:pt x="1966" y="4290"/>
                </a:cubicBezTo>
                <a:cubicBezTo>
                  <a:pt x="1924" y="4266"/>
                  <a:pt x="1884" y="4241"/>
                  <a:pt x="1844" y="4214"/>
                </a:cubicBezTo>
                <a:cubicBezTo>
                  <a:pt x="1820" y="4198"/>
                  <a:pt x="1770" y="4158"/>
                  <a:pt x="1769" y="4158"/>
                </a:cubicBezTo>
                <a:lnTo>
                  <a:pt x="1769" y="4158"/>
                </a:lnTo>
                <a:cubicBezTo>
                  <a:pt x="1769" y="4158"/>
                  <a:pt x="1769" y="4158"/>
                  <a:pt x="1770" y="4159"/>
                </a:cubicBezTo>
                <a:lnTo>
                  <a:pt x="1770" y="4159"/>
                </a:lnTo>
                <a:cubicBezTo>
                  <a:pt x="1698" y="4097"/>
                  <a:pt x="1630" y="4032"/>
                  <a:pt x="1566" y="3961"/>
                </a:cubicBezTo>
                <a:cubicBezTo>
                  <a:pt x="1559" y="3952"/>
                  <a:pt x="1523" y="3908"/>
                  <a:pt x="1505" y="3886"/>
                </a:cubicBezTo>
                <a:lnTo>
                  <a:pt x="1505" y="3886"/>
                </a:lnTo>
                <a:cubicBezTo>
                  <a:pt x="1487" y="3859"/>
                  <a:pt x="1452" y="3809"/>
                  <a:pt x="1446" y="3799"/>
                </a:cubicBezTo>
                <a:cubicBezTo>
                  <a:pt x="1389" y="3710"/>
                  <a:pt x="1347" y="3618"/>
                  <a:pt x="1296" y="3525"/>
                </a:cubicBezTo>
                <a:cubicBezTo>
                  <a:pt x="1293" y="3520"/>
                  <a:pt x="1291" y="3516"/>
                  <a:pt x="1289" y="3513"/>
                </a:cubicBezTo>
                <a:lnTo>
                  <a:pt x="1289" y="3513"/>
                </a:lnTo>
                <a:cubicBezTo>
                  <a:pt x="1287" y="3505"/>
                  <a:pt x="1284" y="3496"/>
                  <a:pt x="1280" y="3485"/>
                </a:cubicBezTo>
                <a:cubicBezTo>
                  <a:pt x="1263" y="3441"/>
                  <a:pt x="1248" y="3396"/>
                  <a:pt x="1233" y="3352"/>
                </a:cubicBezTo>
                <a:cubicBezTo>
                  <a:pt x="1202" y="3251"/>
                  <a:pt x="1176" y="3150"/>
                  <a:pt x="1157" y="3047"/>
                </a:cubicBezTo>
                <a:cubicBezTo>
                  <a:pt x="1153" y="3023"/>
                  <a:pt x="1148" y="2988"/>
                  <a:pt x="1146" y="2969"/>
                </a:cubicBezTo>
                <a:lnTo>
                  <a:pt x="1146" y="2969"/>
                </a:lnTo>
                <a:cubicBezTo>
                  <a:pt x="1142" y="2928"/>
                  <a:pt x="1138" y="2887"/>
                  <a:pt x="1134" y="2847"/>
                </a:cubicBezTo>
                <a:cubicBezTo>
                  <a:pt x="1128" y="2743"/>
                  <a:pt x="1130" y="2638"/>
                  <a:pt x="1136" y="2533"/>
                </a:cubicBezTo>
                <a:cubicBezTo>
                  <a:pt x="1138" y="2513"/>
                  <a:pt x="1146" y="2433"/>
                  <a:pt x="1149" y="2401"/>
                </a:cubicBezTo>
                <a:lnTo>
                  <a:pt x="1149" y="2401"/>
                </a:lnTo>
                <a:cubicBezTo>
                  <a:pt x="1155" y="2369"/>
                  <a:pt x="1164" y="2316"/>
                  <a:pt x="1166" y="2301"/>
                </a:cubicBezTo>
                <a:cubicBezTo>
                  <a:pt x="1191" y="2189"/>
                  <a:pt x="1225" y="2080"/>
                  <a:pt x="1261" y="1970"/>
                </a:cubicBezTo>
                <a:cubicBezTo>
                  <a:pt x="1267" y="1952"/>
                  <a:pt x="1270" y="1940"/>
                  <a:pt x="1272" y="1933"/>
                </a:cubicBezTo>
                <a:lnTo>
                  <a:pt x="1272" y="1933"/>
                </a:lnTo>
                <a:cubicBezTo>
                  <a:pt x="1276" y="1925"/>
                  <a:pt x="1282" y="1914"/>
                  <a:pt x="1290" y="1898"/>
                </a:cubicBezTo>
                <a:cubicBezTo>
                  <a:pt x="1315" y="1848"/>
                  <a:pt x="1341" y="1797"/>
                  <a:pt x="1370" y="1747"/>
                </a:cubicBezTo>
                <a:cubicBezTo>
                  <a:pt x="1398" y="1698"/>
                  <a:pt x="1429" y="1652"/>
                  <a:pt x="1461" y="1604"/>
                </a:cubicBezTo>
                <a:cubicBezTo>
                  <a:pt x="1470" y="1590"/>
                  <a:pt x="1476" y="1580"/>
                  <a:pt x="1480" y="1574"/>
                </a:cubicBezTo>
                <a:lnTo>
                  <a:pt x="1480" y="1574"/>
                </a:lnTo>
                <a:cubicBezTo>
                  <a:pt x="1484" y="1570"/>
                  <a:pt x="1489" y="1565"/>
                  <a:pt x="1497" y="1557"/>
                </a:cubicBezTo>
                <a:cubicBezTo>
                  <a:pt x="1572" y="1477"/>
                  <a:pt x="1648" y="1401"/>
                  <a:pt x="1728" y="1328"/>
                </a:cubicBezTo>
                <a:cubicBezTo>
                  <a:pt x="1729" y="1327"/>
                  <a:pt x="1729" y="1327"/>
                  <a:pt x="1730" y="1326"/>
                </a:cubicBezTo>
                <a:lnTo>
                  <a:pt x="1730" y="1326"/>
                </a:lnTo>
                <a:cubicBezTo>
                  <a:pt x="1753" y="1312"/>
                  <a:pt x="1774" y="1295"/>
                  <a:pt x="1796" y="1281"/>
                </a:cubicBezTo>
                <a:cubicBezTo>
                  <a:pt x="1846" y="1248"/>
                  <a:pt x="1899" y="1218"/>
                  <a:pt x="1952" y="1191"/>
                </a:cubicBezTo>
                <a:cubicBezTo>
                  <a:pt x="1973" y="1180"/>
                  <a:pt x="1996" y="1170"/>
                  <a:pt x="2015" y="1159"/>
                </a:cubicBezTo>
                <a:cubicBezTo>
                  <a:pt x="2019" y="1157"/>
                  <a:pt x="2023" y="1154"/>
                  <a:pt x="2026" y="1152"/>
                </a:cubicBezTo>
                <a:lnTo>
                  <a:pt x="2026" y="1152"/>
                </a:lnTo>
                <a:cubicBezTo>
                  <a:pt x="2028" y="1152"/>
                  <a:pt x="2030" y="1151"/>
                  <a:pt x="2032" y="1151"/>
                </a:cubicBezTo>
                <a:cubicBezTo>
                  <a:pt x="2093" y="1132"/>
                  <a:pt x="2152" y="1108"/>
                  <a:pt x="2213" y="1092"/>
                </a:cubicBezTo>
                <a:cubicBezTo>
                  <a:pt x="2272" y="1075"/>
                  <a:pt x="2329" y="1064"/>
                  <a:pt x="2388" y="1052"/>
                </a:cubicBezTo>
                <a:cubicBezTo>
                  <a:pt x="2406" y="1047"/>
                  <a:pt x="2452" y="1041"/>
                  <a:pt x="2450" y="1041"/>
                </a:cubicBezTo>
                <a:lnTo>
                  <a:pt x="2450" y="1041"/>
                </a:lnTo>
                <a:cubicBezTo>
                  <a:pt x="2449" y="1041"/>
                  <a:pt x="2434" y="1042"/>
                  <a:pt x="2396" y="1047"/>
                </a:cubicBezTo>
                <a:cubicBezTo>
                  <a:pt x="2438" y="1041"/>
                  <a:pt x="2480" y="1037"/>
                  <a:pt x="2523" y="1035"/>
                </a:cubicBezTo>
                <a:cubicBezTo>
                  <a:pt x="2551" y="1033"/>
                  <a:pt x="2579" y="1028"/>
                  <a:pt x="2607" y="1022"/>
                </a:cubicBezTo>
                <a:lnTo>
                  <a:pt x="2607" y="1022"/>
                </a:lnTo>
                <a:cubicBezTo>
                  <a:pt x="2623" y="1021"/>
                  <a:pt x="2639" y="1018"/>
                  <a:pt x="2655" y="1016"/>
                </a:cubicBezTo>
                <a:cubicBezTo>
                  <a:pt x="2677" y="1012"/>
                  <a:pt x="2699" y="1009"/>
                  <a:pt x="2720" y="1006"/>
                </a:cubicBezTo>
                <a:lnTo>
                  <a:pt x="2720" y="1006"/>
                </a:lnTo>
                <a:cubicBezTo>
                  <a:pt x="2727" y="1005"/>
                  <a:pt x="2777" y="1000"/>
                  <a:pt x="2792" y="999"/>
                </a:cubicBezTo>
                <a:cubicBezTo>
                  <a:pt x="2853" y="995"/>
                  <a:pt x="2917" y="991"/>
                  <a:pt x="2978" y="988"/>
                </a:cubicBezTo>
                <a:cubicBezTo>
                  <a:pt x="2996" y="988"/>
                  <a:pt x="3014" y="988"/>
                  <a:pt x="3032" y="988"/>
                </a:cubicBezTo>
                <a:close/>
                <a:moveTo>
                  <a:pt x="3031" y="0"/>
                </a:moveTo>
                <a:cubicBezTo>
                  <a:pt x="2841" y="0"/>
                  <a:pt x="2651" y="16"/>
                  <a:pt x="2463" y="44"/>
                </a:cubicBezTo>
                <a:lnTo>
                  <a:pt x="2463" y="44"/>
                </a:lnTo>
                <a:cubicBezTo>
                  <a:pt x="1887" y="101"/>
                  <a:pt x="1345" y="305"/>
                  <a:pt x="921" y="715"/>
                </a:cubicBezTo>
                <a:cubicBezTo>
                  <a:pt x="551" y="1073"/>
                  <a:pt x="298" y="1566"/>
                  <a:pt x="199" y="2071"/>
                </a:cubicBezTo>
                <a:cubicBezTo>
                  <a:pt x="1" y="3089"/>
                  <a:pt x="296" y="4250"/>
                  <a:pt x="1128" y="4915"/>
                </a:cubicBezTo>
                <a:cubicBezTo>
                  <a:pt x="1602" y="5295"/>
                  <a:pt x="2207" y="5479"/>
                  <a:pt x="2815" y="5479"/>
                </a:cubicBezTo>
                <a:cubicBezTo>
                  <a:pt x="3435" y="5479"/>
                  <a:pt x="4059" y="5288"/>
                  <a:pt x="4551" y="4917"/>
                </a:cubicBezTo>
                <a:cubicBezTo>
                  <a:pt x="5478" y="4222"/>
                  <a:pt x="5845" y="2981"/>
                  <a:pt x="5529" y="1873"/>
                </a:cubicBezTo>
                <a:cubicBezTo>
                  <a:pt x="5356" y="1275"/>
                  <a:pt x="4989" y="750"/>
                  <a:pt x="4469" y="401"/>
                </a:cubicBezTo>
                <a:cubicBezTo>
                  <a:pt x="4037" y="112"/>
                  <a:pt x="3537" y="0"/>
                  <a:pt x="30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0" name="Google Shape;400;p2"/>
          <p:cNvSpPr/>
          <p:nvPr/>
        </p:nvSpPr>
        <p:spPr>
          <a:xfrm>
            <a:off x="7906938" y="4150913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1" name="Google Shape;401;p2"/>
          <p:cNvSpPr/>
          <p:nvPr/>
        </p:nvSpPr>
        <p:spPr>
          <a:xfrm>
            <a:off x="2820000" y="4014063"/>
            <a:ext cx="146125" cy="136975"/>
          </a:xfrm>
          <a:custGeom>
            <a:avLst/>
            <a:gdLst/>
            <a:ahLst/>
            <a:cxnLst/>
            <a:rect l="l" t="t" r="r" b="b"/>
            <a:pathLst>
              <a:path w="5845" h="5479" extrusionOk="0">
                <a:moveTo>
                  <a:pt x="3075" y="4462"/>
                </a:moveTo>
                <a:cubicBezTo>
                  <a:pt x="3073" y="4462"/>
                  <a:pt x="3072" y="4463"/>
                  <a:pt x="3071" y="4463"/>
                </a:cubicBezTo>
                <a:lnTo>
                  <a:pt x="3071" y="4463"/>
                </a:lnTo>
                <a:cubicBezTo>
                  <a:pt x="3072" y="4463"/>
                  <a:pt x="3073" y="4462"/>
                  <a:pt x="3075" y="4462"/>
                </a:cubicBezTo>
                <a:close/>
                <a:moveTo>
                  <a:pt x="3051" y="4466"/>
                </a:moveTo>
                <a:cubicBezTo>
                  <a:pt x="3036" y="4468"/>
                  <a:pt x="3030" y="4469"/>
                  <a:pt x="3030" y="4469"/>
                </a:cubicBezTo>
                <a:cubicBezTo>
                  <a:pt x="3030" y="4469"/>
                  <a:pt x="3040" y="4467"/>
                  <a:pt x="3051" y="4466"/>
                </a:cubicBezTo>
                <a:close/>
                <a:moveTo>
                  <a:pt x="3032" y="988"/>
                </a:moveTo>
                <a:cubicBezTo>
                  <a:pt x="3081" y="988"/>
                  <a:pt x="3130" y="990"/>
                  <a:pt x="3180" y="993"/>
                </a:cubicBezTo>
                <a:cubicBezTo>
                  <a:pt x="3209" y="995"/>
                  <a:pt x="3237" y="997"/>
                  <a:pt x="3266" y="999"/>
                </a:cubicBezTo>
                <a:cubicBezTo>
                  <a:pt x="3274" y="999"/>
                  <a:pt x="3280" y="999"/>
                  <a:pt x="3284" y="1000"/>
                </a:cubicBezTo>
                <a:lnTo>
                  <a:pt x="3284" y="1000"/>
                </a:lnTo>
                <a:cubicBezTo>
                  <a:pt x="3395" y="1021"/>
                  <a:pt x="3505" y="1046"/>
                  <a:pt x="3612" y="1081"/>
                </a:cubicBezTo>
                <a:cubicBezTo>
                  <a:pt x="3641" y="1090"/>
                  <a:pt x="3709" y="1119"/>
                  <a:pt x="3711" y="1119"/>
                </a:cubicBezTo>
                <a:cubicBezTo>
                  <a:pt x="3712" y="1119"/>
                  <a:pt x="3702" y="1114"/>
                  <a:pt x="3673" y="1100"/>
                </a:cubicBezTo>
                <a:lnTo>
                  <a:pt x="3673" y="1100"/>
                </a:lnTo>
                <a:cubicBezTo>
                  <a:pt x="3730" y="1125"/>
                  <a:pt x="3787" y="1153"/>
                  <a:pt x="3841" y="1184"/>
                </a:cubicBezTo>
                <a:cubicBezTo>
                  <a:pt x="3883" y="1208"/>
                  <a:pt x="3923" y="1235"/>
                  <a:pt x="3966" y="1262"/>
                </a:cubicBezTo>
                <a:cubicBezTo>
                  <a:pt x="3985" y="1274"/>
                  <a:pt x="3997" y="1281"/>
                  <a:pt x="4005" y="1285"/>
                </a:cubicBezTo>
                <a:lnTo>
                  <a:pt x="4005" y="1285"/>
                </a:lnTo>
                <a:cubicBezTo>
                  <a:pt x="4007" y="1287"/>
                  <a:pt x="4009" y="1289"/>
                  <a:pt x="4012" y="1292"/>
                </a:cubicBezTo>
                <a:cubicBezTo>
                  <a:pt x="4096" y="1368"/>
                  <a:pt x="4181" y="1443"/>
                  <a:pt x="4254" y="1530"/>
                </a:cubicBezTo>
                <a:cubicBezTo>
                  <a:pt x="4264" y="1542"/>
                  <a:pt x="4273" y="1553"/>
                  <a:pt x="4283" y="1565"/>
                </a:cubicBezTo>
                <a:lnTo>
                  <a:pt x="4283" y="1565"/>
                </a:lnTo>
                <a:cubicBezTo>
                  <a:pt x="4284" y="1566"/>
                  <a:pt x="4285" y="1568"/>
                  <a:pt x="4286" y="1570"/>
                </a:cubicBezTo>
                <a:cubicBezTo>
                  <a:pt x="4315" y="1614"/>
                  <a:pt x="4347" y="1656"/>
                  <a:pt x="4374" y="1703"/>
                </a:cubicBezTo>
                <a:cubicBezTo>
                  <a:pt x="4400" y="1743"/>
                  <a:pt x="4423" y="1785"/>
                  <a:pt x="4444" y="1827"/>
                </a:cubicBezTo>
                <a:cubicBezTo>
                  <a:pt x="4458" y="1852"/>
                  <a:pt x="4499" y="1948"/>
                  <a:pt x="4501" y="1948"/>
                </a:cubicBezTo>
                <a:cubicBezTo>
                  <a:pt x="4501" y="1948"/>
                  <a:pt x="4497" y="1936"/>
                  <a:pt x="4484" y="1903"/>
                </a:cubicBezTo>
                <a:lnTo>
                  <a:pt x="4484" y="1903"/>
                </a:lnTo>
                <a:cubicBezTo>
                  <a:pt x="4520" y="1991"/>
                  <a:pt x="4551" y="2082"/>
                  <a:pt x="4577" y="2174"/>
                </a:cubicBezTo>
                <a:cubicBezTo>
                  <a:pt x="4589" y="2221"/>
                  <a:pt x="4600" y="2267"/>
                  <a:pt x="4610" y="2314"/>
                </a:cubicBezTo>
                <a:cubicBezTo>
                  <a:pt x="4616" y="2344"/>
                  <a:pt x="4628" y="2444"/>
                  <a:pt x="4630" y="2444"/>
                </a:cubicBezTo>
                <a:cubicBezTo>
                  <a:pt x="4631" y="2444"/>
                  <a:pt x="4630" y="2431"/>
                  <a:pt x="4627" y="2396"/>
                </a:cubicBezTo>
                <a:lnTo>
                  <a:pt x="4627" y="2396"/>
                </a:lnTo>
                <a:cubicBezTo>
                  <a:pt x="4636" y="2497"/>
                  <a:pt x="4644" y="2600"/>
                  <a:pt x="4644" y="2703"/>
                </a:cubicBezTo>
                <a:cubicBezTo>
                  <a:pt x="4642" y="2756"/>
                  <a:pt x="4642" y="2811"/>
                  <a:pt x="4638" y="2865"/>
                </a:cubicBezTo>
                <a:cubicBezTo>
                  <a:pt x="4636" y="2887"/>
                  <a:pt x="4632" y="2911"/>
                  <a:pt x="4631" y="2933"/>
                </a:cubicBezTo>
                <a:lnTo>
                  <a:pt x="4631" y="2933"/>
                </a:lnTo>
                <a:cubicBezTo>
                  <a:pt x="4631" y="2933"/>
                  <a:pt x="4631" y="2933"/>
                  <a:pt x="4631" y="2933"/>
                </a:cubicBezTo>
                <a:cubicBezTo>
                  <a:pt x="4614" y="3034"/>
                  <a:pt x="4596" y="3135"/>
                  <a:pt x="4566" y="3234"/>
                </a:cubicBezTo>
                <a:cubicBezTo>
                  <a:pt x="4553" y="3280"/>
                  <a:pt x="4537" y="3327"/>
                  <a:pt x="4522" y="3373"/>
                </a:cubicBezTo>
                <a:cubicBezTo>
                  <a:pt x="4513" y="3396"/>
                  <a:pt x="4503" y="3417"/>
                  <a:pt x="4497" y="3441"/>
                </a:cubicBezTo>
                <a:cubicBezTo>
                  <a:pt x="4496" y="3441"/>
                  <a:pt x="4496" y="3441"/>
                  <a:pt x="4496" y="3441"/>
                </a:cubicBezTo>
                <a:lnTo>
                  <a:pt x="4496" y="3441"/>
                </a:lnTo>
                <a:cubicBezTo>
                  <a:pt x="4494" y="3445"/>
                  <a:pt x="4491" y="3450"/>
                  <a:pt x="4488" y="3455"/>
                </a:cubicBezTo>
                <a:cubicBezTo>
                  <a:pt x="4440" y="3542"/>
                  <a:pt x="4400" y="3630"/>
                  <a:pt x="4347" y="3712"/>
                </a:cubicBezTo>
                <a:cubicBezTo>
                  <a:pt x="4337" y="3727"/>
                  <a:pt x="4283" y="3802"/>
                  <a:pt x="4272" y="3820"/>
                </a:cubicBezTo>
                <a:lnTo>
                  <a:pt x="4272" y="3820"/>
                </a:lnTo>
                <a:cubicBezTo>
                  <a:pt x="4267" y="3826"/>
                  <a:pt x="4263" y="3832"/>
                  <a:pt x="4261" y="3835"/>
                </a:cubicBezTo>
                <a:cubicBezTo>
                  <a:pt x="4235" y="3862"/>
                  <a:pt x="4210" y="3891"/>
                  <a:pt x="4185" y="3919"/>
                </a:cubicBezTo>
                <a:cubicBezTo>
                  <a:pt x="4151" y="3955"/>
                  <a:pt x="4115" y="3990"/>
                  <a:pt x="4077" y="4024"/>
                </a:cubicBezTo>
                <a:cubicBezTo>
                  <a:pt x="4063" y="4037"/>
                  <a:pt x="3977" y="4106"/>
                  <a:pt x="3981" y="4106"/>
                </a:cubicBezTo>
                <a:cubicBezTo>
                  <a:pt x="3982" y="4106"/>
                  <a:pt x="3992" y="4099"/>
                  <a:pt x="4016" y="4081"/>
                </a:cubicBezTo>
                <a:lnTo>
                  <a:pt x="4016" y="4081"/>
                </a:lnTo>
                <a:cubicBezTo>
                  <a:pt x="3919" y="4153"/>
                  <a:pt x="3818" y="4216"/>
                  <a:pt x="3713" y="4271"/>
                </a:cubicBezTo>
                <a:cubicBezTo>
                  <a:pt x="3692" y="4282"/>
                  <a:pt x="3605" y="4320"/>
                  <a:pt x="3609" y="4320"/>
                </a:cubicBezTo>
                <a:cubicBezTo>
                  <a:pt x="3609" y="4320"/>
                  <a:pt x="3609" y="4320"/>
                  <a:pt x="3611" y="4319"/>
                </a:cubicBezTo>
                <a:lnTo>
                  <a:pt x="3611" y="4319"/>
                </a:lnTo>
                <a:cubicBezTo>
                  <a:pt x="3569" y="4335"/>
                  <a:pt x="3527" y="4350"/>
                  <a:pt x="3483" y="4365"/>
                </a:cubicBezTo>
                <a:cubicBezTo>
                  <a:pt x="3353" y="4408"/>
                  <a:pt x="3218" y="4437"/>
                  <a:pt x="3083" y="4460"/>
                </a:cubicBezTo>
                <a:cubicBezTo>
                  <a:pt x="3075" y="4462"/>
                  <a:pt x="3068" y="4463"/>
                  <a:pt x="3062" y="4464"/>
                </a:cubicBezTo>
                <a:lnTo>
                  <a:pt x="3062" y="4464"/>
                </a:lnTo>
                <a:cubicBezTo>
                  <a:pt x="3028" y="4467"/>
                  <a:pt x="2994" y="4471"/>
                  <a:pt x="2959" y="4473"/>
                </a:cubicBezTo>
                <a:cubicBezTo>
                  <a:pt x="2900" y="4477"/>
                  <a:pt x="2841" y="4481"/>
                  <a:pt x="2782" y="4481"/>
                </a:cubicBezTo>
                <a:cubicBezTo>
                  <a:pt x="2718" y="4481"/>
                  <a:pt x="2653" y="4479"/>
                  <a:pt x="2590" y="4475"/>
                </a:cubicBezTo>
                <a:cubicBezTo>
                  <a:pt x="2563" y="4473"/>
                  <a:pt x="2536" y="4471"/>
                  <a:pt x="2509" y="4469"/>
                </a:cubicBezTo>
                <a:lnTo>
                  <a:pt x="2509" y="4469"/>
                </a:lnTo>
                <a:cubicBezTo>
                  <a:pt x="2506" y="4468"/>
                  <a:pt x="2503" y="4467"/>
                  <a:pt x="2499" y="4467"/>
                </a:cubicBezTo>
                <a:cubicBezTo>
                  <a:pt x="2392" y="4445"/>
                  <a:pt x="2287" y="4422"/>
                  <a:pt x="2181" y="4389"/>
                </a:cubicBezTo>
                <a:cubicBezTo>
                  <a:pt x="2154" y="4379"/>
                  <a:pt x="2102" y="4357"/>
                  <a:pt x="2090" y="4352"/>
                </a:cubicBezTo>
                <a:lnTo>
                  <a:pt x="2090" y="4352"/>
                </a:lnTo>
                <a:cubicBezTo>
                  <a:pt x="2048" y="4332"/>
                  <a:pt x="2007" y="4312"/>
                  <a:pt x="1966" y="4290"/>
                </a:cubicBezTo>
                <a:cubicBezTo>
                  <a:pt x="1924" y="4266"/>
                  <a:pt x="1884" y="4241"/>
                  <a:pt x="1844" y="4214"/>
                </a:cubicBezTo>
                <a:cubicBezTo>
                  <a:pt x="1820" y="4198"/>
                  <a:pt x="1770" y="4158"/>
                  <a:pt x="1769" y="4158"/>
                </a:cubicBezTo>
                <a:lnTo>
                  <a:pt x="1769" y="4158"/>
                </a:lnTo>
                <a:cubicBezTo>
                  <a:pt x="1769" y="4158"/>
                  <a:pt x="1769" y="4158"/>
                  <a:pt x="1770" y="4159"/>
                </a:cubicBezTo>
                <a:lnTo>
                  <a:pt x="1770" y="4159"/>
                </a:lnTo>
                <a:cubicBezTo>
                  <a:pt x="1698" y="4097"/>
                  <a:pt x="1630" y="4032"/>
                  <a:pt x="1566" y="3961"/>
                </a:cubicBezTo>
                <a:cubicBezTo>
                  <a:pt x="1559" y="3952"/>
                  <a:pt x="1523" y="3908"/>
                  <a:pt x="1505" y="3886"/>
                </a:cubicBezTo>
                <a:lnTo>
                  <a:pt x="1505" y="3886"/>
                </a:lnTo>
                <a:cubicBezTo>
                  <a:pt x="1487" y="3859"/>
                  <a:pt x="1452" y="3809"/>
                  <a:pt x="1446" y="3799"/>
                </a:cubicBezTo>
                <a:cubicBezTo>
                  <a:pt x="1389" y="3710"/>
                  <a:pt x="1347" y="3618"/>
                  <a:pt x="1296" y="3525"/>
                </a:cubicBezTo>
                <a:cubicBezTo>
                  <a:pt x="1293" y="3520"/>
                  <a:pt x="1291" y="3516"/>
                  <a:pt x="1289" y="3513"/>
                </a:cubicBezTo>
                <a:lnTo>
                  <a:pt x="1289" y="3513"/>
                </a:lnTo>
                <a:cubicBezTo>
                  <a:pt x="1287" y="3505"/>
                  <a:pt x="1284" y="3496"/>
                  <a:pt x="1280" y="3485"/>
                </a:cubicBezTo>
                <a:cubicBezTo>
                  <a:pt x="1263" y="3441"/>
                  <a:pt x="1248" y="3396"/>
                  <a:pt x="1233" y="3352"/>
                </a:cubicBezTo>
                <a:cubicBezTo>
                  <a:pt x="1202" y="3251"/>
                  <a:pt x="1176" y="3150"/>
                  <a:pt x="1157" y="3047"/>
                </a:cubicBezTo>
                <a:cubicBezTo>
                  <a:pt x="1153" y="3023"/>
                  <a:pt x="1148" y="2988"/>
                  <a:pt x="1146" y="2969"/>
                </a:cubicBezTo>
                <a:lnTo>
                  <a:pt x="1146" y="2969"/>
                </a:lnTo>
                <a:cubicBezTo>
                  <a:pt x="1142" y="2928"/>
                  <a:pt x="1138" y="2887"/>
                  <a:pt x="1134" y="2847"/>
                </a:cubicBezTo>
                <a:cubicBezTo>
                  <a:pt x="1128" y="2743"/>
                  <a:pt x="1130" y="2638"/>
                  <a:pt x="1136" y="2533"/>
                </a:cubicBezTo>
                <a:cubicBezTo>
                  <a:pt x="1138" y="2513"/>
                  <a:pt x="1146" y="2433"/>
                  <a:pt x="1149" y="2401"/>
                </a:cubicBezTo>
                <a:lnTo>
                  <a:pt x="1149" y="2401"/>
                </a:lnTo>
                <a:cubicBezTo>
                  <a:pt x="1155" y="2369"/>
                  <a:pt x="1164" y="2316"/>
                  <a:pt x="1166" y="2301"/>
                </a:cubicBezTo>
                <a:cubicBezTo>
                  <a:pt x="1191" y="2189"/>
                  <a:pt x="1225" y="2080"/>
                  <a:pt x="1261" y="1970"/>
                </a:cubicBezTo>
                <a:cubicBezTo>
                  <a:pt x="1267" y="1952"/>
                  <a:pt x="1270" y="1940"/>
                  <a:pt x="1272" y="1933"/>
                </a:cubicBezTo>
                <a:lnTo>
                  <a:pt x="1272" y="1933"/>
                </a:lnTo>
                <a:cubicBezTo>
                  <a:pt x="1276" y="1925"/>
                  <a:pt x="1282" y="1914"/>
                  <a:pt x="1290" y="1898"/>
                </a:cubicBezTo>
                <a:cubicBezTo>
                  <a:pt x="1315" y="1848"/>
                  <a:pt x="1341" y="1797"/>
                  <a:pt x="1370" y="1747"/>
                </a:cubicBezTo>
                <a:cubicBezTo>
                  <a:pt x="1398" y="1698"/>
                  <a:pt x="1429" y="1652"/>
                  <a:pt x="1461" y="1604"/>
                </a:cubicBezTo>
                <a:cubicBezTo>
                  <a:pt x="1470" y="1590"/>
                  <a:pt x="1476" y="1580"/>
                  <a:pt x="1480" y="1574"/>
                </a:cubicBezTo>
                <a:lnTo>
                  <a:pt x="1480" y="1574"/>
                </a:lnTo>
                <a:cubicBezTo>
                  <a:pt x="1484" y="1570"/>
                  <a:pt x="1489" y="1565"/>
                  <a:pt x="1497" y="1557"/>
                </a:cubicBezTo>
                <a:cubicBezTo>
                  <a:pt x="1572" y="1477"/>
                  <a:pt x="1648" y="1401"/>
                  <a:pt x="1728" y="1328"/>
                </a:cubicBezTo>
                <a:cubicBezTo>
                  <a:pt x="1729" y="1327"/>
                  <a:pt x="1729" y="1327"/>
                  <a:pt x="1730" y="1326"/>
                </a:cubicBezTo>
                <a:lnTo>
                  <a:pt x="1730" y="1326"/>
                </a:lnTo>
                <a:cubicBezTo>
                  <a:pt x="1753" y="1312"/>
                  <a:pt x="1774" y="1295"/>
                  <a:pt x="1796" y="1281"/>
                </a:cubicBezTo>
                <a:cubicBezTo>
                  <a:pt x="1846" y="1248"/>
                  <a:pt x="1899" y="1218"/>
                  <a:pt x="1952" y="1191"/>
                </a:cubicBezTo>
                <a:cubicBezTo>
                  <a:pt x="1973" y="1180"/>
                  <a:pt x="1996" y="1170"/>
                  <a:pt x="2015" y="1159"/>
                </a:cubicBezTo>
                <a:cubicBezTo>
                  <a:pt x="2019" y="1157"/>
                  <a:pt x="2023" y="1154"/>
                  <a:pt x="2026" y="1152"/>
                </a:cubicBezTo>
                <a:lnTo>
                  <a:pt x="2026" y="1152"/>
                </a:lnTo>
                <a:cubicBezTo>
                  <a:pt x="2028" y="1152"/>
                  <a:pt x="2030" y="1151"/>
                  <a:pt x="2032" y="1151"/>
                </a:cubicBezTo>
                <a:cubicBezTo>
                  <a:pt x="2093" y="1132"/>
                  <a:pt x="2152" y="1108"/>
                  <a:pt x="2213" y="1092"/>
                </a:cubicBezTo>
                <a:cubicBezTo>
                  <a:pt x="2272" y="1075"/>
                  <a:pt x="2329" y="1064"/>
                  <a:pt x="2388" y="1052"/>
                </a:cubicBezTo>
                <a:cubicBezTo>
                  <a:pt x="2406" y="1047"/>
                  <a:pt x="2452" y="1041"/>
                  <a:pt x="2450" y="1041"/>
                </a:cubicBezTo>
                <a:lnTo>
                  <a:pt x="2450" y="1041"/>
                </a:lnTo>
                <a:cubicBezTo>
                  <a:pt x="2449" y="1041"/>
                  <a:pt x="2434" y="1042"/>
                  <a:pt x="2396" y="1047"/>
                </a:cubicBezTo>
                <a:cubicBezTo>
                  <a:pt x="2438" y="1041"/>
                  <a:pt x="2480" y="1037"/>
                  <a:pt x="2523" y="1035"/>
                </a:cubicBezTo>
                <a:cubicBezTo>
                  <a:pt x="2551" y="1033"/>
                  <a:pt x="2579" y="1028"/>
                  <a:pt x="2607" y="1022"/>
                </a:cubicBezTo>
                <a:lnTo>
                  <a:pt x="2607" y="1022"/>
                </a:lnTo>
                <a:cubicBezTo>
                  <a:pt x="2623" y="1021"/>
                  <a:pt x="2639" y="1018"/>
                  <a:pt x="2655" y="1016"/>
                </a:cubicBezTo>
                <a:cubicBezTo>
                  <a:pt x="2677" y="1012"/>
                  <a:pt x="2699" y="1009"/>
                  <a:pt x="2720" y="1006"/>
                </a:cubicBezTo>
                <a:lnTo>
                  <a:pt x="2720" y="1006"/>
                </a:lnTo>
                <a:cubicBezTo>
                  <a:pt x="2727" y="1005"/>
                  <a:pt x="2777" y="1000"/>
                  <a:pt x="2792" y="999"/>
                </a:cubicBezTo>
                <a:cubicBezTo>
                  <a:pt x="2853" y="995"/>
                  <a:pt x="2917" y="991"/>
                  <a:pt x="2978" y="988"/>
                </a:cubicBezTo>
                <a:cubicBezTo>
                  <a:pt x="2996" y="988"/>
                  <a:pt x="3014" y="988"/>
                  <a:pt x="3032" y="988"/>
                </a:cubicBezTo>
                <a:close/>
                <a:moveTo>
                  <a:pt x="3031" y="0"/>
                </a:moveTo>
                <a:cubicBezTo>
                  <a:pt x="2841" y="0"/>
                  <a:pt x="2651" y="16"/>
                  <a:pt x="2463" y="44"/>
                </a:cubicBezTo>
                <a:lnTo>
                  <a:pt x="2463" y="44"/>
                </a:lnTo>
                <a:cubicBezTo>
                  <a:pt x="1887" y="101"/>
                  <a:pt x="1345" y="305"/>
                  <a:pt x="921" y="715"/>
                </a:cubicBezTo>
                <a:cubicBezTo>
                  <a:pt x="551" y="1073"/>
                  <a:pt x="298" y="1566"/>
                  <a:pt x="199" y="2071"/>
                </a:cubicBezTo>
                <a:cubicBezTo>
                  <a:pt x="1" y="3089"/>
                  <a:pt x="296" y="4250"/>
                  <a:pt x="1128" y="4915"/>
                </a:cubicBezTo>
                <a:cubicBezTo>
                  <a:pt x="1602" y="5295"/>
                  <a:pt x="2207" y="5479"/>
                  <a:pt x="2815" y="5479"/>
                </a:cubicBezTo>
                <a:cubicBezTo>
                  <a:pt x="3435" y="5479"/>
                  <a:pt x="4059" y="5288"/>
                  <a:pt x="4551" y="4917"/>
                </a:cubicBezTo>
                <a:cubicBezTo>
                  <a:pt x="5478" y="4222"/>
                  <a:pt x="5845" y="2981"/>
                  <a:pt x="5529" y="1873"/>
                </a:cubicBezTo>
                <a:cubicBezTo>
                  <a:pt x="5356" y="1275"/>
                  <a:pt x="4989" y="750"/>
                  <a:pt x="4469" y="401"/>
                </a:cubicBezTo>
                <a:cubicBezTo>
                  <a:pt x="4037" y="112"/>
                  <a:pt x="3537" y="0"/>
                  <a:pt x="30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p2"/>
          <p:cNvSpPr/>
          <p:nvPr/>
        </p:nvSpPr>
        <p:spPr>
          <a:xfrm>
            <a:off x="3680113" y="1211563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3" name="Google Shape;403;p2"/>
          <p:cNvSpPr txBox="1">
            <a:spLocks noGrp="1"/>
          </p:cNvSpPr>
          <p:nvPr>
            <p:ph type="body" idx="1"/>
          </p:nvPr>
        </p:nvSpPr>
        <p:spPr>
          <a:xfrm>
            <a:off x="1959450" y="2942150"/>
            <a:ext cx="5225100" cy="610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●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1pPr>
            <a:lvl2pPr marL="914400" lvl="1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○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2pPr>
            <a:lvl3pPr marL="1371600" lvl="2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■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3pPr>
            <a:lvl4pPr marL="1828800" lvl="3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●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4pPr>
            <a:lvl5pPr marL="2286000" lvl="4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○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5pPr>
            <a:lvl6pPr marL="2743200" lvl="5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■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6pPr>
            <a:lvl7pPr marL="3200400" lvl="6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●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7pPr>
            <a:lvl8pPr marL="3657600" lvl="7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○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8pPr>
            <a:lvl9pPr marL="4114800" lvl="8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■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lt1"/>
        </a:solidFill>
        <a:effectLst/>
      </p:bgPr>
    </p:bg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5" name="Google Shape;405;p3"/>
          <p:cNvGrpSpPr/>
          <p:nvPr/>
        </p:nvGrpSpPr>
        <p:grpSpPr>
          <a:xfrm>
            <a:off x="0" y="0"/>
            <a:ext cx="9144125" cy="5143391"/>
            <a:chOff x="0" y="0"/>
            <a:chExt cx="9144125" cy="5143391"/>
          </a:xfrm>
        </p:grpSpPr>
        <p:sp>
          <p:nvSpPr>
            <p:cNvPr id="406" name="Google Shape;406;p3"/>
            <p:cNvSpPr/>
            <p:nvPr/>
          </p:nvSpPr>
          <p:spPr>
            <a:xfrm>
              <a:off x="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3"/>
            <p:cNvSpPr/>
            <p:nvPr/>
          </p:nvSpPr>
          <p:spPr>
            <a:xfrm>
              <a:off x="38100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3"/>
            <p:cNvSpPr/>
            <p:nvPr/>
          </p:nvSpPr>
          <p:spPr>
            <a:xfrm>
              <a:off x="76201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3"/>
            <p:cNvSpPr/>
            <p:nvPr/>
          </p:nvSpPr>
          <p:spPr>
            <a:xfrm>
              <a:off x="114301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3"/>
            <p:cNvSpPr/>
            <p:nvPr/>
          </p:nvSpPr>
          <p:spPr>
            <a:xfrm>
              <a:off x="152402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3"/>
            <p:cNvSpPr/>
            <p:nvPr/>
          </p:nvSpPr>
          <p:spPr>
            <a:xfrm>
              <a:off x="190502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3"/>
            <p:cNvSpPr/>
            <p:nvPr/>
          </p:nvSpPr>
          <p:spPr>
            <a:xfrm>
              <a:off x="228603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3"/>
            <p:cNvSpPr/>
            <p:nvPr/>
          </p:nvSpPr>
          <p:spPr>
            <a:xfrm>
              <a:off x="266703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3"/>
            <p:cNvSpPr/>
            <p:nvPr/>
          </p:nvSpPr>
          <p:spPr>
            <a:xfrm>
              <a:off x="304804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3"/>
            <p:cNvSpPr/>
            <p:nvPr/>
          </p:nvSpPr>
          <p:spPr>
            <a:xfrm>
              <a:off x="342904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3"/>
            <p:cNvSpPr/>
            <p:nvPr/>
          </p:nvSpPr>
          <p:spPr>
            <a:xfrm>
              <a:off x="381005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"/>
            <p:cNvSpPr/>
            <p:nvPr/>
          </p:nvSpPr>
          <p:spPr>
            <a:xfrm>
              <a:off x="419105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"/>
            <p:cNvSpPr/>
            <p:nvPr/>
          </p:nvSpPr>
          <p:spPr>
            <a:xfrm>
              <a:off x="457206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"/>
            <p:cNvSpPr/>
            <p:nvPr/>
          </p:nvSpPr>
          <p:spPr>
            <a:xfrm>
              <a:off x="495306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"/>
            <p:cNvSpPr/>
            <p:nvPr/>
          </p:nvSpPr>
          <p:spPr>
            <a:xfrm>
              <a:off x="533407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"/>
            <p:cNvSpPr/>
            <p:nvPr/>
          </p:nvSpPr>
          <p:spPr>
            <a:xfrm>
              <a:off x="571507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"/>
            <p:cNvSpPr/>
            <p:nvPr/>
          </p:nvSpPr>
          <p:spPr>
            <a:xfrm>
              <a:off x="609608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"/>
            <p:cNvSpPr/>
            <p:nvPr/>
          </p:nvSpPr>
          <p:spPr>
            <a:xfrm>
              <a:off x="647708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3"/>
            <p:cNvSpPr/>
            <p:nvPr/>
          </p:nvSpPr>
          <p:spPr>
            <a:xfrm>
              <a:off x="685809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3"/>
            <p:cNvSpPr/>
            <p:nvPr/>
          </p:nvSpPr>
          <p:spPr>
            <a:xfrm>
              <a:off x="723909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3"/>
            <p:cNvSpPr/>
            <p:nvPr/>
          </p:nvSpPr>
          <p:spPr>
            <a:xfrm>
              <a:off x="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3"/>
            <p:cNvSpPr/>
            <p:nvPr/>
          </p:nvSpPr>
          <p:spPr>
            <a:xfrm>
              <a:off x="38100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3"/>
            <p:cNvSpPr/>
            <p:nvPr/>
          </p:nvSpPr>
          <p:spPr>
            <a:xfrm>
              <a:off x="76201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3"/>
            <p:cNvSpPr/>
            <p:nvPr/>
          </p:nvSpPr>
          <p:spPr>
            <a:xfrm>
              <a:off x="114301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30;p3"/>
            <p:cNvSpPr/>
            <p:nvPr/>
          </p:nvSpPr>
          <p:spPr>
            <a:xfrm>
              <a:off x="152402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3"/>
            <p:cNvSpPr/>
            <p:nvPr/>
          </p:nvSpPr>
          <p:spPr>
            <a:xfrm>
              <a:off x="190502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32;p3"/>
            <p:cNvSpPr/>
            <p:nvPr/>
          </p:nvSpPr>
          <p:spPr>
            <a:xfrm>
              <a:off x="228603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33;p3"/>
            <p:cNvSpPr/>
            <p:nvPr/>
          </p:nvSpPr>
          <p:spPr>
            <a:xfrm>
              <a:off x="266703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3"/>
            <p:cNvSpPr/>
            <p:nvPr/>
          </p:nvSpPr>
          <p:spPr>
            <a:xfrm>
              <a:off x="304804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3"/>
            <p:cNvSpPr/>
            <p:nvPr/>
          </p:nvSpPr>
          <p:spPr>
            <a:xfrm>
              <a:off x="342904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3"/>
            <p:cNvSpPr/>
            <p:nvPr/>
          </p:nvSpPr>
          <p:spPr>
            <a:xfrm>
              <a:off x="381005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3"/>
            <p:cNvSpPr/>
            <p:nvPr/>
          </p:nvSpPr>
          <p:spPr>
            <a:xfrm>
              <a:off x="419105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3"/>
            <p:cNvSpPr/>
            <p:nvPr/>
          </p:nvSpPr>
          <p:spPr>
            <a:xfrm>
              <a:off x="457206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3"/>
            <p:cNvSpPr/>
            <p:nvPr/>
          </p:nvSpPr>
          <p:spPr>
            <a:xfrm>
              <a:off x="495306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" name="Google Shape;440;p3"/>
            <p:cNvSpPr/>
            <p:nvPr/>
          </p:nvSpPr>
          <p:spPr>
            <a:xfrm>
              <a:off x="533407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3"/>
            <p:cNvSpPr/>
            <p:nvPr/>
          </p:nvSpPr>
          <p:spPr>
            <a:xfrm>
              <a:off x="571507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3"/>
            <p:cNvSpPr/>
            <p:nvPr/>
          </p:nvSpPr>
          <p:spPr>
            <a:xfrm>
              <a:off x="609608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3"/>
            <p:cNvSpPr/>
            <p:nvPr/>
          </p:nvSpPr>
          <p:spPr>
            <a:xfrm>
              <a:off x="647708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444;p3"/>
            <p:cNvSpPr/>
            <p:nvPr/>
          </p:nvSpPr>
          <p:spPr>
            <a:xfrm>
              <a:off x="685809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445;p3"/>
            <p:cNvSpPr/>
            <p:nvPr/>
          </p:nvSpPr>
          <p:spPr>
            <a:xfrm>
              <a:off x="723909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3"/>
            <p:cNvSpPr/>
            <p:nvPr/>
          </p:nvSpPr>
          <p:spPr>
            <a:xfrm>
              <a:off x="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3"/>
            <p:cNvSpPr/>
            <p:nvPr/>
          </p:nvSpPr>
          <p:spPr>
            <a:xfrm>
              <a:off x="38100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3"/>
            <p:cNvSpPr/>
            <p:nvPr/>
          </p:nvSpPr>
          <p:spPr>
            <a:xfrm>
              <a:off x="76201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49;p3"/>
            <p:cNvSpPr/>
            <p:nvPr/>
          </p:nvSpPr>
          <p:spPr>
            <a:xfrm>
              <a:off x="114301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3"/>
            <p:cNvSpPr/>
            <p:nvPr/>
          </p:nvSpPr>
          <p:spPr>
            <a:xfrm>
              <a:off x="152402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3"/>
            <p:cNvSpPr/>
            <p:nvPr/>
          </p:nvSpPr>
          <p:spPr>
            <a:xfrm>
              <a:off x="190502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52;p3"/>
            <p:cNvSpPr/>
            <p:nvPr/>
          </p:nvSpPr>
          <p:spPr>
            <a:xfrm>
              <a:off x="228603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3"/>
            <p:cNvSpPr/>
            <p:nvPr/>
          </p:nvSpPr>
          <p:spPr>
            <a:xfrm>
              <a:off x="266703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3"/>
            <p:cNvSpPr/>
            <p:nvPr/>
          </p:nvSpPr>
          <p:spPr>
            <a:xfrm>
              <a:off x="304804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3"/>
            <p:cNvSpPr/>
            <p:nvPr/>
          </p:nvSpPr>
          <p:spPr>
            <a:xfrm>
              <a:off x="342904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3"/>
            <p:cNvSpPr/>
            <p:nvPr/>
          </p:nvSpPr>
          <p:spPr>
            <a:xfrm>
              <a:off x="381005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3"/>
            <p:cNvSpPr/>
            <p:nvPr/>
          </p:nvSpPr>
          <p:spPr>
            <a:xfrm>
              <a:off x="419105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3"/>
            <p:cNvSpPr/>
            <p:nvPr/>
          </p:nvSpPr>
          <p:spPr>
            <a:xfrm>
              <a:off x="457206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3"/>
            <p:cNvSpPr/>
            <p:nvPr/>
          </p:nvSpPr>
          <p:spPr>
            <a:xfrm>
              <a:off x="495306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3"/>
            <p:cNvSpPr/>
            <p:nvPr/>
          </p:nvSpPr>
          <p:spPr>
            <a:xfrm>
              <a:off x="533407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3"/>
            <p:cNvSpPr/>
            <p:nvPr/>
          </p:nvSpPr>
          <p:spPr>
            <a:xfrm>
              <a:off x="571507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3"/>
            <p:cNvSpPr/>
            <p:nvPr/>
          </p:nvSpPr>
          <p:spPr>
            <a:xfrm>
              <a:off x="609608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3"/>
            <p:cNvSpPr/>
            <p:nvPr/>
          </p:nvSpPr>
          <p:spPr>
            <a:xfrm>
              <a:off x="647708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3"/>
            <p:cNvSpPr/>
            <p:nvPr/>
          </p:nvSpPr>
          <p:spPr>
            <a:xfrm>
              <a:off x="685809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3"/>
            <p:cNvSpPr/>
            <p:nvPr/>
          </p:nvSpPr>
          <p:spPr>
            <a:xfrm>
              <a:off x="723909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" name="Google Shape;466;p3"/>
            <p:cNvSpPr/>
            <p:nvPr/>
          </p:nvSpPr>
          <p:spPr>
            <a:xfrm>
              <a:off x="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" name="Google Shape;467;p3"/>
            <p:cNvSpPr/>
            <p:nvPr/>
          </p:nvSpPr>
          <p:spPr>
            <a:xfrm>
              <a:off x="38100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3"/>
            <p:cNvSpPr/>
            <p:nvPr/>
          </p:nvSpPr>
          <p:spPr>
            <a:xfrm>
              <a:off x="76201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469;p3"/>
            <p:cNvSpPr/>
            <p:nvPr/>
          </p:nvSpPr>
          <p:spPr>
            <a:xfrm>
              <a:off x="114301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3"/>
            <p:cNvSpPr/>
            <p:nvPr/>
          </p:nvSpPr>
          <p:spPr>
            <a:xfrm>
              <a:off x="152402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471;p3"/>
            <p:cNvSpPr/>
            <p:nvPr/>
          </p:nvSpPr>
          <p:spPr>
            <a:xfrm>
              <a:off x="190502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472;p3"/>
            <p:cNvSpPr/>
            <p:nvPr/>
          </p:nvSpPr>
          <p:spPr>
            <a:xfrm>
              <a:off x="228603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473;p3"/>
            <p:cNvSpPr/>
            <p:nvPr/>
          </p:nvSpPr>
          <p:spPr>
            <a:xfrm>
              <a:off x="266703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474;p3"/>
            <p:cNvSpPr/>
            <p:nvPr/>
          </p:nvSpPr>
          <p:spPr>
            <a:xfrm>
              <a:off x="304804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475;p3"/>
            <p:cNvSpPr/>
            <p:nvPr/>
          </p:nvSpPr>
          <p:spPr>
            <a:xfrm>
              <a:off x="342904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476;p3"/>
            <p:cNvSpPr/>
            <p:nvPr/>
          </p:nvSpPr>
          <p:spPr>
            <a:xfrm>
              <a:off x="381005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3"/>
            <p:cNvSpPr/>
            <p:nvPr/>
          </p:nvSpPr>
          <p:spPr>
            <a:xfrm>
              <a:off x="419105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3"/>
            <p:cNvSpPr/>
            <p:nvPr/>
          </p:nvSpPr>
          <p:spPr>
            <a:xfrm>
              <a:off x="457206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3"/>
            <p:cNvSpPr/>
            <p:nvPr/>
          </p:nvSpPr>
          <p:spPr>
            <a:xfrm>
              <a:off x="495306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3"/>
            <p:cNvSpPr/>
            <p:nvPr/>
          </p:nvSpPr>
          <p:spPr>
            <a:xfrm>
              <a:off x="533407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3"/>
            <p:cNvSpPr/>
            <p:nvPr/>
          </p:nvSpPr>
          <p:spPr>
            <a:xfrm>
              <a:off x="571507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482;p3"/>
            <p:cNvSpPr/>
            <p:nvPr/>
          </p:nvSpPr>
          <p:spPr>
            <a:xfrm>
              <a:off x="609608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483;p3"/>
            <p:cNvSpPr/>
            <p:nvPr/>
          </p:nvSpPr>
          <p:spPr>
            <a:xfrm>
              <a:off x="647708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484;p3"/>
            <p:cNvSpPr/>
            <p:nvPr/>
          </p:nvSpPr>
          <p:spPr>
            <a:xfrm>
              <a:off x="685809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3"/>
            <p:cNvSpPr/>
            <p:nvPr/>
          </p:nvSpPr>
          <p:spPr>
            <a:xfrm>
              <a:off x="723909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3"/>
            <p:cNvSpPr/>
            <p:nvPr/>
          </p:nvSpPr>
          <p:spPr>
            <a:xfrm>
              <a:off x="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3"/>
            <p:cNvSpPr/>
            <p:nvPr/>
          </p:nvSpPr>
          <p:spPr>
            <a:xfrm>
              <a:off x="38100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3"/>
            <p:cNvSpPr/>
            <p:nvPr/>
          </p:nvSpPr>
          <p:spPr>
            <a:xfrm>
              <a:off x="76201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3"/>
            <p:cNvSpPr/>
            <p:nvPr/>
          </p:nvSpPr>
          <p:spPr>
            <a:xfrm>
              <a:off x="114301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3"/>
            <p:cNvSpPr/>
            <p:nvPr/>
          </p:nvSpPr>
          <p:spPr>
            <a:xfrm>
              <a:off x="152402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3"/>
            <p:cNvSpPr/>
            <p:nvPr/>
          </p:nvSpPr>
          <p:spPr>
            <a:xfrm>
              <a:off x="190502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3"/>
            <p:cNvSpPr/>
            <p:nvPr/>
          </p:nvSpPr>
          <p:spPr>
            <a:xfrm>
              <a:off x="228603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3"/>
            <p:cNvSpPr/>
            <p:nvPr/>
          </p:nvSpPr>
          <p:spPr>
            <a:xfrm>
              <a:off x="266703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3"/>
            <p:cNvSpPr/>
            <p:nvPr/>
          </p:nvSpPr>
          <p:spPr>
            <a:xfrm>
              <a:off x="304804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3"/>
            <p:cNvSpPr/>
            <p:nvPr/>
          </p:nvSpPr>
          <p:spPr>
            <a:xfrm>
              <a:off x="342904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496;p3"/>
            <p:cNvSpPr/>
            <p:nvPr/>
          </p:nvSpPr>
          <p:spPr>
            <a:xfrm>
              <a:off x="381005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3"/>
            <p:cNvSpPr/>
            <p:nvPr/>
          </p:nvSpPr>
          <p:spPr>
            <a:xfrm>
              <a:off x="419105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3"/>
            <p:cNvSpPr/>
            <p:nvPr/>
          </p:nvSpPr>
          <p:spPr>
            <a:xfrm>
              <a:off x="457206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3"/>
            <p:cNvSpPr/>
            <p:nvPr/>
          </p:nvSpPr>
          <p:spPr>
            <a:xfrm>
              <a:off x="495306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3"/>
            <p:cNvSpPr/>
            <p:nvPr/>
          </p:nvSpPr>
          <p:spPr>
            <a:xfrm>
              <a:off x="533407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3"/>
            <p:cNvSpPr/>
            <p:nvPr/>
          </p:nvSpPr>
          <p:spPr>
            <a:xfrm>
              <a:off x="571507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3"/>
            <p:cNvSpPr/>
            <p:nvPr/>
          </p:nvSpPr>
          <p:spPr>
            <a:xfrm>
              <a:off x="609608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3"/>
            <p:cNvSpPr/>
            <p:nvPr/>
          </p:nvSpPr>
          <p:spPr>
            <a:xfrm>
              <a:off x="647708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3"/>
            <p:cNvSpPr/>
            <p:nvPr/>
          </p:nvSpPr>
          <p:spPr>
            <a:xfrm>
              <a:off x="685809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3"/>
            <p:cNvSpPr/>
            <p:nvPr/>
          </p:nvSpPr>
          <p:spPr>
            <a:xfrm>
              <a:off x="723909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3"/>
            <p:cNvSpPr/>
            <p:nvPr/>
          </p:nvSpPr>
          <p:spPr>
            <a:xfrm>
              <a:off x="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3"/>
            <p:cNvSpPr/>
            <p:nvPr/>
          </p:nvSpPr>
          <p:spPr>
            <a:xfrm>
              <a:off x="38100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3"/>
            <p:cNvSpPr/>
            <p:nvPr/>
          </p:nvSpPr>
          <p:spPr>
            <a:xfrm>
              <a:off x="76201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3"/>
            <p:cNvSpPr/>
            <p:nvPr/>
          </p:nvSpPr>
          <p:spPr>
            <a:xfrm>
              <a:off x="114301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3"/>
            <p:cNvSpPr/>
            <p:nvPr/>
          </p:nvSpPr>
          <p:spPr>
            <a:xfrm>
              <a:off x="152402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3"/>
            <p:cNvSpPr/>
            <p:nvPr/>
          </p:nvSpPr>
          <p:spPr>
            <a:xfrm>
              <a:off x="190502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3"/>
            <p:cNvSpPr/>
            <p:nvPr/>
          </p:nvSpPr>
          <p:spPr>
            <a:xfrm>
              <a:off x="228603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3"/>
            <p:cNvSpPr/>
            <p:nvPr/>
          </p:nvSpPr>
          <p:spPr>
            <a:xfrm>
              <a:off x="266703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3"/>
            <p:cNvSpPr/>
            <p:nvPr/>
          </p:nvSpPr>
          <p:spPr>
            <a:xfrm>
              <a:off x="304804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3"/>
            <p:cNvSpPr/>
            <p:nvPr/>
          </p:nvSpPr>
          <p:spPr>
            <a:xfrm>
              <a:off x="342904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3"/>
            <p:cNvSpPr/>
            <p:nvPr/>
          </p:nvSpPr>
          <p:spPr>
            <a:xfrm>
              <a:off x="381005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3"/>
            <p:cNvSpPr/>
            <p:nvPr/>
          </p:nvSpPr>
          <p:spPr>
            <a:xfrm>
              <a:off x="419105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3"/>
            <p:cNvSpPr/>
            <p:nvPr/>
          </p:nvSpPr>
          <p:spPr>
            <a:xfrm>
              <a:off x="457206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3"/>
            <p:cNvSpPr/>
            <p:nvPr/>
          </p:nvSpPr>
          <p:spPr>
            <a:xfrm>
              <a:off x="495306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3"/>
            <p:cNvSpPr/>
            <p:nvPr/>
          </p:nvSpPr>
          <p:spPr>
            <a:xfrm>
              <a:off x="533407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3"/>
            <p:cNvSpPr/>
            <p:nvPr/>
          </p:nvSpPr>
          <p:spPr>
            <a:xfrm>
              <a:off x="571507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3"/>
            <p:cNvSpPr/>
            <p:nvPr/>
          </p:nvSpPr>
          <p:spPr>
            <a:xfrm>
              <a:off x="609608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3"/>
            <p:cNvSpPr/>
            <p:nvPr/>
          </p:nvSpPr>
          <p:spPr>
            <a:xfrm>
              <a:off x="647708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3"/>
            <p:cNvSpPr/>
            <p:nvPr/>
          </p:nvSpPr>
          <p:spPr>
            <a:xfrm>
              <a:off x="685809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3"/>
            <p:cNvSpPr/>
            <p:nvPr/>
          </p:nvSpPr>
          <p:spPr>
            <a:xfrm>
              <a:off x="723909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3"/>
            <p:cNvSpPr/>
            <p:nvPr/>
          </p:nvSpPr>
          <p:spPr>
            <a:xfrm>
              <a:off x="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3"/>
            <p:cNvSpPr/>
            <p:nvPr/>
          </p:nvSpPr>
          <p:spPr>
            <a:xfrm>
              <a:off x="38100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3"/>
            <p:cNvSpPr/>
            <p:nvPr/>
          </p:nvSpPr>
          <p:spPr>
            <a:xfrm>
              <a:off x="76201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3"/>
            <p:cNvSpPr/>
            <p:nvPr/>
          </p:nvSpPr>
          <p:spPr>
            <a:xfrm>
              <a:off x="114301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3"/>
            <p:cNvSpPr/>
            <p:nvPr/>
          </p:nvSpPr>
          <p:spPr>
            <a:xfrm>
              <a:off x="152402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3"/>
            <p:cNvSpPr/>
            <p:nvPr/>
          </p:nvSpPr>
          <p:spPr>
            <a:xfrm>
              <a:off x="190502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3"/>
            <p:cNvSpPr/>
            <p:nvPr/>
          </p:nvSpPr>
          <p:spPr>
            <a:xfrm>
              <a:off x="228603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3"/>
            <p:cNvSpPr/>
            <p:nvPr/>
          </p:nvSpPr>
          <p:spPr>
            <a:xfrm>
              <a:off x="266703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3"/>
            <p:cNvSpPr/>
            <p:nvPr/>
          </p:nvSpPr>
          <p:spPr>
            <a:xfrm>
              <a:off x="304804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3"/>
            <p:cNvSpPr/>
            <p:nvPr/>
          </p:nvSpPr>
          <p:spPr>
            <a:xfrm>
              <a:off x="342904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3"/>
            <p:cNvSpPr/>
            <p:nvPr/>
          </p:nvSpPr>
          <p:spPr>
            <a:xfrm>
              <a:off x="381005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3"/>
            <p:cNvSpPr/>
            <p:nvPr/>
          </p:nvSpPr>
          <p:spPr>
            <a:xfrm>
              <a:off x="419105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3"/>
            <p:cNvSpPr/>
            <p:nvPr/>
          </p:nvSpPr>
          <p:spPr>
            <a:xfrm>
              <a:off x="457206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3"/>
            <p:cNvSpPr/>
            <p:nvPr/>
          </p:nvSpPr>
          <p:spPr>
            <a:xfrm>
              <a:off x="495306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3"/>
            <p:cNvSpPr/>
            <p:nvPr/>
          </p:nvSpPr>
          <p:spPr>
            <a:xfrm>
              <a:off x="533407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3"/>
            <p:cNvSpPr/>
            <p:nvPr/>
          </p:nvSpPr>
          <p:spPr>
            <a:xfrm>
              <a:off x="571507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3"/>
            <p:cNvSpPr/>
            <p:nvPr/>
          </p:nvSpPr>
          <p:spPr>
            <a:xfrm>
              <a:off x="609608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3"/>
            <p:cNvSpPr/>
            <p:nvPr/>
          </p:nvSpPr>
          <p:spPr>
            <a:xfrm>
              <a:off x="647708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3"/>
            <p:cNvSpPr/>
            <p:nvPr/>
          </p:nvSpPr>
          <p:spPr>
            <a:xfrm>
              <a:off x="685809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3"/>
            <p:cNvSpPr/>
            <p:nvPr/>
          </p:nvSpPr>
          <p:spPr>
            <a:xfrm>
              <a:off x="723909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3"/>
            <p:cNvSpPr/>
            <p:nvPr/>
          </p:nvSpPr>
          <p:spPr>
            <a:xfrm>
              <a:off x="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3"/>
            <p:cNvSpPr/>
            <p:nvPr/>
          </p:nvSpPr>
          <p:spPr>
            <a:xfrm>
              <a:off x="38100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3"/>
            <p:cNvSpPr/>
            <p:nvPr/>
          </p:nvSpPr>
          <p:spPr>
            <a:xfrm>
              <a:off x="76201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3"/>
            <p:cNvSpPr/>
            <p:nvPr/>
          </p:nvSpPr>
          <p:spPr>
            <a:xfrm>
              <a:off x="114301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3"/>
            <p:cNvSpPr/>
            <p:nvPr/>
          </p:nvSpPr>
          <p:spPr>
            <a:xfrm>
              <a:off x="152402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3"/>
            <p:cNvSpPr/>
            <p:nvPr/>
          </p:nvSpPr>
          <p:spPr>
            <a:xfrm>
              <a:off x="190502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3"/>
            <p:cNvSpPr/>
            <p:nvPr/>
          </p:nvSpPr>
          <p:spPr>
            <a:xfrm>
              <a:off x="228603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3"/>
            <p:cNvSpPr/>
            <p:nvPr/>
          </p:nvSpPr>
          <p:spPr>
            <a:xfrm>
              <a:off x="266703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3"/>
            <p:cNvSpPr/>
            <p:nvPr/>
          </p:nvSpPr>
          <p:spPr>
            <a:xfrm>
              <a:off x="304804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3"/>
            <p:cNvSpPr/>
            <p:nvPr/>
          </p:nvSpPr>
          <p:spPr>
            <a:xfrm>
              <a:off x="342904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3"/>
            <p:cNvSpPr/>
            <p:nvPr/>
          </p:nvSpPr>
          <p:spPr>
            <a:xfrm>
              <a:off x="381005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3"/>
            <p:cNvSpPr/>
            <p:nvPr/>
          </p:nvSpPr>
          <p:spPr>
            <a:xfrm>
              <a:off x="419105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3"/>
            <p:cNvSpPr/>
            <p:nvPr/>
          </p:nvSpPr>
          <p:spPr>
            <a:xfrm>
              <a:off x="457206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3"/>
            <p:cNvSpPr/>
            <p:nvPr/>
          </p:nvSpPr>
          <p:spPr>
            <a:xfrm>
              <a:off x="495306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3"/>
            <p:cNvSpPr/>
            <p:nvPr/>
          </p:nvSpPr>
          <p:spPr>
            <a:xfrm>
              <a:off x="533407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3"/>
            <p:cNvSpPr/>
            <p:nvPr/>
          </p:nvSpPr>
          <p:spPr>
            <a:xfrm>
              <a:off x="571507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3"/>
            <p:cNvSpPr/>
            <p:nvPr/>
          </p:nvSpPr>
          <p:spPr>
            <a:xfrm>
              <a:off x="609608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3"/>
            <p:cNvSpPr/>
            <p:nvPr/>
          </p:nvSpPr>
          <p:spPr>
            <a:xfrm>
              <a:off x="647708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3"/>
            <p:cNvSpPr/>
            <p:nvPr/>
          </p:nvSpPr>
          <p:spPr>
            <a:xfrm>
              <a:off x="685809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3"/>
            <p:cNvSpPr/>
            <p:nvPr/>
          </p:nvSpPr>
          <p:spPr>
            <a:xfrm>
              <a:off x="723909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3"/>
            <p:cNvSpPr/>
            <p:nvPr/>
          </p:nvSpPr>
          <p:spPr>
            <a:xfrm>
              <a:off x="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3"/>
            <p:cNvSpPr/>
            <p:nvPr/>
          </p:nvSpPr>
          <p:spPr>
            <a:xfrm>
              <a:off x="38100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3"/>
            <p:cNvSpPr/>
            <p:nvPr/>
          </p:nvSpPr>
          <p:spPr>
            <a:xfrm>
              <a:off x="76201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3"/>
            <p:cNvSpPr/>
            <p:nvPr/>
          </p:nvSpPr>
          <p:spPr>
            <a:xfrm>
              <a:off x="114301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3"/>
            <p:cNvSpPr/>
            <p:nvPr/>
          </p:nvSpPr>
          <p:spPr>
            <a:xfrm>
              <a:off x="152402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3"/>
            <p:cNvSpPr/>
            <p:nvPr/>
          </p:nvSpPr>
          <p:spPr>
            <a:xfrm>
              <a:off x="190502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3"/>
            <p:cNvSpPr/>
            <p:nvPr/>
          </p:nvSpPr>
          <p:spPr>
            <a:xfrm>
              <a:off x="228603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3"/>
            <p:cNvSpPr/>
            <p:nvPr/>
          </p:nvSpPr>
          <p:spPr>
            <a:xfrm>
              <a:off x="266703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3"/>
            <p:cNvSpPr/>
            <p:nvPr/>
          </p:nvSpPr>
          <p:spPr>
            <a:xfrm>
              <a:off x="304804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3"/>
            <p:cNvSpPr/>
            <p:nvPr/>
          </p:nvSpPr>
          <p:spPr>
            <a:xfrm>
              <a:off x="342904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3"/>
            <p:cNvSpPr/>
            <p:nvPr/>
          </p:nvSpPr>
          <p:spPr>
            <a:xfrm>
              <a:off x="381005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3"/>
            <p:cNvSpPr/>
            <p:nvPr/>
          </p:nvSpPr>
          <p:spPr>
            <a:xfrm>
              <a:off x="419105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3"/>
            <p:cNvSpPr/>
            <p:nvPr/>
          </p:nvSpPr>
          <p:spPr>
            <a:xfrm>
              <a:off x="457206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3"/>
            <p:cNvSpPr/>
            <p:nvPr/>
          </p:nvSpPr>
          <p:spPr>
            <a:xfrm>
              <a:off x="495306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3"/>
            <p:cNvSpPr/>
            <p:nvPr/>
          </p:nvSpPr>
          <p:spPr>
            <a:xfrm>
              <a:off x="533407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3"/>
            <p:cNvSpPr/>
            <p:nvPr/>
          </p:nvSpPr>
          <p:spPr>
            <a:xfrm>
              <a:off x="571507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3"/>
            <p:cNvSpPr/>
            <p:nvPr/>
          </p:nvSpPr>
          <p:spPr>
            <a:xfrm>
              <a:off x="609608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3"/>
            <p:cNvSpPr/>
            <p:nvPr/>
          </p:nvSpPr>
          <p:spPr>
            <a:xfrm>
              <a:off x="647708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3"/>
            <p:cNvSpPr/>
            <p:nvPr/>
          </p:nvSpPr>
          <p:spPr>
            <a:xfrm>
              <a:off x="685809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3"/>
            <p:cNvSpPr/>
            <p:nvPr/>
          </p:nvSpPr>
          <p:spPr>
            <a:xfrm>
              <a:off x="723909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3"/>
            <p:cNvSpPr/>
            <p:nvPr/>
          </p:nvSpPr>
          <p:spPr>
            <a:xfrm>
              <a:off x="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3"/>
            <p:cNvSpPr/>
            <p:nvPr/>
          </p:nvSpPr>
          <p:spPr>
            <a:xfrm>
              <a:off x="38100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3"/>
            <p:cNvSpPr/>
            <p:nvPr/>
          </p:nvSpPr>
          <p:spPr>
            <a:xfrm>
              <a:off x="76201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3"/>
            <p:cNvSpPr/>
            <p:nvPr/>
          </p:nvSpPr>
          <p:spPr>
            <a:xfrm>
              <a:off x="114301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590;p3"/>
            <p:cNvSpPr/>
            <p:nvPr/>
          </p:nvSpPr>
          <p:spPr>
            <a:xfrm>
              <a:off x="152402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591;p3"/>
            <p:cNvSpPr/>
            <p:nvPr/>
          </p:nvSpPr>
          <p:spPr>
            <a:xfrm>
              <a:off x="190502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" name="Google Shape;592;p3"/>
            <p:cNvSpPr/>
            <p:nvPr/>
          </p:nvSpPr>
          <p:spPr>
            <a:xfrm>
              <a:off x="228603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" name="Google Shape;593;p3"/>
            <p:cNvSpPr/>
            <p:nvPr/>
          </p:nvSpPr>
          <p:spPr>
            <a:xfrm>
              <a:off x="266703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594;p3"/>
            <p:cNvSpPr/>
            <p:nvPr/>
          </p:nvSpPr>
          <p:spPr>
            <a:xfrm>
              <a:off x="304804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595;p3"/>
            <p:cNvSpPr/>
            <p:nvPr/>
          </p:nvSpPr>
          <p:spPr>
            <a:xfrm>
              <a:off x="342904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596;p3"/>
            <p:cNvSpPr/>
            <p:nvPr/>
          </p:nvSpPr>
          <p:spPr>
            <a:xfrm>
              <a:off x="381005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597;p3"/>
            <p:cNvSpPr/>
            <p:nvPr/>
          </p:nvSpPr>
          <p:spPr>
            <a:xfrm>
              <a:off x="419105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598;p3"/>
            <p:cNvSpPr/>
            <p:nvPr/>
          </p:nvSpPr>
          <p:spPr>
            <a:xfrm>
              <a:off x="457206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599;p3"/>
            <p:cNvSpPr/>
            <p:nvPr/>
          </p:nvSpPr>
          <p:spPr>
            <a:xfrm>
              <a:off x="495306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600;p3"/>
            <p:cNvSpPr/>
            <p:nvPr/>
          </p:nvSpPr>
          <p:spPr>
            <a:xfrm>
              <a:off x="533407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601;p3"/>
            <p:cNvSpPr/>
            <p:nvPr/>
          </p:nvSpPr>
          <p:spPr>
            <a:xfrm>
              <a:off x="571507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602;p3"/>
            <p:cNvSpPr/>
            <p:nvPr/>
          </p:nvSpPr>
          <p:spPr>
            <a:xfrm>
              <a:off x="609608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603;p3"/>
            <p:cNvSpPr/>
            <p:nvPr/>
          </p:nvSpPr>
          <p:spPr>
            <a:xfrm>
              <a:off x="647708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604;p3"/>
            <p:cNvSpPr/>
            <p:nvPr/>
          </p:nvSpPr>
          <p:spPr>
            <a:xfrm>
              <a:off x="685809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605;p3"/>
            <p:cNvSpPr/>
            <p:nvPr/>
          </p:nvSpPr>
          <p:spPr>
            <a:xfrm>
              <a:off x="723909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606;p3"/>
            <p:cNvSpPr/>
            <p:nvPr/>
          </p:nvSpPr>
          <p:spPr>
            <a:xfrm>
              <a:off x="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607;p3"/>
            <p:cNvSpPr/>
            <p:nvPr/>
          </p:nvSpPr>
          <p:spPr>
            <a:xfrm>
              <a:off x="38100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3"/>
            <p:cNvSpPr/>
            <p:nvPr/>
          </p:nvSpPr>
          <p:spPr>
            <a:xfrm>
              <a:off x="76201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" name="Google Shape;609;p3"/>
            <p:cNvSpPr/>
            <p:nvPr/>
          </p:nvSpPr>
          <p:spPr>
            <a:xfrm>
              <a:off x="114301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" name="Google Shape;610;p3"/>
            <p:cNvSpPr/>
            <p:nvPr/>
          </p:nvSpPr>
          <p:spPr>
            <a:xfrm>
              <a:off x="152402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611;p3"/>
            <p:cNvSpPr/>
            <p:nvPr/>
          </p:nvSpPr>
          <p:spPr>
            <a:xfrm>
              <a:off x="190502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612;p3"/>
            <p:cNvSpPr/>
            <p:nvPr/>
          </p:nvSpPr>
          <p:spPr>
            <a:xfrm>
              <a:off x="228603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613;p3"/>
            <p:cNvSpPr/>
            <p:nvPr/>
          </p:nvSpPr>
          <p:spPr>
            <a:xfrm>
              <a:off x="266703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614;p3"/>
            <p:cNvSpPr/>
            <p:nvPr/>
          </p:nvSpPr>
          <p:spPr>
            <a:xfrm>
              <a:off x="304804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3"/>
            <p:cNvSpPr/>
            <p:nvPr/>
          </p:nvSpPr>
          <p:spPr>
            <a:xfrm>
              <a:off x="342904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" name="Google Shape;616;p3"/>
            <p:cNvSpPr/>
            <p:nvPr/>
          </p:nvSpPr>
          <p:spPr>
            <a:xfrm>
              <a:off x="381005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617;p3"/>
            <p:cNvSpPr/>
            <p:nvPr/>
          </p:nvSpPr>
          <p:spPr>
            <a:xfrm>
              <a:off x="419105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3"/>
            <p:cNvSpPr/>
            <p:nvPr/>
          </p:nvSpPr>
          <p:spPr>
            <a:xfrm>
              <a:off x="457206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" name="Google Shape;619;p3"/>
            <p:cNvSpPr/>
            <p:nvPr/>
          </p:nvSpPr>
          <p:spPr>
            <a:xfrm>
              <a:off x="495306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620;p3"/>
            <p:cNvSpPr/>
            <p:nvPr/>
          </p:nvSpPr>
          <p:spPr>
            <a:xfrm>
              <a:off x="533407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621;p3"/>
            <p:cNvSpPr/>
            <p:nvPr/>
          </p:nvSpPr>
          <p:spPr>
            <a:xfrm>
              <a:off x="571507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3"/>
            <p:cNvSpPr/>
            <p:nvPr/>
          </p:nvSpPr>
          <p:spPr>
            <a:xfrm>
              <a:off x="609608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3"/>
            <p:cNvSpPr/>
            <p:nvPr/>
          </p:nvSpPr>
          <p:spPr>
            <a:xfrm>
              <a:off x="647708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624;p3"/>
            <p:cNvSpPr/>
            <p:nvPr/>
          </p:nvSpPr>
          <p:spPr>
            <a:xfrm>
              <a:off x="685809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625;p3"/>
            <p:cNvSpPr/>
            <p:nvPr/>
          </p:nvSpPr>
          <p:spPr>
            <a:xfrm>
              <a:off x="723909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3"/>
            <p:cNvSpPr/>
            <p:nvPr/>
          </p:nvSpPr>
          <p:spPr>
            <a:xfrm>
              <a:off x="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3"/>
            <p:cNvSpPr/>
            <p:nvPr/>
          </p:nvSpPr>
          <p:spPr>
            <a:xfrm>
              <a:off x="38100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628;p3"/>
            <p:cNvSpPr/>
            <p:nvPr/>
          </p:nvSpPr>
          <p:spPr>
            <a:xfrm>
              <a:off x="76201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3"/>
            <p:cNvSpPr/>
            <p:nvPr/>
          </p:nvSpPr>
          <p:spPr>
            <a:xfrm>
              <a:off x="114301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630;p3"/>
            <p:cNvSpPr/>
            <p:nvPr/>
          </p:nvSpPr>
          <p:spPr>
            <a:xfrm>
              <a:off x="152402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3"/>
            <p:cNvSpPr/>
            <p:nvPr/>
          </p:nvSpPr>
          <p:spPr>
            <a:xfrm>
              <a:off x="190502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3"/>
            <p:cNvSpPr/>
            <p:nvPr/>
          </p:nvSpPr>
          <p:spPr>
            <a:xfrm>
              <a:off x="228603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3"/>
            <p:cNvSpPr/>
            <p:nvPr/>
          </p:nvSpPr>
          <p:spPr>
            <a:xfrm>
              <a:off x="266703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3"/>
            <p:cNvSpPr/>
            <p:nvPr/>
          </p:nvSpPr>
          <p:spPr>
            <a:xfrm>
              <a:off x="304804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3"/>
            <p:cNvSpPr/>
            <p:nvPr/>
          </p:nvSpPr>
          <p:spPr>
            <a:xfrm>
              <a:off x="342904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3"/>
            <p:cNvSpPr/>
            <p:nvPr/>
          </p:nvSpPr>
          <p:spPr>
            <a:xfrm>
              <a:off x="381005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3"/>
            <p:cNvSpPr/>
            <p:nvPr/>
          </p:nvSpPr>
          <p:spPr>
            <a:xfrm>
              <a:off x="419105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3"/>
            <p:cNvSpPr/>
            <p:nvPr/>
          </p:nvSpPr>
          <p:spPr>
            <a:xfrm>
              <a:off x="457206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3"/>
            <p:cNvSpPr/>
            <p:nvPr/>
          </p:nvSpPr>
          <p:spPr>
            <a:xfrm>
              <a:off x="495306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3"/>
            <p:cNvSpPr/>
            <p:nvPr/>
          </p:nvSpPr>
          <p:spPr>
            <a:xfrm>
              <a:off x="533407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3"/>
            <p:cNvSpPr/>
            <p:nvPr/>
          </p:nvSpPr>
          <p:spPr>
            <a:xfrm>
              <a:off x="571507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3"/>
            <p:cNvSpPr/>
            <p:nvPr/>
          </p:nvSpPr>
          <p:spPr>
            <a:xfrm>
              <a:off x="609608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3"/>
            <p:cNvSpPr/>
            <p:nvPr/>
          </p:nvSpPr>
          <p:spPr>
            <a:xfrm>
              <a:off x="647708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3"/>
            <p:cNvSpPr/>
            <p:nvPr/>
          </p:nvSpPr>
          <p:spPr>
            <a:xfrm>
              <a:off x="685809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3"/>
            <p:cNvSpPr/>
            <p:nvPr/>
          </p:nvSpPr>
          <p:spPr>
            <a:xfrm>
              <a:off x="723909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3"/>
            <p:cNvSpPr/>
            <p:nvPr/>
          </p:nvSpPr>
          <p:spPr>
            <a:xfrm>
              <a:off x="762011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3"/>
            <p:cNvSpPr/>
            <p:nvPr/>
          </p:nvSpPr>
          <p:spPr>
            <a:xfrm>
              <a:off x="800111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3"/>
            <p:cNvSpPr/>
            <p:nvPr/>
          </p:nvSpPr>
          <p:spPr>
            <a:xfrm>
              <a:off x="838212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3"/>
            <p:cNvSpPr/>
            <p:nvPr/>
          </p:nvSpPr>
          <p:spPr>
            <a:xfrm>
              <a:off x="876312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3"/>
            <p:cNvSpPr/>
            <p:nvPr/>
          </p:nvSpPr>
          <p:spPr>
            <a:xfrm>
              <a:off x="762011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3"/>
            <p:cNvSpPr/>
            <p:nvPr/>
          </p:nvSpPr>
          <p:spPr>
            <a:xfrm>
              <a:off x="800111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3"/>
            <p:cNvSpPr/>
            <p:nvPr/>
          </p:nvSpPr>
          <p:spPr>
            <a:xfrm>
              <a:off x="838212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3"/>
            <p:cNvSpPr/>
            <p:nvPr/>
          </p:nvSpPr>
          <p:spPr>
            <a:xfrm>
              <a:off x="876312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3"/>
            <p:cNvSpPr/>
            <p:nvPr/>
          </p:nvSpPr>
          <p:spPr>
            <a:xfrm>
              <a:off x="762011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3"/>
            <p:cNvSpPr/>
            <p:nvPr/>
          </p:nvSpPr>
          <p:spPr>
            <a:xfrm>
              <a:off x="800111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3"/>
            <p:cNvSpPr/>
            <p:nvPr/>
          </p:nvSpPr>
          <p:spPr>
            <a:xfrm>
              <a:off x="838212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3"/>
            <p:cNvSpPr/>
            <p:nvPr/>
          </p:nvSpPr>
          <p:spPr>
            <a:xfrm>
              <a:off x="876312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3"/>
            <p:cNvSpPr/>
            <p:nvPr/>
          </p:nvSpPr>
          <p:spPr>
            <a:xfrm>
              <a:off x="762011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3"/>
            <p:cNvSpPr/>
            <p:nvPr/>
          </p:nvSpPr>
          <p:spPr>
            <a:xfrm>
              <a:off x="800111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3"/>
            <p:cNvSpPr/>
            <p:nvPr/>
          </p:nvSpPr>
          <p:spPr>
            <a:xfrm>
              <a:off x="838212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3"/>
            <p:cNvSpPr/>
            <p:nvPr/>
          </p:nvSpPr>
          <p:spPr>
            <a:xfrm>
              <a:off x="876312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3"/>
            <p:cNvSpPr/>
            <p:nvPr/>
          </p:nvSpPr>
          <p:spPr>
            <a:xfrm>
              <a:off x="762011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3"/>
            <p:cNvSpPr/>
            <p:nvPr/>
          </p:nvSpPr>
          <p:spPr>
            <a:xfrm>
              <a:off x="800111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3"/>
            <p:cNvSpPr/>
            <p:nvPr/>
          </p:nvSpPr>
          <p:spPr>
            <a:xfrm>
              <a:off x="838212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3"/>
            <p:cNvSpPr/>
            <p:nvPr/>
          </p:nvSpPr>
          <p:spPr>
            <a:xfrm>
              <a:off x="876312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3"/>
            <p:cNvSpPr/>
            <p:nvPr/>
          </p:nvSpPr>
          <p:spPr>
            <a:xfrm>
              <a:off x="762011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3"/>
            <p:cNvSpPr/>
            <p:nvPr/>
          </p:nvSpPr>
          <p:spPr>
            <a:xfrm>
              <a:off x="800111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3"/>
            <p:cNvSpPr/>
            <p:nvPr/>
          </p:nvSpPr>
          <p:spPr>
            <a:xfrm>
              <a:off x="838212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3"/>
            <p:cNvSpPr/>
            <p:nvPr/>
          </p:nvSpPr>
          <p:spPr>
            <a:xfrm>
              <a:off x="876312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3"/>
            <p:cNvSpPr/>
            <p:nvPr/>
          </p:nvSpPr>
          <p:spPr>
            <a:xfrm>
              <a:off x="762011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3"/>
            <p:cNvSpPr/>
            <p:nvPr/>
          </p:nvSpPr>
          <p:spPr>
            <a:xfrm>
              <a:off x="800111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672;p3"/>
            <p:cNvSpPr/>
            <p:nvPr/>
          </p:nvSpPr>
          <p:spPr>
            <a:xfrm>
              <a:off x="838212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673;p3"/>
            <p:cNvSpPr/>
            <p:nvPr/>
          </p:nvSpPr>
          <p:spPr>
            <a:xfrm>
              <a:off x="876312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" name="Google Shape;674;p3"/>
            <p:cNvSpPr/>
            <p:nvPr/>
          </p:nvSpPr>
          <p:spPr>
            <a:xfrm>
              <a:off x="762011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" name="Google Shape;675;p3"/>
            <p:cNvSpPr/>
            <p:nvPr/>
          </p:nvSpPr>
          <p:spPr>
            <a:xfrm>
              <a:off x="800111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" name="Google Shape;676;p3"/>
            <p:cNvSpPr/>
            <p:nvPr/>
          </p:nvSpPr>
          <p:spPr>
            <a:xfrm>
              <a:off x="838212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" name="Google Shape;677;p3"/>
            <p:cNvSpPr/>
            <p:nvPr/>
          </p:nvSpPr>
          <p:spPr>
            <a:xfrm>
              <a:off x="876312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" name="Google Shape;678;p3"/>
            <p:cNvSpPr/>
            <p:nvPr/>
          </p:nvSpPr>
          <p:spPr>
            <a:xfrm>
              <a:off x="762011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" name="Google Shape;679;p3"/>
            <p:cNvSpPr/>
            <p:nvPr/>
          </p:nvSpPr>
          <p:spPr>
            <a:xfrm>
              <a:off x="800111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" name="Google Shape;680;p3"/>
            <p:cNvSpPr/>
            <p:nvPr/>
          </p:nvSpPr>
          <p:spPr>
            <a:xfrm>
              <a:off x="838212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" name="Google Shape;681;p3"/>
            <p:cNvSpPr/>
            <p:nvPr/>
          </p:nvSpPr>
          <p:spPr>
            <a:xfrm>
              <a:off x="876312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" name="Google Shape;682;p3"/>
            <p:cNvSpPr/>
            <p:nvPr/>
          </p:nvSpPr>
          <p:spPr>
            <a:xfrm>
              <a:off x="762011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" name="Google Shape;683;p3"/>
            <p:cNvSpPr/>
            <p:nvPr/>
          </p:nvSpPr>
          <p:spPr>
            <a:xfrm>
              <a:off x="800111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684;p3"/>
            <p:cNvSpPr/>
            <p:nvPr/>
          </p:nvSpPr>
          <p:spPr>
            <a:xfrm>
              <a:off x="838212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685;p3"/>
            <p:cNvSpPr/>
            <p:nvPr/>
          </p:nvSpPr>
          <p:spPr>
            <a:xfrm>
              <a:off x="876312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" name="Google Shape;686;p3"/>
            <p:cNvSpPr/>
            <p:nvPr/>
          </p:nvSpPr>
          <p:spPr>
            <a:xfrm>
              <a:off x="762011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" name="Google Shape;687;p3"/>
            <p:cNvSpPr/>
            <p:nvPr/>
          </p:nvSpPr>
          <p:spPr>
            <a:xfrm>
              <a:off x="800111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688;p3"/>
            <p:cNvSpPr/>
            <p:nvPr/>
          </p:nvSpPr>
          <p:spPr>
            <a:xfrm>
              <a:off x="838212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" name="Google Shape;689;p3"/>
            <p:cNvSpPr/>
            <p:nvPr/>
          </p:nvSpPr>
          <p:spPr>
            <a:xfrm>
              <a:off x="876312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" name="Google Shape;690;p3"/>
            <p:cNvSpPr/>
            <p:nvPr/>
          </p:nvSpPr>
          <p:spPr>
            <a:xfrm>
              <a:off x="762011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" name="Google Shape;691;p3"/>
            <p:cNvSpPr/>
            <p:nvPr/>
          </p:nvSpPr>
          <p:spPr>
            <a:xfrm>
              <a:off x="800111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" name="Google Shape;692;p3"/>
            <p:cNvSpPr/>
            <p:nvPr/>
          </p:nvSpPr>
          <p:spPr>
            <a:xfrm>
              <a:off x="838212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" name="Google Shape;693;p3"/>
            <p:cNvSpPr/>
            <p:nvPr/>
          </p:nvSpPr>
          <p:spPr>
            <a:xfrm>
              <a:off x="876312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694;p3"/>
            <p:cNvSpPr/>
            <p:nvPr/>
          </p:nvSpPr>
          <p:spPr>
            <a:xfrm>
              <a:off x="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695;p3"/>
            <p:cNvSpPr/>
            <p:nvPr/>
          </p:nvSpPr>
          <p:spPr>
            <a:xfrm>
              <a:off x="38100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696;p3"/>
            <p:cNvSpPr/>
            <p:nvPr/>
          </p:nvSpPr>
          <p:spPr>
            <a:xfrm>
              <a:off x="76201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697;p3"/>
            <p:cNvSpPr/>
            <p:nvPr/>
          </p:nvSpPr>
          <p:spPr>
            <a:xfrm>
              <a:off x="114301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698;p3"/>
            <p:cNvSpPr/>
            <p:nvPr/>
          </p:nvSpPr>
          <p:spPr>
            <a:xfrm>
              <a:off x="152402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699;p3"/>
            <p:cNvSpPr/>
            <p:nvPr/>
          </p:nvSpPr>
          <p:spPr>
            <a:xfrm>
              <a:off x="190502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" name="Google Shape;700;p3"/>
            <p:cNvSpPr/>
            <p:nvPr/>
          </p:nvSpPr>
          <p:spPr>
            <a:xfrm>
              <a:off x="228603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" name="Google Shape;701;p3"/>
            <p:cNvSpPr/>
            <p:nvPr/>
          </p:nvSpPr>
          <p:spPr>
            <a:xfrm>
              <a:off x="266703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702;p3"/>
            <p:cNvSpPr/>
            <p:nvPr/>
          </p:nvSpPr>
          <p:spPr>
            <a:xfrm>
              <a:off x="304804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703;p3"/>
            <p:cNvSpPr/>
            <p:nvPr/>
          </p:nvSpPr>
          <p:spPr>
            <a:xfrm>
              <a:off x="342904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704;p3"/>
            <p:cNvSpPr/>
            <p:nvPr/>
          </p:nvSpPr>
          <p:spPr>
            <a:xfrm>
              <a:off x="381005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705;p3"/>
            <p:cNvSpPr/>
            <p:nvPr/>
          </p:nvSpPr>
          <p:spPr>
            <a:xfrm>
              <a:off x="419105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706;p3"/>
            <p:cNvSpPr/>
            <p:nvPr/>
          </p:nvSpPr>
          <p:spPr>
            <a:xfrm>
              <a:off x="457206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707;p3"/>
            <p:cNvSpPr/>
            <p:nvPr/>
          </p:nvSpPr>
          <p:spPr>
            <a:xfrm>
              <a:off x="495306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708;p3"/>
            <p:cNvSpPr/>
            <p:nvPr/>
          </p:nvSpPr>
          <p:spPr>
            <a:xfrm>
              <a:off x="533407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709;p3"/>
            <p:cNvSpPr/>
            <p:nvPr/>
          </p:nvSpPr>
          <p:spPr>
            <a:xfrm>
              <a:off x="571507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0" name="Google Shape;710;p3"/>
            <p:cNvSpPr/>
            <p:nvPr/>
          </p:nvSpPr>
          <p:spPr>
            <a:xfrm>
              <a:off x="609608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711;p3"/>
            <p:cNvSpPr/>
            <p:nvPr/>
          </p:nvSpPr>
          <p:spPr>
            <a:xfrm>
              <a:off x="647708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712;p3"/>
            <p:cNvSpPr/>
            <p:nvPr/>
          </p:nvSpPr>
          <p:spPr>
            <a:xfrm>
              <a:off x="685809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713;p3"/>
            <p:cNvSpPr/>
            <p:nvPr/>
          </p:nvSpPr>
          <p:spPr>
            <a:xfrm>
              <a:off x="723909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714;p3"/>
            <p:cNvSpPr/>
            <p:nvPr/>
          </p:nvSpPr>
          <p:spPr>
            <a:xfrm>
              <a:off x="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715;p3"/>
            <p:cNvSpPr/>
            <p:nvPr/>
          </p:nvSpPr>
          <p:spPr>
            <a:xfrm>
              <a:off x="38100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716;p3"/>
            <p:cNvSpPr/>
            <p:nvPr/>
          </p:nvSpPr>
          <p:spPr>
            <a:xfrm>
              <a:off x="76201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717;p3"/>
            <p:cNvSpPr/>
            <p:nvPr/>
          </p:nvSpPr>
          <p:spPr>
            <a:xfrm>
              <a:off x="114301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718;p3"/>
            <p:cNvSpPr/>
            <p:nvPr/>
          </p:nvSpPr>
          <p:spPr>
            <a:xfrm>
              <a:off x="152402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719;p3"/>
            <p:cNvSpPr/>
            <p:nvPr/>
          </p:nvSpPr>
          <p:spPr>
            <a:xfrm>
              <a:off x="190502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0" name="Google Shape;720;p3"/>
            <p:cNvSpPr/>
            <p:nvPr/>
          </p:nvSpPr>
          <p:spPr>
            <a:xfrm>
              <a:off x="228603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721;p3"/>
            <p:cNvSpPr/>
            <p:nvPr/>
          </p:nvSpPr>
          <p:spPr>
            <a:xfrm>
              <a:off x="266703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722;p3"/>
            <p:cNvSpPr/>
            <p:nvPr/>
          </p:nvSpPr>
          <p:spPr>
            <a:xfrm>
              <a:off x="304804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723;p3"/>
            <p:cNvSpPr/>
            <p:nvPr/>
          </p:nvSpPr>
          <p:spPr>
            <a:xfrm>
              <a:off x="342904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724;p3"/>
            <p:cNvSpPr/>
            <p:nvPr/>
          </p:nvSpPr>
          <p:spPr>
            <a:xfrm>
              <a:off x="381005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725;p3"/>
            <p:cNvSpPr/>
            <p:nvPr/>
          </p:nvSpPr>
          <p:spPr>
            <a:xfrm>
              <a:off x="419105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726;p3"/>
            <p:cNvSpPr/>
            <p:nvPr/>
          </p:nvSpPr>
          <p:spPr>
            <a:xfrm>
              <a:off x="457206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727;p3"/>
            <p:cNvSpPr/>
            <p:nvPr/>
          </p:nvSpPr>
          <p:spPr>
            <a:xfrm>
              <a:off x="495306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728;p3"/>
            <p:cNvSpPr/>
            <p:nvPr/>
          </p:nvSpPr>
          <p:spPr>
            <a:xfrm>
              <a:off x="533407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9" name="Google Shape;729;p3"/>
            <p:cNvSpPr/>
            <p:nvPr/>
          </p:nvSpPr>
          <p:spPr>
            <a:xfrm>
              <a:off x="571507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0" name="Google Shape;730;p3"/>
            <p:cNvSpPr/>
            <p:nvPr/>
          </p:nvSpPr>
          <p:spPr>
            <a:xfrm>
              <a:off x="609608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731;p3"/>
            <p:cNvSpPr/>
            <p:nvPr/>
          </p:nvSpPr>
          <p:spPr>
            <a:xfrm>
              <a:off x="647708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732;p3"/>
            <p:cNvSpPr/>
            <p:nvPr/>
          </p:nvSpPr>
          <p:spPr>
            <a:xfrm>
              <a:off x="685809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733;p3"/>
            <p:cNvSpPr/>
            <p:nvPr/>
          </p:nvSpPr>
          <p:spPr>
            <a:xfrm>
              <a:off x="723909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734;p3"/>
            <p:cNvSpPr/>
            <p:nvPr/>
          </p:nvSpPr>
          <p:spPr>
            <a:xfrm>
              <a:off x="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735;p3"/>
            <p:cNvSpPr/>
            <p:nvPr/>
          </p:nvSpPr>
          <p:spPr>
            <a:xfrm>
              <a:off x="38100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736;p3"/>
            <p:cNvSpPr/>
            <p:nvPr/>
          </p:nvSpPr>
          <p:spPr>
            <a:xfrm>
              <a:off x="76201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737;p3"/>
            <p:cNvSpPr/>
            <p:nvPr/>
          </p:nvSpPr>
          <p:spPr>
            <a:xfrm>
              <a:off x="114301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8" name="Google Shape;738;p3"/>
            <p:cNvSpPr/>
            <p:nvPr/>
          </p:nvSpPr>
          <p:spPr>
            <a:xfrm>
              <a:off x="152402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9" name="Google Shape;739;p3"/>
            <p:cNvSpPr/>
            <p:nvPr/>
          </p:nvSpPr>
          <p:spPr>
            <a:xfrm>
              <a:off x="190502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740;p3"/>
            <p:cNvSpPr/>
            <p:nvPr/>
          </p:nvSpPr>
          <p:spPr>
            <a:xfrm>
              <a:off x="228603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1" name="Google Shape;741;p3"/>
            <p:cNvSpPr/>
            <p:nvPr/>
          </p:nvSpPr>
          <p:spPr>
            <a:xfrm>
              <a:off x="266703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2" name="Google Shape;742;p3"/>
            <p:cNvSpPr/>
            <p:nvPr/>
          </p:nvSpPr>
          <p:spPr>
            <a:xfrm>
              <a:off x="304804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3" name="Google Shape;743;p3"/>
            <p:cNvSpPr/>
            <p:nvPr/>
          </p:nvSpPr>
          <p:spPr>
            <a:xfrm>
              <a:off x="342904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4" name="Google Shape;744;p3"/>
            <p:cNvSpPr/>
            <p:nvPr/>
          </p:nvSpPr>
          <p:spPr>
            <a:xfrm>
              <a:off x="381005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5" name="Google Shape;745;p3"/>
            <p:cNvSpPr/>
            <p:nvPr/>
          </p:nvSpPr>
          <p:spPr>
            <a:xfrm>
              <a:off x="419105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6" name="Google Shape;746;p3"/>
            <p:cNvSpPr/>
            <p:nvPr/>
          </p:nvSpPr>
          <p:spPr>
            <a:xfrm>
              <a:off x="457206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7" name="Google Shape;747;p3"/>
            <p:cNvSpPr/>
            <p:nvPr/>
          </p:nvSpPr>
          <p:spPr>
            <a:xfrm>
              <a:off x="495306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8" name="Google Shape;748;p3"/>
            <p:cNvSpPr/>
            <p:nvPr/>
          </p:nvSpPr>
          <p:spPr>
            <a:xfrm>
              <a:off x="533407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9" name="Google Shape;749;p3"/>
            <p:cNvSpPr/>
            <p:nvPr/>
          </p:nvSpPr>
          <p:spPr>
            <a:xfrm>
              <a:off x="571507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0" name="Google Shape;750;p3"/>
            <p:cNvSpPr/>
            <p:nvPr/>
          </p:nvSpPr>
          <p:spPr>
            <a:xfrm>
              <a:off x="609608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1" name="Google Shape;751;p3"/>
            <p:cNvSpPr/>
            <p:nvPr/>
          </p:nvSpPr>
          <p:spPr>
            <a:xfrm>
              <a:off x="647708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2" name="Google Shape;752;p3"/>
            <p:cNvSpPr/>
            <p:nvPr/>
          </p:nvSpPr>
          <p:spPr>
            <a:xfrm>
              <a:off x="685809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3" name="Google Shape;753;p3"/>
            <p:cNvSpPr/>
            <p:nvPr/>
          </p:nvSpPr>
          <p:spPr>
            <a:xfrm>
              <a:off x="723909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4" name="Google Shape;754;p3"/>
            <p:cNvSpPr/>
            <p:nvPr/>
          </p:nvSpPr>
          <p:spPr>
            <a:xfrm>
              <a:off x="762011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5" name="Google Shape;755;p3"/>
            <p:cNvSpPr/>
            <p:nvPr/>
          </p:nvSpPr>
          <p:spPr>
            <a:xfrm>
              <a:off x="800111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756;p3"/>
            <p:cNvSpPr/>
            <p:nvPr/>
          </p:nvSpPr>
          <p:spPr>
            <a:xfrm>
              <a:off x="838212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757;p3"/>
            <p:cNvSpPr/>
            <p:nvPr/>
          </p:nvSpPr>
          <p:spPr>
            <a:xfrm>
              <a:off x="876312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758;p3"/>
            <p:cNvSpPr/>
            <p:nvPr/>
          </p:nvSpPr>
          <p:spPr>
            <a:xfrm>
              <a:off x="762011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9" name="Google Shape;759;p3"/>
            <p:cNvSpPr/>
            <p:nvPr/>
          </p:nvSpPr>
          <p:spPr>
            <a:xfrm>
              <a:off x="800111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0" name="Google Shape;760;p3"/>
            <p:cNvSpPr/>
            <p:nvPr/>
          </p:nvSpPr>
          <p:spPr>
            <a:xfrm>
              <a:off x="838212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1" name="Google Shape;761;p3"/>
            <p:cNvSpPr/>
            <p:nvPr/>
          </p:nvSpPr>
          <p:spPr>
            <a:xfrm>
              <a:off x="876312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762;p3"/>
            <p:cNvSpPr/>
            <p:nvPr/>
          </p:nvSpPr>
          <p:spPr>
            <a:xfrm>
              <a:off x="762011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763;p3"/>
            <p:cNvSpPr/>
            <p:nvPr/>
          </p:nvSpPr>
          <p:spPr>
            <a:xfrm>
              <a:off x="800111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764;p3"/>
            <p:cNvSpPr/>
            <p:nvPr/>
          </p:nvSpPr>
          <p:spPr>
            <a:xfrm>
              <a:off x="838212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765;p3"/>
            <p:cNvSpPr/>
            <p:nvPr/>
          </p:nvSpPr>
          <p:spPr>
            <a:xfrm>
              <a:off x="876312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6" name="Google Shape;766;p3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5051">
              <a:alpha val="1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67" name="Google Shape;767;p3"/>
          <p:cNvGrpSpPr/>
          <p:nvPr/>
        </p:nvGrpSpPr>
        <p:grpSpPr>
          <a:xfrm>
            <a:off x="553048" y="535000"/>
            <a:ext cx="8105852" cy="4302000"/>
            <a:chOff x="553048" y="535000"/>
            <a:chExt cx="8105852" cy="4302000"/>
          </a:xfrm>
        </p:grpSpPr>
        <p:sp>
          <p:nvSpPr>
            <p:cNvPr id="768" name="Google Shape;768;p3"/>
            <p:cNvSpPr/>
            <p:nvPr/>
          </p:nvSpPr>
          <p:spPr>
            <a:xfrm>
              <a:off x="942300" y="7636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rgbClr val="222828">
                <a:alpha val="204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769;p3"/>
            <p:cNvSpPr/>
            <p:nvPr/>
          </p:nvSpPr>
          <p:spPr>
            <a:xfrm>
              <a:off x="712275" y="5350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770;p3"/>
            <p:cNvSpPr/>
            <p:nvPr/>
          </p:nvSpPr>
          <p:spPr>
            <a:xfrm>
              <a:off x="848698" y="898261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771;p3"/>
            <p:cNvSpPr/>
            <p:nvPr/>
          </p:nvSpPr>
          <p:spPr>
            <a:xfrm>
              <a:off x="553048" y="931482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8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772;p3"/>
            <p:cNvSpPr/>
            <p:nvPr/>
          </p:nvSpPr>
          <p:spPr>
            <a:xfrm>
              <a:off x="848698" y="1332681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8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8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3" name="Google Shape;773;p3"/>
            <p:cNvSpPr/>
            <p:nvPr/>
          </p:nvSpPr>
          <p:spPr>
            <a:xfrm>
              <a:off x="553048" y="1365902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1"/>
                    <a:pt x="0" y="1497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09"/>
                    <a:pt x="0" y="10535"/>
                  </a:cubicBezTo>
                  <a:cubicBezTo>
                    <a:pt x="0" y="11361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9"/>
                  </a:cubicBezTo>
                  <a:lnTo>
                    <a:pt x="26327" y="5330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774;p3"/>
            <p:cNvSpPr/>
            <p:nvPr/>
          </p:nvSpPr>
          <p:spPr>
            <a:xfrm>
              <a:off x="848698" y="1767184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4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5" name="Google Shape;775;p3"/>
            <p:cNvSpPr/>
            <p:nvPr/>
          </p:nvSpPr>
          <p:spPr>
            <a:xfrm>
              <a:off x="553048" y="180040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3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6" name="Google Shape;776;p3"/>
            <p:cNvSpPr/>
            <p:nvPr/>
          </p:nvSpPr>
          <p:spPr>
            <a:xfrm>
              <a:off x="848698" y="2201603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7" name="Google Shape;777;p3"/>
            <p:cNvSpPr/>
            <p:nvPr/>
          </p:nvSpPr>
          <p:spPr>
            <a:xfrm>
              <a:off x="553048" y="2234824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9"/>
                  </a:cubicBezTo>
                  <a:lnTo>
                    <a:pt x="26327" y="5330"/>
                  </a:lnTo>
                  <a:cubicBezTo>
                    <a:pt x="26327" y="2341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8" name="Google Shape;778;p3"/>
            <p:cNvSpPr/>
            <p:nvPr/>
          </p:nvSpPr>
          <p:spPr>
            <a:xfrm>
              <a:off x="848698" y="2636106"/>
              <a:ext cx="317374" cy="317374"/>
            </a:xfrm>
            <a:custGeom>
              <a:avLst/>
              <a:gdLst/>
              <a:ahLst/>
              <a:cxnLst/>
              <a:rect l="l" t="t" r="r" b="b"/>
              <a:pathLst>
                <a:path w="15209" h="15209" extrusionOk="0">
                  <a:moveTo>
                    <a:pt x="7604" y="0"/>
                  </a:moveTo>
                  <a:cubicBezTo>
                    <a:pt x="3404" y="0"/>
                    <a:pt x="0" y="3404"/>
                    <a:pt x="0" y="7604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4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9" name="Google Shape;779;p3"/>
            <p:cNvSpPr/>
            <p:nvPr/>
          </p:nvSpPr>
          <p:spPr>
            <a:xfrm>
              <a:off x="553048" y="266926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71"/>
                    <a:pt x="0" y="1496"/>
                  </a:cubicBezTo>
                  <a:cubicBezTo>
                    <a:pt x="0" y="2322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8"/>
                  </a:lnTo>
                  <a:cubicBezTo>
                    <a:pt x="23340" y="7947"/>
                    <a:pt x="21591" y="9041"/>
                    <a:pt x="19596" y="9041"/>
                  </a:cubicBezTo>
                  <a:lnTo>
                    <a:pt x="1493" y="9041"/>
                  </a:lnTo>
                  <a:cubicBezTo>
                    <a:pt x="671" y="9041"/>
                    <a:pt x="0" y="9709"/>
                    <a:pt x="0" y="10534"/>
                  </a:cubicBezTo>
                  <a:cubicBezTo>
                    <a:pt x="0" y="11360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8"/>
                  </a:cubicBezTo>
                  <a:lnTo>
                    <a:pt x="26327" y="5330"/>
                  </a:lnTo>
                  <a:cubicBezTo>
                    <a:pt x="26327" y="2343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0" name="Google Shape;780;p3"/>
            <p:cNvSpPr/>
            <p:nvPr/>
          </p:nvSpPr>
          <p:spPr>
            <a:xfrm>
              <a:off x="848698" y="3070526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781;p3"/>
            <p:cNvSpPr/>
            <p:nvPr/>
          </p:nvSpPr>
          <p:spPr>
            <a:xfrm>
              <a:off x="553048" y="310374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87"/>
                    <a:pt x="1493" y="2987"/>
                  </a:cubicBezTo>
                  <a:lnTo>
                    <a:pt x="19596" y="2987"/>
                  </a:lnTo>
                  <a:cubicBezTo>
                    <a:pt x="21591" y="2987"/>
                    <a:pt x="23340" y="4081"/>
                    <a:pt x="23340" y="5330"/>
                  </a:cubicBezTo>
                  <a:lnTo>
                    <a:pt x="23340" y="6696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6"/>
                  </a:cubicBezTo>
                  <a:lnTo>
                    <a:pt x="26327" y="5330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3"/>
            <p:cNvSpPr/>
            <p:nvPr/>
          </p:nvSpPr>
          <p:spPr>
            <a:xfrm>
              <a:off x="848698" y="3504966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7"/>
                    <a:pt x="0" y="7607"/>
                  </a:cubicBezTo>
                  <a:cubicBezTo>
                    <a:pt x="0" y="11807"/>
                    <a:pt x="3404" y="15212"/>
                    <a:pt x="7604" y="15212"/>
                  </a:cubicBezTo>
                  <a:cubicBezTo>
                    <a:pt x="11804" y="15212"/>
                    <a:pt x="15209" y="11807"/>
                    <a:pt x="15209" y="7607"/>
                  </a:cubicBezTo>
                  <a:cubicBezTo>
                    <a:pt x="15209" y="3407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783;p3"/>
            <p:cNvSpPr/>
            <p:nvPr/>
          </p:nvSpPr>
          <p:spPr>
            <a:xfrm>
              <a:off x="553048" y="353816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2"/>
                    <a:pt x="0" y="1497"/>
                  </a:cubicBezTo>
                  <a:cubicBezTo>
                    <a:pt x="0" y="2320"/>
                    <a:pt x="671" y="2991"/>
                    <a:pt x="1493" y="2991"/>
                  </a:cubicBezTo>
                  <a:lnTo>
                    <a:pt x="19596" y="2991"/>
                  </a:lnTo>
                  <a:cubicBezTo>
                    <a:pt x="21591" y="2991"/>
                    <a:pt x="23340" y="4085"/>
                    <a:pt x="23340" y="5331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10"/>
                    <a:pt x="0" y="10535"/>
                  </a:cubicBezTo>
                  <a:cubicBezTo>
                    <a:pt x="0" y="11361"/>
                    <a:pt x="671" y="12029"/>
                    <a:pt x="1493" y="12029"/>
                  </a:cubicBezTo>
                  <a:lnTo>
                    <a:pt x="19596" y="12029"/>
                  </a:lnTo>
                  <a:cubicBezTo>
                    <a:pt x="23370" y="12029"/>
                    <a:pt x="26327" y="9689"/>
                    <a:pt x="26327" y="6699"/>
                  </a:cubicBezTo>
                  <a:lnTo>
                    <a:pt x="26327" y="5331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784;p3"/>
            <p:cNvSpPr/>
            <p:nvPr/>
          </p:nvSpPr>
          <p:spPr>
            <a:xfrm>
              <a:off x="848698" y="3939449"/>
              <a:ext cx="317374" cy="317395"/>
            </a:xfrm>
            <a:custGeom>
              <a:avLst/>
              <a:gdLst/>
              <a:ahLst/>
              <a:cxnLst/>
              <a:rect l="l" t="t" r="r" b="b"/>
              <a:pathLst>
                <a:path w="15209" h="15210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3"/>
            <p:cNvSpPr/>
            <p:nvPr/>
          </p:nvSpPr>
          <p:spPr>
            <a:xfrm>
              <a:off x="553048" y="3972670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86" name="Google Shape;786;p3"/>
          <p:cNvSpPr txBox="1">
            <a:spLocks noGrp="1"/>
          </p:cNvSpPr>
          <p:nvPr>
            <p:ph type="title"/>
          </p:nvPr>
        </p:nvSpPr>
        <p:spPr>
          <a:xfrm>
            <a:off x="3116850" y="1880650"/>
            <a:ext cx="4541400" cy="1353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36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787" name="Google Shape;787;p3"/>
          <p:cNvSpPr txBox="1">
            <a:spLocks noGrp="1"/>
          </p:cNvSpPr>
          <p:nvPr>
            <p:ph type="title" idx="2" hasCustomPrompt="1"/>
          </p:nvPr>
        </p:nvSpPr>
        <p:spPr>
          <a:xfrm>
            <a:off x="1810950" y="2150850"/>
            <a:ext cx="11535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788" name="Google Shape;788;p3"/>
          <p:cNvSpPr/>
          <p:nvPr/>
        </p:nvSpPr>
        <p:spPr>
          <a:xfrm>
            <a:off x="8428900" y="1041975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7"/>
                </a:cubicBezTo>
                <a:lnTo>
                  <a:pt x="5749" y="5752"/>
                </a:lnTo>
                <a:cubicBezTo>
                  <a:pt x="5749" y="2576"/>
                  <a:pt x="3176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9" name="Google Shape;789;p3"/>
          <p:cNvSpPr/>
          <p:nvPr/>
        </p:nvSpPr>
        <p:spPr>
          <a:xfrm>
            <a:off x="8428900" y="26209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8"/>
                </a:cubicBezTo>
                <a:lnTo>
                  <a:pt x="5749" y="5752"/>
                </a:lnTo>
                <a:cubicBezTo>
                  <a:pt x="5749" y="2577"/>
                  <a:pt x="3176" y="0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0" name="Google Shape;790;p3"/>
          <p:cNvSpPr/>
          <p:nvPr/>
        </p:nvSpPr>
        <p:spPr>
          <a:xfrm>
            <a:off x="8428900" y="18119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0"/>
                  <a:pt x="5749" y="20147"/>
                </a:cubicBezTo>
                <a:lnTo>
                  <a:pt x="5749" y="5749"/>
                </a:lnTo>
                <a:cubicBezTo>
                  <a:pt x="5749" y="2574"/>
                  <a:pt x="3176" y="0"/>
                  <a:pt x="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1" name="Google Shape;791;p3"/>
          <p:cNvSpPr/>
          <p:nvPr/>
        </p:nvSpPr>
        <p:spPr>
          <a:xfrm>
            <a:off x="8428900" y="34540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1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8"/>
                </a:cubicBezTo>
                <a:lnTo>
                  <a:pt x="5749" y="5752"/>
                </a:lnTo>
                <a:cubicBezTo>
                  <a:pt x="5749" y="2577"/>
                  <a:pt x="3176" y="1"/>
                  <a:pt x="0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2" name="Google Shape;792;p3"/>
          <p:cNvSpPr/>
          <p:nvPr/>
        </p:nvSpPr>
        <p:spPr>
          <a:xfrm rot="-900008">
            <a:off x="1715274" y="4153738"/>
            <a:ext cx="585793" cy="623413"/>
          </a:xfrm>
          <a:custGeom>
            <a:avLst/>
            <a:gdLst/>
            <a:ahLst/>
            <a:cxnLst/>
            <a:rect l="l" t="t" r="r" b="b"/>
            <a:pathLst>
              <a:path w="27269" h="29017" extrusionOk="0">
                <a:moveTo>
                  <a:pt x="22507" y="0"/>
                </a:moveTo>
                <a:cubicBezTo>
                  <a:pt x="21719" y="0"/>
                  <a:pt x="20932" y="201"/>
                  <a:pt x="20248" y="603"/>
                </a:cubicBezTo>
                <a:cubicBezTo>
                  <a:pt x="20101" y="684"/>
                  <a:pt x="19960" y="774"/>
                  <a:pt x="19827" y="877"/>
                </a:cubicBezTo>
                <a:cubicBezTo>
                  <a:pt x="19689" y="973"/>
                  <a:pt x="19562" y="1080"/>
                  <a:pt x="19439" y="1195"/>
                </a:cubicBezTo>
                <a:cubicBezTo>
                  <a:pt x="19306" y="1313"/>
                  <a:pt x="19214" y="1408"/>
                  <a:pt x="19117" y="1505"/>
                </a:cubicBezTo>
                <a:lnTo>
                  <a:pt x="18821" y="1800"/>
                </a:lnTo>
                <a:lnTo>
                  <a:pt x="17642" y="2975"/>
                </a:lnTo>
                <a:lnTo>
                  <a:pt x="8210" y="12373"/>
                </a:lnTo>
                <a:lnTo>
                  <a:pt x="3494" y="17071"/>
                </a:lnTo>
                <a:lnTo>
                  <a:pt x="2315" y="18246"/>
                </a:lnTo>
                <a:lnTo>
                  <a:pt x="1721" y="18842"/>
                </a:lnTo>
                <a:cubicBezTo>
                  <a:pt x="1504" y="19073"/>
                  <a:pt x="1291" y="19311"/>
                  <a:pt x="1110" y="19576"/>
                </a:cubicBezTo>
                <a:cubicBezTo>
                  <a:pt x="744" y="20099"/>
                  <a:pt x="454" y="20675"/>
                  <a:pt x="267" y="21287"/>
                </a:cubicBezTo>
                <a:cubicBezTo>
                  <a:pt x="86" y="21900"/>
                  <a:pt x="1" y="22538"/>
                  <a:pt x="13" y="23174"/>
                </a:cubicBezTo>
                <a:cubicBezTo>
                  <a:pt x="35" y="24451"/>
                  <a:pt x="496" y="25713"/>
                  <a:pt x="1281" y="26719"/>
                </a:cubicBezTo>
                <a:cubicBezTo>
                  <a:pt x="1679" y="27216"/>
                  <a:pt x="2146" y="27657"/>
                  <a:pt x="2675" y="28015"/>
                </a:cubicBezTo>
                <a:cubicBezTo>
                  <a:pt x="3210" y="28365"/>
                  <a:pt x="3798" y="28634"/>
                  <a:pt x="4413" y="28805"/>
                </a:cubicBezTo>
                <a:cubicBezTo>
                  <a:pt x="4924" y="28947"/>
                  <a:pt x="5453" y="29016"/>
                  <a:pt x="5983" y="29016"/>
                </a:cubicBezTo>
                <a:cubicBezTo>
                  <a:pt x="6728" y="29016"/>
                  <a:pt x="7474" y="28878"/>
                  <a:pt x="8170" y="28610"/>
                </a:cubicBezTo>
                <a:cubicBezTo>
                  <a:pt x="8765" y="28375"/>
                  <a:pt x="9319" y="28045"/>
                  <a:pt x="9814" y="27642"/>
                </a:cubicBezTo>
                <a:lnTo>
                  <a:pt x="10170" y="27323"/>
                </a:lnTo>
                <a:cubicBezTo>
                  <a:pt x="10285" y="27216"/>
                  <a:pt x="10371" y="27125"/>
                  <a:pt x="10472" y="27025"/>
                </a:cubicBezTo>
                <a:lnTo>
                  <a:pt x="11063" y="26437"/>
                </a:lnTo>
                <a:lnTo>
                  <a:pt x="20495" y="17039"/>
                </a:lnTo>
                <a:cubicBezTo>
                  <a:pt x="21385" y="16152"/>
                  <a:pt x="21860" y="15184"/>
                  <a:pt x="21554" y="14878"/>
                </a:cubicBezTo>
                <a:cubicBezTo>
                  <a:pt x="21491" y="14814"/>
                  <a:pt x="21400" y="14784"/>
                  <a:pt x="21287" y="14784"/>
                </a:cubicBezTo>
                <a:cubicBezTo>
                  <a:pt x="20852" y="14784"/>
                  <a:pt x="20096" y="15227"/>
                  <a:pt x="19389" y="15931"/>
                </a:cubicBezTo>
                <a:lnTo>
                  <a:pt x="9957" y="25329"/>
                </a:lnTo>
                <a:lnTo>
                  <a:pt x="9369" y="25916"/>
                </a:lnTo>
                <a:cubicBezTo>
                  <a:pt x="9272" y="26009"/>
                  <a:pt x="9166" y="26121"/>
                  <a:pt x="9079" y="26200"/>
                </a:cubicBezTo>
                <a:lnTo>
                  <a:pt x="8814" y="26439"/>
                </a:lnTo>
                <a:cubicBezTo>
                  <a:pt x="8448" y="26735"/>
                  <a:pt x="8041" y="26978"/>
                  <a:pt x="7603" y="27152"/>
                </a:cubicBezTo>
                <a:cubicBezTo>
                  <a:pt x="7090" y="27349"/>
                  <a:pt x="6538" y="27451"/>
                  <a:pt x="5987" y="27451"/>
                </a:cubicBezTo>
                <a:cubicBezTo>
                  <a:pt x="5595" y="27451"/>
                  <a:pt x="5204" y="27399"/>
                  <a:pt x="4826" y="27294"/>
                </a:cubicBezTo>
                <a:cubicBezTo>
                  <a:pt x="4373" y="27166"/>
                  <a:pt x="3939" y="26970"/>
                  <a:pt x="3544" y="26715"/>
                </a:cubicBezTo>
                <a:cubicBezTo>
                  <a:pt x="3154" y="26449"/>
                  <a:pt x="2808" y="26121"/>
                  <a:pt x="2512" y="25753"/>
                </a:cubicBezTo>
                <a:cubicBezTo>
                  <a:pt x="1935" y="25011"/>
                  <a:pt x="1591" y="24083"/>
                  <a:pt x="1577" y="23138"/>
                </a:cubicBezTo>
                <a:cubicBezTo>
                  <a:pt x="1570" y="22667"/>
                  <a:pt x="1633" y="22194"/>
                  <a:pt x="1764" y="21743"/>
                </a:cubicBezTo>
                <a:cubicBezTo>
                  <a:pt x="1902" y="21291"/>
                  <a:pt x="2118" y="20866"/>
                  <a:pt x="2387" y="20480"/>
                </a:cubicBezTo>
                <a:cubicBezTo>
                  <a:pt x="2520" y="20285"/>
                  <a:pt x="2677" y="20110"/>
                  <a:pt x="2838" y="19937"/>
                </a:cubicBezTo>
                <a:lnTo>
                  <a:pt x="3418" y="19355"/>
                </a:lnTo>
                <a:lnTo>
                  <a:pt x="4597" y="18180"/>
                </a:lnTo>
                <a:lnTo>
                  <a:pt x="9313" y="13480"/>
                </a:lnTo>
                <a:lnTo>
                  <a:pt x="18747" y="4082"/>
                </a:lnTo>
                <a:lnTo>
                  <a:pt x="19926" y="2907"/>
                </a:lnTo>
                <a:lnTo>
                  <a:pt x="20220" y="2615"/>
                </a:lnTo>
                <a:cubicBezTo>
                  <a:pt x="20318" y="2515"/>
                  <a:pt x="20421" y="2412"/>
                  <a:pt x="20497" y="2348"/>
                </a:cubicBezTo>
                <a:cubicBezTo>
                  <a:pt x="20576" y="2273"/>
                  <a:pt x="20660" y="2201"/>
                  <a:pt x="20751" y="2140"/>
                </a:cubicBezTo>
                <a:cubicBezTo>
                  <a:pt x="20836" y="2070"/>
                  <a:pt x="20930" y="2014"/>
                  <a:pt x="21027" y="1961"/>
                </a:cubicBezTo>
                <a:cubicBezTo>
                  <a:pt x="21473" y="1696"/>
                  <a:pt x="21990" y="1565"/>
                  <a:pt x="22507" y="1565"/>
                </a:cubicBezTo>
                <a:cubicBezTo>
                  <a:pt x="22870" y="1565"/>
                  <a:pt x="23232" y="1629"/>
                  <a:pt x="23570" y="1758"/>
                </a:cubicBezTo>
                <a:cubicBezTo>
                  <a:pt x="24397" y="2056"/>
                  <a:pt x="25065" y="2764"/>
                  <a:pt x="25342" y="3593"/>
                </a:cubicBezTo>
                <a:cubicBezTo>
                  <a:pt x="25634" y="4424"/>
                  <a:pt x="25517" y="5384"/>
                  <a:pt x="25051" y="6128"/>
                </a:cubicBezTo>
                <a:cubicBezTo>
                  <a:pt x="24938" y="6315"/>
                  <a:pt x="24797" y="6486"/>
                  <a:pt x="24646" y="6647"/>
                </a:cubicBezTo>
                <a:lnTo>
                  <a:pt x="24063" y="7229"/>
                </a:lnTo>
                <a:lnTo>
                  <a:pt x="22884" y="8404"/>
                </a:lnTo>
                <a:lnTo>
                  <a:pt x="20526" y="10752"/>
                </a:lnTo>
                <a:lnTo>
                  <a:pt x="15811" y="15452"/>
                </a:lnTo>
                <a:lnTo>
                  <a:pt x="11095" y="20150"/>
                </a:lnTo>
                <a:lnTo>
                  <a:pt x="10506" y="20739"/>
                </a:lnTo>
                <a:cubicBezTo>
                  <a:pt x="10283" y="20961"/>
                  <a:pt x="10170" y="21073"/>
                  <a:pt x="10011" y="21174"/>
                </a:cubicBezTo>
                <a:cubicBezTo>
                  <a:pt x="9754" y="21340"/>
                  <a:pt x="9447" y="21423"/>
                  <a:pt x="9141" y="21423"/>
                </a:cubicBezTo>
                <a:cubicBezTo>
                  <a:pt x="9072" y="21423"/>
                  <a:pt x="9004" y="21419"/>
                  <a:pt x="8936" y="21411"/>
                </a:cubicBezTo>
                <a:cubicBezTo>
                  <a:pt x="8184" y="21331"/>
                  <a:pt x="7552" y="20653"/>
                  <a:pt x="7524" y="19898"/>
                </a:cubicBezTo>
                <a:cubicBezTo>
                  <a:pt x="7500" y="19524"/>
                  <a:pt x="7607" y="19142"/>
                  <a:pt x="7834" y="18846"/>
                </a:cubicBezTo>
                <a:cubicBezTo>
                  <a:pt x="7858" y="18806"/>
                  <a:pt x="7890" y="18770"/>
                  <a:pt x="7922" y="18737"/>
                </a:cubicBezTo>
                <a:cubicBezTo>
                  <a:pt x="7951" y="18701"/>
                  <a:pt x="7979" y="18667"/>
                  <a:pt x="8035" y="18611"/>
                </a:cubicBezTo>
                <a:lnTo>
                  <a:pt x="8325" y="18313"/>
                </a:lnTo>
                <a:lnTo>
                  <a:pt x="8906" y="17717"/>
                </a:lnTo>
                <a:lnTo>
                  <a:pt x="11224" y="15333"/>
                </a:lnTo>
                <a:lnTo>
                  <a:pt x="15864" y="10561"/>
                </a:lnTo>
                <a:cubicBezTo>
                  <a:pt x="16739" y="9661"/>
                  <a:pt x="17200" y="8685"/>
                  <a:pt x="16894" y="8380"/>
                </a:cubicBezTo>
                <a:cubicBezTo>
                  <a:pt x="16832" y="8319"/>
                  <a:pt x="16743" y="8290"/>
                  <a:pt x="16633" y="8290"/>
                </a:cubicBezTo>
                <a:cubicBezTo>
                  <a:pt x="16201" y="8290"/>
                  <a:pt x="15448" y="8744"/>
                  <a:pt x="14749" y="9464"/>
                </a:cubicBezTo>
                <a:lnTo>
                  <a:pt x="10105" y="14239"/>
                </a:lnTo>
                <a:lnTo>
                  <a:pt x="7784" y="16627"/>
                </a:lnTo>
                <a:lnTo>
                  <a:pt x="7204" y="17224"/>
                </a:lnTo>
                <a:lnTo>
                  <a:pt x="6914" y="17522"/>
                </a:lnTo>
                <a:cubicBezTo>
                  <a:pt x="6870" y="17566"/>
                  <a:pt x="6806" y="17635"/>
                  <a:pt x="6745" y="17705"/>
                </a:cubicBezTo>
                <a:cubicBezTo>
                  <a:pt x="6685" y="17774"/>
                  <a:pt x="6625" y="17844"/>
                  <a:pt x="6574" y="17920"/>
                </a:cubicBezTo>
                <a:cubicBezTo>
                  <a:pt x="6130" y="18510"/>
                  <a:pt x="5916" y="19262"/>
                  <a:pt x="5963" y="19993"/>
                </a:cubicBezTo>
                <a:cubicBezTo>
                  <a:pt x="6005" y="20725"/>
                  <a:pt x="6307" y="21448"/>
                  <a:pt x="6816" y="21979"/>
                </a:cubicBezTo>
                <a:cubicBezTo>
                  <a:pt x="7313" y="22514"/>
                  <a:pt x="8009" y="22878"/>
                  <a:pt x="8739" y="22963"/>
                </a:cubicBezTo>
                <a:cubicBezTo>
                  <a:pt x="8873" y="22981"/>
                  <a:pt x="9009" y="22989"/>
                  <a:pt x="9144" y="22989"/>
                </a:cubicBezTo>
                <a:cubicBezTo>
                  <a:pt x="9743" y="22989"/>
                  <a:pt x="10342" y="22822"/>
                  <a:pt x="10848" y="22496"/>
                </a:cubicBezTo>
                <a:cubicBezTo>
                  <a:pt x="11003" y="22395"/>
                  <a:pt x="11152" y="22287"/>
                  <a:pt x="11286" y="22162"/>
                </a:cubicBezTo>
                <a:cubicBezTo>
                  <a:pt x="11439" y="22025"/>
                  <a:pt x="11502" y="21951"/>
                  <a:pt x="11612" y="21848"/>
                </a:cubicBezTo>
                <a:lnTo>
                  <a:pt x="12200" y="21260"/>
                </a:lnTo>
                <a:lnTo>
                  <a:pt x="16916" y="16562"/>
                </a:lnTo>
                <a:lnTo>
                  <a:pt x="21632" y="11862"/>
                </a:lnTo>
                <a:lnTo>
                  <a:pt x="23990" y="9514"/>
                </a:lnTo>
                <a:lnTo>
                  <a:pt x="25169" y="8339"/>
                </a:lnTo>
                <a:lnTo>
                  <a:pt x="25763" y="7742"/>
                </a:lnTo>
                <a:cubicBezTo>
                  <a:pt x="25994" y="7502"/>
                  <a:pt x="26206" y="7241"/>
                  <a:pt x="26381" y="6955"/>
                </a:cubicBezTo>
                <a:cubicBezTo>
                  <a:pt x="27093" y="5816"/>
                  <a:pt x="27268" y="4360"/>
                  <a:pt x="26825" y="3092"/>
                </a:cubicBezTo>
                <a:cubicBezTo>
                  <a:pt x="26397" y="1820"/>
                  <a:pt x="25389" y="758"/>
                  <a:pt x="24125" y="295"/>
                </a:cubicBezTo>
                <a:cubicBezTo>
                  <a:pt x="23609" y="98"/>
                  <a:pt x="23058" y="0"/>
                  <a:pt x="2250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3" name="Google Shape;793;p3"/>
          <p:cNvSpPr/>
          <p:nvPr/>
        </p:nvSpPr>
        <p:spPr>
          <a:xfrm>
            <a:off x="5588200" y="1064375"/>
            <a:ext cx="388400" cy="411925"/>
          </a:xfrm>
          <a:custGeom>
            <a:avLst/>
            <a:gdLst/>
            <a:ahLst/>
            <a:cxnLst/>
            <a:rect l="l" t="t" r="r" b="b"/>
            <a:pathLst>
              <a:path w="15536" h="16477" extrusionOk="0">
                <a:moveTo>
                  <a:pt x="6847" y="1663"/>
                </a:moveTo>
                <a:cubicBezTo>
                  <a:pt x="7694" y="2699"/>
                  <a:pt x="8474" y="3796"/>
                  <a:pt x="9217" y="4915"/>
                </a:cubicBezTo>
                <a:lnTo>
                  <a:pt x="9217" y="4915"/>
                </a:lnTo>
                <a:cubicBezTo>
                  <a:pt x="8312" y="5132"/>
                  <a:pt x="7406" y="5345"/>
                  <a:pt x="6499" y="5555"/>
                </a:cubicBezTo>
                <a:lnTo>
                  <a:pt x="6499" y="5555"/>
                </a:lnTo>
                <a:cubicBezTo>
                  <a:pt x="6577" y="4254"/>
                  <a:pt x="6686" y="2956"/>
                  <a:pt x="6847" y="1663"/>
                </a:cubicBezTo>
                <a:close/>
                <a:moveTo>
                  <a:pt x="13631" y="4832"/>
                </a:moveTo>
                <a:cubicBezTo>
                  <a:pt x="13054" y="5635"/>
                  <a:pt x="12464" y="6428"/>
                  <a:pt x="11865" y="7213"/>
                </a:cubicBezTo>
                <a:lnTo>
                  <a:pt x="11865" y="7213"/>
                </a:lnTo>
                <a:cubicBezTo>
                  <a:pt x="11783" y="7081"/>
                  <a:pt x="11700" y="6949"/>
                  <a:pt x="11617" y="6817"/>
                </a:cubicBezTo>
                <a:cubicBezTo>
                  <a:pt x="11353" y="6396"/>
                  <a:pt x="11086" y="5973"/>
                  <a:pt x="10816" y="5552"/>
                </a:cubicBezTo>
                <a:lnTo>
                  <a:pt x="10816" y="5552"/>
                </a:lnTo>
                <a:cubicBezTo>
                  <a:pt x="11756" y="5320"/>
                  <a:pt x="12695" y="5082"/>
                  <a:pt x="13631" y="4832"/>
                </a:cubicBezTo>
                <a:close/>
                <a:moveTo>
                  <a:pt x="5447" y="6821"/>
                </a:moveTo>
                <a:lnTo>
                  <a:pt x="5447" y="6821"/>
                </a:lnTo>
                <a:cubicBezTo>
                  <a:pt x="5412" y="7578"/>
                  <a:pt x="5383" y="8337"/>
                  <a:pt x="5358" y="9095"/>
                </a:cubicBezTo>
                <a:lnTo>
                  <a:pt x="5358" y="9095"/>
                </a:lnTo>
                <a:cubicBezTo>
                  <a:pt x="4278" y="8603"/>
                  <a:pt x="3200" y="8103"/>
                  <a:pt x="2127" y="7595"/>
                </a:cubicBezTo>
                <a:lnTo>
                  <a:pt x="2127" y="7595"/>
                </a:lnTo>
                <a:cubicBezTo>
                  <a:pt x="3233" y="7333"/>
                  <a:pt x="4340" y="7077"/>
                  <a:pt x="5447" y="6821"/>
                </a:cubicBezTo>
                <a:close/>
                <a:moveTo>
                  <a:pt x="9795" y="5801"/>
                </a:moveTo>
                <a:cubicBezTo>
                  <a:pt x="10147" y="6347"/>
                  <a:pt x="10492" y="6896"/>
                  <a:pt x="10833" y="7443"/>
                </a:cubicBezTo>
                <a:cubicBezTo>
                  <a:pt x="10961" y="7647"/>
                  <a:pt x="11089" y="7852"/>
                  <a:pt x="11216" y="8057"/>
                </a:cubicBezTo>
                <a:lnTo>
                  <a:pt x="11216" y="8057"/>
                </a:lnTo>
                <a:cubicBezTo>
                  <a:pt x="10515" y="8963"/>
                  <a:pt x="9804" y="9861"/>
                  <a:pt x="9090" y="10757"/>
                </a:cubicBezTo>
                <a:lnTo>
                  <a:pt x="9090" y="10757"/>
                </a:lnTo>
                <a:cubicBezTo>
                  <a:pt x="8168" y="10356"/>
                  <a:pt x="7249" y="9949"/>
                  <a:pt x="6332" y="9536"/>
                </a:cubicBezTo>
                <a:lnTo>
                  <a:pt x="6332" y="9536"/>
                </a:lnTo>
                <a:cubicBezTo>
                  <a:pt x="6362" y="8553"/>
                  <a:pt x="6396" y="7571"/>
                  <a:pt x="6443" y="6590"/>
                </a:cubicBezTo>
                <a:lnTo>
                  <a:pt x="6443" y="6590"/>
                </a:lnTo>
                <a:cubicBezTo>
                  <a:pt x="7562" y="6331"/>
                  <a:pt x="8679" y="6070"/>
                  <a:pt x="9795" y="5801"/>
                </a:cubicBezTo>
                <a:close/>
                <a:moveTo>
                  <a:pt x="11771" y="8958"/>
                </a:moveTo>
                <a:cubicBezTo>
                  <a:pt x="12536" y="10214"/>
                  <a:pt x="13278" y="11491"/>
                  <a:pt x="13947" y="12799"/>
                </a:cubicBezTo>
                <a:lnTo>
                  <a:pt x="13947" y="12799"/>
                </a:lnTo>
                <a:cubicBezTo>
                  <a:pt x="12637" y="12267"/>
                  <a:pt x="11332" y="11721"/>
                  <a:pt x="10032" y="11163"/>
                </a:cubicBezTo>
                <a:lnTo>
                  <a:pt x="10032" y="11163"/>
                </a:lnTo>
                <a:cubicBezTo>
                  <a:pt x="10616" y="10431"/>
                  <a:pt x="11196" y="9697"/>
                  <a:pt x="11771" y="8958"/>
                </a:cubicBezTo>
                <a:close/>
                <a:moveTo>
                  <a:pt x="6300" y="10607"/>
                </a:moveTo>
                <a:cubicBezTo>
                  <a:pt x="7016" y="10927"/>
                  <a:pt x="7732" y="11244"/>
                  <a:pt x="8451" y="11557"/>
                </a:cubicBezTo>
                <a:lnTo>
                  <a:pt x="8451" y="11557"/>
                </a:lnTo>
                <a:cubicBezTo>
                  <a:pt x="7691" y="12508"/>
                  <a:pt x="6929" y="13457"/>
                  <a:pt x="6174" y="14413"/>
                </a:cubicBezTo>
                <a:lnTo>
                  <a:pt x="6174" y="14413"/>
                </a:lnTo>
                <a:cubicBezTo>
                  <a:pt x="6229" y="13146"/>
                  <a:pt x="6264" y="11877"/>
                  <a:pt x="6300" y="10607"/>
                </a:cubicBezTo>
                <a:close/>
                <a:moveTo>
                  <a:pt x="6513" y="1"/>
                </a:moveTo>
                <a:cubicBezTo>
                  <a:pt x="6290" y="1"/>
                  <a:pt x="6060" y="131"/>
                  <a:pt x="6026" y="362"/>
                </a:cubicBezTo>
                <a:cubicBezTo>
                  <a:pt x="5760" y="2163"/>
                  <a:pt x="5604" y="3972"/>
                  <a:pt x="5501" y="5786"/>
                </a:cubicBezTo>
                <a:lnTo>
                  <a:pt x="5501" y="5786"/>
                </a:lnTo>
                <a:cubicBezTo>
                  <a:pt x="3837" y="6171"/>
                  <a:pt x="2172" y="6555"/>
                  <a:pt x="511" y="6958"/>
                </a:cubicBezTo>
                <a:cubicBezTo>
                  <a:pt x="115" y="7055"/>
                  <a:pt x="1" y="7681"/>
                  <a:pt x="393" y="7868"/>
                </a:cubicBezTo>
                <a:cubicBezTo>
                  <a:pt x="2028" y="8652"/>
                  <a:pt x="3672" y="9419"/>
                  <a:pt x="5324" y="10167"/>
                </a:cubicBezTo>
                <a:lnTo>
                  <a:pt x="5324" y="10167"/>
                </a:lnTo>
                <a:cubicBezTo>
                  <a:pt x="5265" y="12097"/>
                  <a:pt x="5213" y="14027"/>
                  <a:pt x="5099" y="15951"/>
                </a:cubicBezTo>
                <a:cubicBezTo>
                  <a:pt x="5085" y="16196"/>
                  <a:pt x="5221" y="16347"/>
                  <a:pt x="5397" y="16404"/>
                </a:cubicBezTo>
                <a:lnTo>
                  <a:pt x="5397" y="16404"/>
                </a:lnTo>
                <a:cubicBezTo>
                  <a:pt x="5468" y="16450"/>
                  <a:pt x="5548" y="16477"/>
                  <a:pt x="5628" y="16477"/>
                </a:cubicBezTo>
                <a:cubicBezTo>
                  <a:pt x="5740" y="16477"/>
                  <a:pt x="5853" y="16426"/>
                  <a:pt x="5948" y="16303"/>
                </a:cubicBezTo>
                <a:cubicBezTo>
                  <a:pt x="7084" y="14845"/>
                  <a:pt x="8241" y="13406"/>
                  <a:pt x="9393" y="11965"/>
                </a:cubicBezTo>
                <a:lnTo>
                  <a:pt x="9393" y="11965"/>
                </a:lnTo>
                <a:cubicBezTo>
                  <a:pt x="11196" y="12741"/>
                  <a:pt x="13009" y="13494"/>
                  <a:pt x="14832" y="14222"/>
                </a:cubicBezTo>
                <a:cubicBezTo>
                  <a:pt x="14891" y="14245"/>
                  <a:pt x="14947" y="14256"/>
                  <a:pt x="14999" y="14256"/>
                </a:cubicBezTo>
                <a:cubicBezTo>
                  <a:pt x="15344" y="14256"/>
                  <a:pt x="15535" y="13791"/>
                  <a:pt x="15394" y="13491"/>
                </a:cubicBezTo>
                <a:cubicBezTo>
                  <a:pt x="14529" y="11640"/>
                  <a:pt x="13496" y="9859"/>
                  <a:pt x="12424" y="8114"/>
                </a:cubicBezTo>
                <a:lnTo>
                  <a:pt x="12424" y="8114"/>
                </a:lnTo>
                <a:cubicBezTo>
                  <a:pt x="13397" y="6844"/>
                  <a:pt x="14350" y="5557"/>
                  <a:pt x="15264" y="4238"/>
                </a:cubicBezTo>
                <a:cubicBezTo>
                  <a:pt x="15493" y="3909"/>
                  <a:pt x="15177" y="3491"/>
                  <a:pt x="14822" y="3491"/>
                </a:cubicBezTo>
                <a:cubicBezTo>
                  <a:pt x="14782" y="3491"/>
                  <a:pt x="14741" y="3496"/>
                  <a:pt x="14701" y="3507"/>
                </a:cubicBezTo>
                <a:cubicBezTo>
                  <a:pt x="13221" y="3921"/>
                  <a:pt x="11733" y="4302"/>
                  <a:pt x="10242" y="4667"/>
                </a:cubicBezTo>
                <a:lnTo>
                  <a:pt x="10242" y="4667"/>
                </a:lnTo>
                <a:cubicBezTo>
                  <a:pt x="9206" y="3091"/>
                  <a:pt x="8105" y="1549"/>
                  <a:pt x="6860" y="143"/>
                </a:cubicBezTo>
                <a:cubicBezTo>
                  <a:pt x="6774" y="46"/>
                  <a:pt x="6645" y="1"/>
                  <a:pt x="6513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4" name="Google Shape;794;p3"/>
          <p:cNvSpPr/>
          <p:nvPr/>
        </p:nvSpPr>
        <p:spPr>
          <a:xfrm>
            <a:off x="7974050" y="786950"/>
            <a:ext cx="176025" cy="165050"/>
          </a:xfrm>
          <a:custGeom>
            <a:avLst/>
            <a:gdLst/>
            <a:ahLst/>
            <a:cxnLst/>
            <a:rect l="l" t="t" r="r" b="b"/>
            <a:pathLst>
              <a:path w="7041" h="6602" extrusionOk="0">
                <a:moveTo>
                  <a:pt x="4935" y="1378"/>
                </a:moveTo>
                <a:cubicBezTo>
                  <a:pt x="4939" y="1380"/>
                  <a:pt x="4948" y="1387"/>
                  <a:pt x="4965" y="1400"/>
                </a:cubicBezTo>
                <a:cubicBezTo>
                  <a:pt x="4955" y="1392"/>
                  <a:pt x="4945" y="1385"/>
                  <a:pt x="4935" y="1378"/>
                </a:cubicBezTo>
                <a:close/>
                <a:moveTo>
                  <a:pt x="1630" y="1762"/>
                </a:moveTo>
                <a:lnTo>
                  <a:pt x="1630" y="1762"/>
                </a:lnTo>
                <a:cubicBezTo>
                  <a:pt x="1621" y="1773"/>
                  <a:pt x="1618" y="1778"/>
                  <a:pt x="1618" y="1778"/>
                </a:cubicBezTo>
                <a:cubicBezTo>
                  <a:pt x="1618" y="1778"/>
                  <a:pt x="1623" y="1771"/>
                  <a:pt x="1630" y="1762"/>
                </a:cubicBezTo>
                <a:close/>
                <a:moveTo>
                  <a:pt x="3639" y="986"/>
                </a:moveTo>
                <a:cubicBezTo>
                  <a:pt x="4036" y="986"/>
                  <a:pt x="4418" y="1072"/>
                  <a:pt x="4734" y="1250"/>
                </a:cubicBezTo>
                <a:cubicBezTo>
                  <a:pt x="4786" y="1280"/>
                  <a:pt x="4839" y="1313"/>
                  <a:pt x="4890" y="1347"/>
                </a:cubicBezTo>
                <a:cubicBezTo>
                  <a:pt x="4906" y="1357"/>
                  <a:pt x="4921" y="1367"/>
                  <a:pt x="4935" y="1378"/>
                </a:cubicBezTo>
                <a:lnTo>
                  <a:pt x="4935" y="1378"/>
                </a:lnTo>
                <a:cubicBezTo>
                  <a:pt x="4934" y="1377"/>
                  <a:pt x="4933" y="1376"/>
                  <a:pt x="4933" y="1376"/>
                </a:cubicBezTo>
                <a:lnTo>
                  <a:pt x="4933" y="1376"/>
                </a:lnTo>
                <a:cubicBezTo>
                  <a:pt x="4934" y="1376"/>
                  <a:pt x="4964" y="1397"/>
                  <a:pt x="4972" y="1404"/>
                </a:cubicBezTo>
                <a:cubicBezTo>
                  <a:pt x="5081" y="1495"/>
                  <a:pt x="5182" y="1594"/>
                  <a:pt x="5275" y="1701"/>
                </a:cubicBezTo>
                <a:cubicBezTo>
                  <a:pt x="5296" y="1724"/>
                  <a:pt x="5315" y="1747"/>
                  <a:pt x="5332" y="1771"/>
                </a:cubicBezTo>
                <a:cubicBezTo>
                  <a:pt x="5336" y="1776"/>
                  <a:pt x="5339" y="1780"/>
                  <a:pt x="5342" y="1782"/>
                </a:cubicBezTo>
                <a:lnTo>
                  <a:pt x="5342" y="1782"/>
                </a:lnTo>
                <a:cubicBezTo>
                  <a:pt x="5378" y="1835"/>
                  <a:pt x="5414" y="1889"/>
                  <a:pt x="5446" y="1943"/>
                </a:cubicBezTo>
                <a:cubicBezTo>
                  <a:pt x="5477" y="1994"/>
                  <a:pt x="5507" y="2045"/>
                  <a:pt x="5534" y="2097"/>
                </a:cubicBezTo>
                <a:cubicBezTo>
                  <a:pt x="5548" y="2126"/>
                  <a:pt x="5603" y="2244"/>
                  <a:pt x="5604" y="2244"/>
                </a:cubicBezTo>
                <a:cubicBezTo>
                  <a:pt x="5605" y="2244"/>
                  <a:pt x="5604" y="2244"/>
                  <a:pt x="5604" y="2242"/>
                </a:cubicBezTo>
                <a:lnTo>
                  <a:pt x="5604" y="2242"/>
                </a:lnTo>
                <a:cubicBezTo>
                  <a:pt x="5646" y="2347"/>
                  <a:pt x="5682" y="2454"/>
                  <a:pt x="5711" y="2561"/>
                </a:cubicBezTo>
                <a:cubicBezTo>
                  <a:pt x="5726" y="2620"/>
                  <a:pt x="5741" y="2679"/>
                  <a:pt x="5751" y="2738"/>
                </a:cubicBezTo>
                <a:cubicBezTo>
                  <a:pt x="5756" y="2758"/>
                  <a:pt x="5778" y="2901"/>
                  <a:pt x="5781" y="2901"/>
                </a:cubicBezTo>
                <a:cubicBezTo>
                  <a:pt x="5781" y="2901"/>
                  <a:pt x="5781" y="2892"/>
                  <a:pt x="5779" y="2872"/>
                </a:cubicBezTo>
                <a:lnTo>
                  <a:pt x="5779" y="2872"/>
                </a:lnTo>
                <a:cubicBezTo>
                  <a:pt x="5793" y="2999"/>
                  <a:pt x="5800" y="3127"/>
                  <a:pt x="5800" y="3256"/>
                </a:cubicBezTo>
                <a:cubicBezTo>
                  <a:pt x="5798" y="3323"/>
                  <a:pt x="5796" y="3393"/>
                  <a:pt x="5791" y="3460"/>
                </a:cubicBezTo>
                <a:cubicBezTo>
                  <a:pt x="5787" y="3518"/>
                  <a:pt x="5781" y="3572"/>
                  <a:pt x="5780" y="3582"/>
                </a:cubicBezTo>
                <a:lnTo>
                  <a:pt x="5780" y="3582"/>
                </a:lnTo>
                <a:cubicBezTo>
                  <a:pt x="5759" y="3706"/>
                  <a:pt x="5734" y="3831"/>
                  <a:pt x="5699" y="3953"/>
                </a:cubicBezTo>
                <a:cubicBezTo>
                  <a:pt x="5682" y="4012"/>
                  <a:pt x="5663" y="4069"/>
                  <a:pt x="5642" y="4126"/>
                </a:cubicBezTo>
                <a:cubicBezTo>
                  <a:pt x="5631" y="4155"/>
                  <a:pt x="5621" y="4183"/>
                  <a:pt x="5610" y="4212"/>
                </a:cubicBezTo>
                <a:cubicBezTo>
                  <a:pt x="5606" y="4223"/>
                  <a:pt x="5602" y="4232"/>
                  <a:pt x="5600" y="4238"/>
                </a:cubicBezTo>
                <a:lnTo>
                  <a:pt x="5600" y="4238"/>
                </a:lnTo>
                <a:cubicBezTo>
                  <a:pt x="5597" y="4244"/>
                  <a:pt x="5593" y="4252"/>
                  <a:pt x="5589" y="4261"/>
                </a:cubicBezTo>
                <a:cubicBezTo>
                  <a:pt x="5534" y="4370"/>
                  <a:pt x="5477" y="4478"/>
                  <a:pt x="5412" y="4581"/>
                </a:cubicBezTo>
                <a:cubicBezTo>
                  <a:pt x="5311" y="4737"/>
                  <a:pt x="5324" y="4720"/>
                  <a:pt x="5189" y="4863"/>
                </a:cubicBezTo>
                <a:cubicBezTo>
                  <a:pt x="4814" y="5261"/>
                  <a:pt x="4355" y="5476"/>
                  <a:pt x="3756" y="5573"/>
                </a:cubicBezTo>
                <a:cubicBezTo>
                  <a:pt x="3620" y="5595"/>
                  <a:pt x="3482" y="5605"/>
                  <a:pt x="3344" y="5605"/>
                </a:cubicBezTo>
                <a:cubicBezTo>
                  <a:pt x="2954" y="5605"/>
                  <a:pt x="2572" y="5519"/>
                  <a:pt x="2265" y="5346"/>
                </a:cubicBezTo>
                <a:cubicBezTo>
                  <a:pt x="2214" y="5316"/>
                  <a:pt x="2164" y="5285"/>
                  <a:pt x="2113" y="5253"/>
                </a:cubicBezTo>
                <a:cubicBezTo>
                  <a:pt x="2098" y="5243"/>
                  <a:pt x="2015" y="5180"/>
                  <a:pt x="2013" y="5180"/>
                </a:cubicBezTo>
                <a:lnTo>
                  <a:pt x="2013" y="5180"/>
                </a:lnTo>
                <a:cubicBezTo>
                  <a:pt x="2013" y="5180"/>
                  <a:pt x="2019" y="5186"/>
                  <a:pt x="2037" y="5200"/>
                </a:cubicBezTo>
                <a:cubicBezTo>
                  <a:pt x="1930" y="5114"/>
                  <a:pt x="1831" y="5019"/>
                  <a:pt x="1740" y="4916"/>
                </a:cubicBezTo>
                <a:cubicBezTo>
                  <a:pt x="1728" y="4902"/>
                  <a:pt x="1675" y="4837"/>
                  <a:pt x="1657" y="4816"/>
                </a:cubicBezTo>
                <a:lnTo>
                  <a:pt x="1657" y="4816"/>
                </a:lnTo>
                <a:cubicBezTo>
                  <a:pt x="1647" y="4801"/>
                  <a:pt x="1584" y="4711"/>
                  <a:pt x="1570" y="4688"/>
                </a:cubicBezTo>
                <a:cubicBezTo>
                  <a:pt x="1500" y="4579"/>
                  <a:pt x="1439" y="4465"/>
                  <a:pt x="1382" y="4347"/>
                </a:cubicBezTo>
                <a:cubicBezTo>
                  <a:pt x="1372" y="4327"/>
                  <a:pt x="1369" y="4322"/>
                  <a:pt x="1368" y="4322"/>
                </a:cubicBezTo>
                <a:lnTo>
                  <a:pt x="1368" y="4322"/>
                </a:lnTo>
                <a:cubicBezTo>
                  <a:pt x="1368" y="4322"/>
                  <a:pt x="1368" y="4322"/>
                  <a:pt x="1368" y="4322"/>
                </a:cubicBezTo>
                <a:lnTo>
                  <a:pt x="1368" y="4322"/>
                </a:lnTo>
                <a:cubicBezTo>
                  <a:pt x="1366" y="4315"/>
                  <a:pt x="1360" y="4299"/>
                  <a:pt x="1348" y="4265"/>
                </a:cubicBezTo>
                <a:cubicBezTo>
                  <a:pt x="1329" y="4210"/>
                  <a:pt x="1308" y="4155"/>
                  <a:pt x="1291" y="4101"/>
                </a:cubicBezTo>
                <a:cubicBezTo>
                  <a:pt x="1251" y="3974"/>
                  <a:pt x="1220" y="3848"/>
                  <a:pt x="1197" y="3717"/>
                </a:cubicBezTo>
                <a:cubicBezTo>
                  <a:pt x="1192" y="3696"/>
                  <a:pt x="1179" y="3596"/>
                  <a:pt x="1178" y="3596"/>
                </a:cubicBezTo>
                <a:lnTo>
                  <a:pt x="1178" y="3596"/>
                </a:lnTo>
                <a:cubicBezTo>
                  <a:pt x="1178" y="3596"/>
                  <a:pt x="1179" y="3606"/>
                  <a:pt x="1182" y="3633"/>
                </a:cubicBezTo>
                <a:cubicBezTo>
                  <a:pt x="1173" y="3568"/>
                  <a:pt x="1167" y="3502"/>
                  <a:pt x="1165" y="3437"/>
                </a:cubicBezTo>
                <a:cubicBezTo>
                  <a:pt x="1157" y="3304"/>
                  <a:pt x="1157" y="3174"/>
                  <a:pt x="1165" y="3041"/>
                </a:cubicBezTo>
                <a:cubicBezTo>
                  <a:pt x="1167" y="3011"/>
                  <a:pt x="1179" y="2898"/>
                  <a:pt x="1181" y="2870"/>
                </a:cubicBezTo>
                <a:lnTo>
                  <a:pt x="1181" y="2870"/>
                </a:lnTo>
                <a:cubicBezTo>
                  <a:pt x="1186" y="2847"/>
                  <a:pt x="1203" y="2750"/>
                  <a:pt x="1209" y="2721"/>
                </a:cubicBezTo>
                <a:cubicBezTo>
                  <a:pt x="1239" y="2580"/>
                  <a:pt x="1281" y="2443"/>
                  <a:pt x="1327" y="2306"/>
                </a:cubicBezTo>
                <a:cubicBezTo>
                  <a:pt x="1342" y="2262"/>
                  <a:pt x="1345" y="2248"/>
                  <a:pt x="1346" y="2244"/>
                </a:cubicBezTo>
                <a:lnTo>
                  <a:pt x="1346" y="2244"/>
                </a:lnTo>
                <a:cubicBezTo>
                  <a:pt x="1348" y="2241"/>
                  <a:pt x="1355" y="2229"/>
                  <a:pt x="1376" y="2188"/>
                </a:cubicBezTo>
                <a:cubicBezTo>
                  <a:pt x="1407" y="2125"/>
                  <a:pt x="1439" y="2059"/>
                  <a:pt x="1475" y="1998"/>
                </a:cubicBezTo>
                <a:cubicBezTo>
                  <a:pt x="1511" y="1937"/>
                  <a:pt x="1551" y="1878"/>
                  <a:pt x="1588" y="1819"/>
                </a:cubicBezTo>
                <a:cubicBezTo>
                  <a:pt x="1603" y="1799"/>
                  <a:pt x="1618" y="1779"/>
                  <a:pt x="1632" y="1759"/>
                </a:cubicBezTo>
                <a:lnTo>
                  <a:pt x="1632" y="1759"/>
                </a:lnTo>
                <a:cubicBezTo>
                  <a:pt x="1639" y="1751"/>
                  <a:pt x="1646" y="1741"/>
                  <a:pt x="1654" y="1733"/>
                </a:cubicBezTo>
                <a:cubicBezTo>
                  <a:pt x="1744" y="1632"/>
                  <a:pt x="1839" y="1535"/>
                  <a:pt x="1945" y="1446"/>
                </a:cubicBezTo>
                <a:cubicBezTo>
                  <a:pt x="1949" y="1443"/>
                  <a:pt x="1952" y="1440"/>
                  <a:pt x="1955" y="1437"/>
                </a:cubicBezTo>
                <a:lnTo>
                  <a:pt x="1955" y="1437"/>
                </a:lnTo>
                <a:cubicBezTo>
                  <a:pt x="1958" y="1435"/>
                  <a:pt x="1960" y="1434"/>
                  <a:pt x="1963" y="1431"/>
                </a:cubicBezTo>
                <a:cubicBezTo>
                  <a:pt x="1993" y="1410"/>
                  <a:pt x="2022" y="1389"/>
                  <a:pt x="2054" y="1370"/>
                </a:cubicBezTo>
                <a:cubicBezTo>
                  <a:pt x="2115" y="1328"/>
                  <a:pt x="2180" y="1292"/>
                  <a:pt x="2246" y="1257"/>
                </a:cubicBezTo>
                <a:cubicBezTo>
                  <a:pt x="2372" y="1191"/>
                  <a:pt x="2412" y="1174"/>
                  <a:pt x="2604" y="1120"/>
                </a:cubicBezTo>
                <a:cubicBezTo>
                  <a:pt x="2802" y="1065"/>
                  <a:pt x="2859" y="1059"/>
                  <a:pt x="3023" y="1044"/>
                </a:cubicBezTo>
                <a:cubicBezTo>
                  <a:pt x="3046" y="1042"/>
                  <a:pt x="3069" y="1039"/>
                  <a:pt x="3092" y="1035"/>
                </a:cubicBezTo>
                <a:lnTo>
                  <a:pt x="3092" y="1035"/>
                </a:lnTo>
                <a:cubicBezTo>
                  <a:pt x="3113" y="1033"/>
                  <a:pt x="3134" y="1031"/>
                  <a:pt x="3156" y="1027"/>
                </a:cubicBezTo>
                <a:cubicBezTo>
                  <a:pt x="3317" y="1000"/>
                  <a:pt x="3479" y="986"/>
                  <a:pt x="3639" y="986"/>
                </a:cubicBezTo>
                <a:close/>
                <a:moveTo>
                  <a:pt x="3656" y="0"/>
                </a:moveTo>
                <a:cubicBezTo>
                  <a:pt x="3424" y="0"/>
                  <a:pt x="3191" y="20"/>
                  <a:pt x="2962" y="55"/>
                </a:cubicBezTo>
                <a:lnTo>
                  <a:pt x="2962" y="55"/>
                </a:lnTo>
                <a:cubicBezTo>
                  <a:pt x="1592" y="189"/>
                  <a:pt x="506" y="1128"/>
                  <a:pt x="238" y="2500"/>
                </a:cubicBezTo>
                <a:cubicBezTo>
                  <a:pt x="0" y="3730"/>
                  <a:pt x="360" y="5131"/>
                  <a:pt x="1367" y="5933"/>
                </a:cubicBezTo>
                <a:cubicBezTo>
                  <a:pt x="1934" y="6385"/>
                  <a:pt x="2656" y="6602"/>
                  <a:pt x="3382" y="6602"/>
                </a:cubicBezTo>
                <a:cubicBezTo>
                  <a:pt x="4138" y="6602"/>
                  <a:pt x="4898" y="6367"/>
                  <a:pt x="5494" y="5917"/>
                </a:cubicBezTo>
                <a:cubicBezTo>
                  <a:pt x="6607" y="5078"/>
                  <a:pt x="7041" y="3580"/>
                  <a:pt x="6659" y="2253"/>
                </a:cubicBezTo>
                <a:cubicBezTo>
                  <a:pt x="6453" y="1537"/>
                  <a:pt x="6015" y="905"/>
                  <a:pt x="5393" y="488"/>
                </a:cubicBezTo>
                <a:cubicBezTo>
                  <a:pt x="4872" y="137"/>
                  <a:pt x="4267" y="0"/>
                  <a:pt x="3656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5" name="Google Shape;795;p3"/>
          <p:cNvSpPr/>
          <p:nvPr/>
        </p:nvSpPr>
        <p:spPr>
          <a:xfrm>
            <a:off x="1644575" y="3671325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6" name="Google Shape;796;p3"/>
          <p:cNvSpPr/>
          <p:nvPr/>
        </p:nvSpPr>
        <p:spPr>
          <a:xfrm>
            <a:off x="2845800" y="4088550"/>
            <a:ext cx="176025" cy="165050"/>
          </a:xfrm>
          <a:custGeom>
            <a:avLst/>
            <a:gdLst/>
            <a:ahLst/>
            <a:cxnLst/>
            <a:rect l="l" t="t" r="r" b="b"/>
            <a:pathLst>
              <a:path w="7041" h="6602" extrusionOk="0">
                <a:moveTo>
                  <a:pt x="4935" y="1378"/>
                </a:moveTo>
                <a:cubicBezTo>
                  <a:pt x="4939" y="1380"/>
                  <a:pt x="4948" y="1387"/>
                  <a:pt x="4965" y="1400"/>
                </a:cubicBezTo>
                <a:cubicBezTo>
                  <a:pt x="4955" y="1392"/>
                  <a:pt x="4945" y="1385"/>
                  <a:pt x="4935" y="1378"/>
                </a:cubicBezTo>
                <a:close/>
                <a:moveTo>
                  <a:pt x="1630" y="1762"/>
                </a:moveTo>
                <a:lnTo>
                  <a:pt x="1630" y="1762"/>
                </a:lnTo>
                <a:cubicBezTo>
                  <a:pt x="1621" y="1773"/>
                  <a:pt x="1618" y="1778"/>
                  <a:pt x="1618" y="1778"/>
                </a:cubicBezTo>
                <a:cubicBezTo>
                  <a:pt x="1618" y="1778"/>
                  <a:pt x="1623" y="1771"/>
                  <a:pt x="1630" y="1762"/>
                </a:cubicBezTo>
                <a:close/>
                <a:moveTo>
                  <a:pt x="3639" y="986"/>
                </a:moveTo>
                <a:cubicBezTo>
                  <a:pt x="4036" y="986"/>
                  <a:pt x="4418" y="1072"/>
                  <a:pt x="4734" y="1250"/>
                </a:cubicBezTo>
                <a:cubicBezTo>
                  <a:pt x="4786" y="1280"/>
                  <a:pt x="4839" y="1313"/>
                  <a:pt x="4890" y="1347"/>
                </a:cubicBezTo>
                <a:cubicBezTo>
                  <a:pt x="4906" y="1357"/>
                  <a:pt x="4921" y="1367"/>
                  <a:pt x="4935" y="1378"/>
                </a:cubicBezTo>
                <a:lnTo>
                  <a:pt x="4935" y="1378"/>
                </a:lnTo>
                <a:cubicBezTo>
                  <a:pt x="4934" y="1377"/>
                  <a:pt x="4933" y="1376"/>
                  <a:pt x="4933" y="1376"/>
                </a:cubicBezTo>
                <a:lnTo>
                  <a:pt x="4933" y="1376"/>
                </a:lnTo>
                <a:cubicBezTo>
                  <a:pt x="4934" y="1376"/>
                  <a:pt x="4964" y="1397"/>
                  <a:pt x="4972" y="1404"/>
                </a:cubicBezTo>
                <a:cubicBezTo>
                  <a:pt x="5081" y="1495"/>
                  <a:pt x="5182" y="1594"/>
                  <a:pt x="5275" y="1701"/>
                </a:cubicBezTo>
                <a:cubicBezTo>
                  <a:pt x="5296" y="1724"/>
                  <a:pt x="5315" y="1747"/>
                  <a:pt x="5332" y="1771"/>
                </a:cubicBezTo>
                <a:cubicBezTo>
                  <a:pt x="5336" y="1776"/>
                  <a:pt x="5339" y="1780"/>
                  <a:pt x="5342" y="1782"/>
                </a:cubicBezTo>
                <a:lnTo>
                  <a:pt x="5342" y="1782"/>
                </a:lnTo>
                <a:cubicBezTo>
                  <a:pt x="5378" y="1835"/>
                  <a:pt x="5414" y="1889"/>
                  <a:pt x="5446" y="1943"/>
                </a:cubicBezTo>
                <a:cubicBezTo>
                  <a:pt x="5477" y="1994"/>
                  <a:pt x="5507" y="2045"/>
                  <a:pt x="5534" y="2097"/>
                </a:cubicBezTo>
                <a:cubicBezTo>
                  <a:pt x="5548" y="2126"/>
                  <a:pt x="5603" y="2244"/>
                  <a:pt x="5604" y="2244"/>
                </a:cubicBezTo>
                <a:cubicBezTo>
                  <a:pt x="5605" y="2244"/>
                  <a:pt x="5604" y="2244"/>
                  <a:pt x="5604" y="2242"/>
                </a:cubicBezTo>
                <a:lnTo>
                  <a:pt x="5604" y="2242"/>
                </a:lnTo>
                <a:cubicBezTo>
                  <a:pt x="5646" y="2347"/>
                  <a:pt x="5682" y="2454"/>
                  <a:pt x="5711" y="2561"/>
                </a:cubicBezTo>
                <a:cubicBezTo>
                  <a:pt x="5726" y="2620"/>
                  <a:pt x="5741" y="2679"/>
                  <a:pt x="5751" y="2738"/>
                </a:cubicBezTo>
                <a:cubicBezTo>
                  <a:pt x="5756" y="2758"/>
                  <a:pt x="5778" y="2901"/>
                  <a:pt x="5781" y="2901"/>
                </a:cubicBezTo>
                <a:cubicBezTo>
                  <a:pt x="5781" y="2901"/>
                  <a:pt x="5781" y="2892"/>
                  <a:pt x="5779" y="2872"/>
                </a:cubicBezTo>
                <a:lnTo>
                  <a:pt x="5779" y="2872"/>
                </a:lnTo>
                <a:cubicBezTo>
                  <a:pt x="5793" y="2999"/>
                  <a:pt x="5800" y="3127"/>
                  <a:pt x="5800" y="3256"/>
                </a:cubicBezTo>
                <a:cubicBezTo>
                  <a:pt x="5798" y="3323"/>
                  <a:pt x="5796" y="3393"/>
                  <a:pt x="5791" y="3460"/>
                </a:cubicBezTo>
                <a:cubicBezTo>
                  <a:pt x="5787" y="3518"/>
                  <a:pt x="5781" y="3572"/>
                  <a:pt x="5780" y="3582"/>
                </a:cubicBezTo>
                <a:lnTo>
                  <a:pt x="5780" y="3582"/>
                </a:lnTo>
                <a:cubicBezTo>
                  <a:pt x="5759" y="3706"/>
                  <a:pt x="5734" y="3831"/>
                  <a:pt x="5699" y="3953"/>
                </a:cubicBezTo>
                <a:cubicBezTo>
                  <a:pt x="5682" y="4012"/>
                  <a:pt x="5663" y="4069"/>
                  <a:pt x="5642" y="4126"/>
                </a:cubicBezTo>
                <a:cubicBezTo>
                  <a:pt x="5631" y="4155"/>
                  <a:pt x="5621" y="4183"/>
                  <a:pt x="5610" y="4212"/>
                </a:cubicBezTo>
                <a:cubicBezTo>
                  <a:pt x="5606" y="4223"/>
                  <a:pt x="5602" y="4232"/>
                  <a:pt x="5600" y="4238"/>
                </a:cubicBezTo>
                <a:lnTo>
                  <a:pt x="5600" y="4238"/>
                </a:lnTo>
                <a:cubicBezTo>
                  <a:pt x="5597" y="4244"/>
                  <a:pt x="5593" y="4252"/>
                  <a:pt x="5589" y="4261"/>
                </a:cubicBezTo>
                <a:cubicBezTo>
                  <a:pt x="5534" y="4370"/>
                  <a:pt x="5477" y="4478"/>
                  <a:pt x="5412" y="4581"/>
                </a:cubicBezTo>
                <a:cubicBezTo>
                  <a:pt x="5311" y="4737"/>
                  <a:pt x="5324" y="4720"/>
                  <a:pt x="5189" y="4863"/>
                </a:cubicBezTo>
                <a:cubicBezTo>
                  <a:pt x="4814" y="5261"/>
                  <a:pt x="4355" y="5476"/>
                  <a:pt x="3756" y="5573"/>
                </a:cubicBezTo>
                <a:cubicBezTo>
                  <a:pt x="3620" y="5595"/>
                  <a:pt x="3482" y="5605"/>
                  <a:pt x="3344" y="5605"/>
                </a:cubicBezTo>
                <a:cubicBezTo>
                  <a:pt x="2954" y="5605"/>
                  <a:pt x="2572" y="5519"/>
                  <a:pt x="2265" y="5346"/>
                </a:cubicBezTo>
                <a:cubicBezTo>
                  <a:pt x="2214" y="5316"/>
                  <a:pt x="2164" y="5285"/>
                  <a:pt x="2113" y="5253"/>
                </a:cubicBezTo>
                <a:cubicBezTo>
                  <a:pt x="2098" y="5243"/>
                  <a:pt x="2015" y="5180"/>
                  <a:pt x="2013" y="5180"/>
                </a:cubicBezTo>
                <a:lnTo>
                  <a:pt x="2013" y="5180"/>
                </a:lnTo>
                <a:cubicBezTo>
                  <a:pt x="2013" y="5180"/>
                  <a:pt x="2019" y="5186"/>
                  <a:pt x="2037" y="5200"/>
                </a:cubicBezTo>
                <a:cubicBezTo>
                  <a:pt x="1930" y="5114"/>
                  <a:pt x="1831" y="5019"/>
                  <a:pt x="1740" y="4916"/>
                </a:cubicBezTo>
                <a:cubicBezTo>
                  <a:pt x="1728" y="4902"/>
                  <a:pt x="1675" y="4837"/>
                  <a:pt x="1657" y="4816"/>
                </a:cubicBezTo>
                <a:lnTo>
                  <a:pt x="1657" y="4816"/>
                </a:lnTo>
                <a:cubicBezTo>
                  <a:pt x="1647" y="4801"/>
                  <a:pt x="1584" y="4711"/>
                  <a:pt x="1570" y="4688"/>
                </a:cubicBezTo>
                <a:cubicBezTo>
                  <a:pt x="1500" y="4579"/>
                  <a:pt x="1439" y="4465"/>
                  <a:pt x="1382" y="4347"/>
                </a:cubicBezTo>
                <a:cubicBezTo>
                  <a:pt x="1372" y="4327"/>
                  <a:pt x="1369" y="4322"/>
                  <a:pt x="1368" y="4322"/>
                </a:cubicBezTo>
                <a:lnTo>
                  <a:pt x="1368" y="4322"/>
                </a:lnTo>
                <a:cubicBezTo>
                  <a:pt x="1368" y="4322"/>
                  <a:pt x="1368" y="4322"/>
                  <a:pt x="1368" y="4322"/>
                </a:cubicBezTo>
                <a:lnTo>
                  <a:pt x="1368" y="4322"/>
                </a:lnTo>
                <a:cubicBezTo>
                  <a:pt x="1366" y="4315"/>
                  <a:pt x="1360" y="4299"/>
                  <a:pt x="1348" y="4265"/>
                </a:cubicBezTo>
                <a:cubicBezTo>
                  <a:pt x="1329" y="4210"/>
                  <a:pt x="1308" y="4155"/>
                  <a:pt x="1291" y="4101"/>
                </a:cubicBezTo>
                <a:cubicBezTo>
                  <a:pt x="1251" y="3974"/>
                  <a:pt x="1220" y="3848"/>
                  <a:pt x="1197" y="3717"/>
                </a:cubicBezTo>
                <a:cubicBezTo>
                  <a:pt x="1192" y="3696"/>
                  <a:pt x="1179" y="3596"/>
                  <a:pt x="1178" y="3596"/>
                </a:cubicBezTo>
                <a:lnTo>
                  <a:pt x="1178" y="3596"/>
                </a:lnTo>
                <a:cubicBezTo>
                  <a:pt x="1178" y="3596"/>
                  <a:pt x="1179" y="3606"/>
                  <a:pt x="1182" y="3633"/>
                </a:cubicBezTo>
                <a:cubicBezTo>
                  <a:pt x="1173" y="3568"/>
                  <a:pt x="1167" y="3502"/>
                  <a:pt x="1165" y="3437"/>
                </a:cubicBezTo>
                <a:cubicBezTo>
                  <a:pt x="1157" y="3304"/>
                  <a:pt x="1157" y="3174"/>
                  <a:pt x="1165" y="3041"/>
                </a:cubicBezTo>
                <a:cubicBezTo>
                  <a:pt x="1167" y="3011"/>
                  <a:pt x="1179" y="2898"/>
                  <a:pt x="1181" y="2870"/>
                </a:cubicBezTo>
                <a:lnTo>
                  <a:pt x="1181" y="2870"/>
                </a:lnTo>
                <a:cubicBezTo>
                  <a:pt x="1186" y="2847"/>
                  <a:pt x="1203" y="2750"/>
                  <a:pt x="1209" y="2721"/>
                </a:cubicBezTo>
                <a:cubicBezTo>
                  <a:pt x="1239" y="2580"/>
                  <a:pt x="1281" y="2443"/>
                  <a:pt x="1327" y="2306"/>
                </a:cubicBezTo>
                <a:cubicBezTo>
                  <a:pt x="1342" y="2262"/>
                  <a:pt x="1345" y="2248"/>
                  <a:pt x="1346" y="2244"/>
                </a:cubicBezTo>
                <a:lnTo>
                  <a:pt x="1346" y="2244"/>
                </a:lnTo>
                <a:cubicBezTo>
                  <a:pt x="1348" y="2241"/>
                  <a:pt x="1355" y="2229"/>
                  <a:pt x="1376" y="2188"/>
                </a:cubicBezTo>
                <a:cubicBezTo>
                  <a:pt x="1407" y="2125"/>
                  <a:pt x="1439" y="2059"/>
                  <a:pt x="1475" y="1998"/>
                </a:cubicBezTo>
                <a:cubicBezTo>
                  <a:pt x="1511" y="1937"/>
                  <a:pt x="1551" y="1878"/>
                  <a:pt x="1588" y="1819"/>
                </a:cubicBezTo>
                <a:cubicBezTo>
                  <a:pt x="1603" y="1799"/>
                  <a:pt x="1618" y="1779"/>
                  <a:pt x="1632" y="1759"/>
                </a:cubicBezTo>
                <a:lnTo>
                  <a:pt x="1632" y="1759"/>
                </a:lnTo>
                <a:cubicBezTo>
                  <a:pt x="1639" y="1751"/>
                  <a:pt x="1646" y="1741"/>
                  <a:pt x="1654" y="1733"/>
                </a:cubicBezTo>
                <a:cubicBezTo>
                  <a:pt x="1744" y="1632"/>
                  <a:pt x="1839" y="1535"/>
                  <a:pt x="1945" y="1446"/>
                </a:cubicBezTo>
                <a:cubicBezTo>
                  <a:pt x="1949" y="1443"/>
                  <a:pt x="1952" y="1440"/>
                  <a:pt x="1955" y="1437"/>
                </a:cubicBezTo>
                <a:lnTo>
                  <a:pt x="1955" y="1437"/>
                </a:lnTo>
                <a:cubicBezTo>
                  <a:pt x="1958" y="1435"/>
                  <a:pt x="1960" y="1434"/>
                  <a:pt x="1963" y="1431"/>
                </a:cubicBezTo>
                <a:cubicBezTo>
                  <a:pt x="1993" y="1410"/>
                  <a:pt x="2022" y="1389"/>
                  <a:pt x="2054" y="1370"/>
                </a:cubicBezTo>
                <a:cubicBezTo>
                  <a:pt x="2115" y="1328"/>
                  <a:pt x="2180" y="1292"/>
                  <a:pt x="2246" y="1257"/>
                </a:cubicBezTo>
                <a:cubicBezTo>
                  <a:pt x="2372" y="1191"/>
                  <a:pt x="2412" y="1174"/>
                  <a:pt x="2604" y="1120"/>
                </a:cubicBezTo>
                <a:cubicBezTo>
                  <a:pt x="2802" y="1065"/>
                  <a:pt x="2859" y="1059"/>
                  <a:pt x="3023" y="1044"/>
                </a:cubicBezTo>
                <a:cubicBezTo>
                  <a:pt x="3046" y="1042"/>
                  <a:pt x="3069" y="1039"/>
                  <a:pt x="3092" y="1035"/>
                </a:cubicBezTo>
                <a:lnTo>
                  <a:pt x="3092" y="1035"/>
                </a:lnTo>
                <a:cubicBezTo>
                  <a:pt x="3113" y="1033"/>
                  <a:pt x="3134" y="1031"/>
                  <a:pt x="3156" y="1027"/>
                </a:cubicBezTo>
                <a:cubicBezTo>
                  <a:pt x="3317" y="1000"/>
                  <a:pt x="3479" y="986"/>
                  <a:pt x="3639" y="986"/>
                </a:cubicBezTo>
                <a:close/>
                <a:moveTo>
                  <a:pt x="3656" y="0"/>
                </a:moveTo>
                <a:cubicBezTo>
                  <a:pt x="3424" y="0"/>
                  <a:pt x="3191" y="20"/>
                  <a:pt x="2962" y="55"/>
                </a:cubicBezTo>
                <a:lnTo>
                  <a:pt x="2962" y="55"/>
                </a:lnTo>
                <a:cubicBezTo>
                  <a:pt x="1592" y="189"/>
                  <a:pt x="506" y="1128"/>
                  <a:pt x="238" y="2500"/>
                </a:cubicBezTo>
                <a:cubicBezTo>
                  <a:pt x="0" y="3730"/>
                  <a:pt x="360" y="5131"/>
                  <a:pt x="1367" y="5933"/>
                </a:cubicBezTo>
                <a:cubicBezTo>
                  <a:pt x="1934" y="6385"/>
                  <a:pt x="2656" y="6602"/>
                  <a:pt x="3382" y="6602"/>
                </a:cubicBezTo>
                <a:cubicBezTo>
                  <a:pt x="4138" y="6602"/>
                  <a:pt x="4898" y="6367"/>
                  <a:pt x="5494" y="5917"/>
                </a:cubicBezTo>
                <a:cubicBezTo>
                  <a:pt x="6607" y="5078"/>
                  <a:pt x="7041" y="3580"/>
                  <a:pt x="6659" y="2253"/>
                </a:cubicBezTo>
                <a:cubicBezTo>
                  <a:pt x="6453" y="1537"/>
                  <a:pt x="6015" y="905"/>
                  <a:pt x="5393" y="488"/>
                </a:cubicBezTo>
                <a:cubicBezTo>
                  <a:pt x="4872" y="137"/>
                  <a:pt x="4267" y="0"/>
                  <a:pt x="3656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97" name="Google Shape;797;p3"/>
          <p:cNvGrpSpPr/>
          <p:nvPr/>
        </p:nvGrpSpPr>
        <p:grpSpPr>
          <a:xfrm>
            <a:off x="6294838" y="4058031"/>
            <a:ext cx="1055760" cy="753780"/>
            <a:chOff x="3308425" y="649500"/>
            <a:chExt cx="947975" cy="676825"/>
          </a:xfrm>
        </p:grpSpPr>
        <p:sp>
          <p:nvSpPr>
            <p:cNvPr id="798" name="Google Shape;798;p3"/>
            <p:cNvSpPr/>
            <p:nvPr/>
          </p:nvSpPr>
          <p:spPr>
            <a:xfrm>
              <a:off x="3308425" y="649500"/>
              <a:ext cx="947975" cy="676275"/>
            </a:xfrm>
            <a:custGeom>
              <a:avLst/>
              <a:gdLst/>
              <a:ahLst/>
              <a:cxnLst/>
              <a:rect l="l" t="t" r="r" b="b"/>
              <a:pathLst>
                <a:path w="37919" h="27051" extrusionOk="0">
                  <a:moveTo>
                    <a:pt x="12816" y="19976"/>
                  </a:moveTo>
                  <a:cubicBezTo>
                    <a:pt x="12818" y="19976"/>
                    <a:pt x="12821" y="19976"/>
                    <a:pt x="12824" y="19976"/>
                  </a:cubicBezTo>
                  <a:lnTo>
                    <a:pt x="12824" y="19976"/>
                  </a:lnTo>
                  <a:cubicBezTo>
                    <a:pt x="12815" y="19979"/>
                    <a:pt x="12808" y="19979"/>
                    <a:pt x="12804" y="19979"/>
                  </a:cubicBezTo>
                  <a:cubicBezTo>
                    <a:pt x="12796" y="19979"/>
                    <a:pt x="12800" y="19976"/>
                    <a:pt x="12816" y="19976"/>
                  </a:cubicBezTo>
                  <a:close/>
                  <a:moveTo>
                    <a:pt x="23205" y="24113"/>
                  </a:moveTo>
                  <a:cubicBezTo>
                    <a:pt x="23209" y="24113"/>
                    <a:pt x="23211" y="24115"/>
                    <a:pt x="23210" y="24120"/>
                  </a:cubicBezTo>
                  <a:cubicBezTo>
                    <a:pt x="23210" y="24121"/>
                    <a:pt x="23207" y="24122"/>
                    <a:pt x="23199" y="24122"/>
                  </a:cubicBezTo>
                  <a:cubicBezTo>
                    <a:pt x="23195" y="24122"/>
                    <a:pt x="23190" y="24121"/>
                    <a:pt x="23183" y="24121"/>
                  </a:cubicBezTo>
                  <a:lnTo>
                    <a:pt x="23183" y="24121"/>
                  </a:lnTo>
                  <a:cubicBezTo>
                    <a:pt x="23192" y="24116"/>
                    <a:pt x="23200" y="24113"/>
                    <a:pt x="23205" y="24113"/>
                  </a:cubicBezTo>
                  <a:close/>
                  <a:moveTo>
                    <a:pt x="36242" y="1377"/>
                  </a:moveTo>
                  <a:cubicBezTo>
                    <a:pt x="35424" y="2822"/>
                    <a:pt x="34606" y="4266"/>
                    <a:pt x="33786" y="5709"/>
                  </a:cubicBezTo>
                  <a:cubicBezTo>
                    <a:pt x="31759" y="9274"/>
                    <a:pt x="29728" y="12836"/>
                    <a:pt x="27681" y="16390"/>
                  </a:cubicBezTo>
                  <a:cubicBezTo>
                    <a:pt x="26227" y="18914"/>
                    <a:pt x="24824" y="21495"/>
                    <a:pt x="23229" y="23934"/>
                  </a:cubicBezTo>
                  <a:cubicBezTo>
                    <a:pt x="23191" y="23992"/>
                    <a:pt x="23148" y="24050"/>
                    <a:pt x="23106" y="24108"/>
                  </a:cubicBezTo>
                  <a:lnTo>
                    <a:pt x="23106" y="24108"/>
                  </a:lnTo>
                  <a:cubicBezTo>
                    <a:pt x="23088" y="24104"/>
                    <a:pt x="23067" y="24099"/>
                    <a:pt x="23044" y="24092"/>
                  </a:cubicBezTo>
                  <a:cubicBezTo>
                    <a:pt x="22905" y="24054"/>
                    <a:pt x="22768" y="24012"/>
                    <a:pt x="22633" y="23962"/>
                  </a:cubicBezTo>
                  <a:cubicBezTo>
                    <a:pt x="22302" y="23842"/>
                    <a:pt x="21982" y="23692"/>
                    <a:pt x="21664" y="23540"/>
                  </a:cubicBezTo>
                  <a:cubicBezTo>
                    <a:pt x="19793" y="22645"/>
                    <a:pt x="18001" y="21587"/>
                    <a:pt x="16189" y="20578"/>
                  </a:cubicBezTo>
                  <a:cubicBezTo>
                    <a:pt x="15443" y="20163"/>
                    <a:pt x="14697" y="19740"/>
                    <a:pt x="13928" y="19365"/>
                  </a:cubicBezTo>
                  <a:cubicBezTo>
                    <a:pt x="13607" y="19207"/>
                    <a:pt x="13229" y="18985"/>
                    <a:pt x="12857" y="18985"/>
                  </a:cubicBezTo>
                  <a:cubicBezTo>
                    <a:pt x="12737" y="18985"/>
                    <a:pt x="12617" y="19009"/>
                    <a:pt x="12500" y="19066"/>
                  </a:cubicBezTo>
                  <a:cubicBezTo>
                    <a:pt x="12209" y="19207"/>
                    <a:pt x="11959" y="19472"/>
                    <a:pt x="11729" y="19693"/>
                  </a:cubicBezTo>
                  <a:cubicBezTo>
                    <a:pt x="11318" y="20094"/>
                    <a:pt x="10928" y="20513"/>
                    <a:pt x="10534" y="20928"/>
                  </a:cubicBezTo>
                  <a:cubicBezTo>
                    <a:pt x="9428" y="22101"/>
                    <a:pt x="8325" y="23277"/>
                    <a:pt x="7166" y="24400"/>
                  </a:cubicBezTo>
                  <a:cubicBezTo>
                    <a:pt x="6929" y="24629"/>
                    <a:pt x="6690" y="24856"/>
                    <a:pt x="6448" y="25080"/>
                  </a:cubicBezTo>
                  <a:lnTo>
                    <a:pt x="6448" y="25080"/>
                  </a:lnTo>
                  <a:cubicBezTo>
                    <a:pt x="7055" y="22855"/>
                    <a:pt x="7613" y="20617"/>
                    <a:pt x="8177" y="18381"/>
                  </a:cubicBezTo>
                  <a:cubicBezTo>
                    <a:pt x="8331" y="17766"/>
                    <a:pt x="8727" y="16974"/>
                    <a:pt x="8278" y="16415"/>
                  </a:cubicBezTo>
                  <a:cubicBezTo>
                    <a:pt x="7575" y="15537"/>
                    <a:pt x="6292" y="15010"/>
                    <a:pt x="5320" y="14501"/>
                  </a:cubicBezTo>
                  <a:cubicBezTo>
                    <a:pt x="4122" y="13870"/>
                    <a:pt x="2890" y="13287"/>
                    <a:pt x="1708" y="12620"/>
                  </a:cubicBezTo>
                  <a:lnTo>
                    <a:pt x="1708" y="12620"/>
                  </a:lnTo>
                  <a:cubicBezTo>
                    <a:pt x="6998" y="10932"/>
                    <a:pt x="12278" y="9210"/>
                    <a:pt x="17556" y="7490"/>
                  </a:cubicBezTo>
                  <a:cubicBezTo>
                    <a:pt x="23048" y="5699"/>
                    <a:pt x="28536" y="3904"/>
                    <a:pt x="34026" y="2105"/>
                  </a:cubicBezTo>
                  <a:cubicBezTo>
                    <a:pt x="34765" y="1863"/>
                    <a:pt x="35503" y="1620"/>
                    <a:pt x="36242" y="1377"/>
                  </a:cubicBezTo>
                  <a:close/>
                  <a:moveTo>
                    <a:pt x="37319" y="0"/>
                  </a:moveTo>
                  <a:cubicBezTo>
                    <a:pt x="37273" y="0"/>
                    <a:pt x="37225" y="7"/>
                    <a:pt x="37176" y="23"/>
                  </a:cubicBezTo>
                  <a:cubicBezTo>
                    <a:pt x="33967" y="1077"/>
                    <a:pt x="30757" y="2128"/>
                    <a:pt x="27546" y="3179"/>
                  </a:cubicBezTo>
                  <a:cubicBezTo>
                    <a:pt x="21382" y="5195"/>
                    <a:pt x="15218" y="7209"/>
                    <a:pt x="9047" y="9209"/>
                  </a:cubicBezTo>
                  <a:cubicBezTo>
                    <a:pt x="6184" y="10137"/>
                    <a:pt x="3319" y="11064"/>
                    <a:pt x="452" y="11976"/>
                  </a:cubicBezTo>
                  <a:lnTo>
                    <a:pt x="452" y="11976"/>
                  </a:lnTo>
                  <a:cubicBezTo>
                    <a:pt x="371" y="11985"/>
                    <a:pt x="297" y="12018"/>
                    <a:pt x="233" y="12067"/>
                  </a:cubicBezTo>
                  <a:lnTo>
                    <a:pt x="233" y="12067"/>
                  </a:lnTo>
                  <a:cubicBezTo>
                    <a:pt x="111" y="12148"/>
                    <a:pt x="46" y="12272"/>
                    <a:pt x="28" y="12402"/>
                  </a:cubicBezTo>
                  <a:lnTo>
                    <a:pt x="28" y="12402"/>
                  </a:lnTo>
                  <a:cubicBezTo>
                    <a:pt x="0" y="12540"/>
                    <a:pt x="26" y="12688"/>
                    <a:pt x="128" y="12807"/>
                  </a:cubicBezTo>
                  <a:lnTo>
                    <a:pt x="128" y="12807"/>
                  </a:lnTo>
                  <a:cubicBezTo>
                    <a:pt x="180" y="12878"/>
                    <a:pt x="249" y="12934"/>
                    <a:pt x="332" y="12964"/>
                  </a:cubicBezTo>
                  <a:lnTo>
                    <a:pt x="332" y="12964"/>
                  </a:lnTo>
                  <a:cubicBezTo>
                    <a:pt x="1532" y="13711"/>
                    <a:pt x="2813" y="14326"/>
                    <a:pt x="4069" y="14970"/>
                  </a:cubicBezTo>
                  <a:cubicBezTo>
                    <a:pt x="5152" y="15529"/>
                    <a:pt x="6416" y="16055"/>
                    <a:pt x="7339" y="16873"/>
                  </a:cubicBezTo>
                  <a:cubicBezTo>
                    <a:pt x="7383" y="16913"/>
                    <a:pt x="7435" y="16989"/>
                    <a:pt x="7487" y="17027"/>
                  </a:cubicBezTo>
                  <a:lnTo>
                    <a:pt x="7487" y="17027"/>
                  </a:lnTo>
                  <a:cubicBezTo>
                    <a:pt x="7393" y="17359"/>
                    <a:pt x="7319" y="17699"/>
                    <a:pt x="7235" y="18033"/>
                  </a:cubicBezTo>
                  <a:cubicBezTo>
                    <a:pt x="6913" y="19321"/>
                    <a:pt x="6584" y="20606"/>
                    <a:pt x="6254" y="21891"/>
                  </a:cubicBezTo>
                  <a:cubicBezTo>
                    <a:pt x="5860" y="23410"/>
                    <a:pt x="5464" y="24931"/>
                    <a:pt x="5034" y="26439"/>
                  </a:cubicBezTo>
                  <a:cubicBezTo>
                    <a:pt x="4930" y="26803"/>
                    <a:pt x="5214" y="27050"/>
                    <a:pt x="5517" y="27050"/>
                  </a:cubicBezTo>
                  <a:cubicBezTo>
                    <a:pt x="5639" y="27050"/>
                    <a:pt x="5763" y="27011"/>
                    <a:pt x="5866" y="26924"/>
                  </a:cubicBezTo>
                  <a:cubicBezTo>
                    <a:pt x="8247" y="24910"/>
                    <a:pt x="10227" y="22525"/>
                    <a:pt x="12464" y="20370"/>
                  </a:cubicBezTo>
                  <a:cubicBezTo>
                    <a:pt x="12589" y="20250"/>
                    <a:pt x="12713" y="20123"/>
                    <a:pt x="12852" y="20018"/>
                  </a:cubicBezTo>
                  <a:cubicBezTo>
                    <a:pt x="12863" y="20009"/>
                    <a:pt x="12877" y="19999"/>
                    <a:pt x="12890" y="19990"/>
                  </a:cubicBezTo>
                  <a:lnTo>
                    <a:pt x="12890" y="19990"/>
                  </a:lnTo>
                  <a:cubicBezTo>
                    <a:pt x="12900" y="19993"/>
                    <a:pt x="12910" y="19997"/>
                    <a:pt x="12921" y="20001"/>
                  </a:cubicBezTo>
                  <a:cubicBezTo>
                    <a:pt x="13088" y="20068"/>
                    <a:pt x="13031" y="20039"/>
                    <a:pt x="13176" y="20106"/>
                  </a:cubicBezTo>
                  <a:cubicBezTo>
                    <a:pt x="13893" y="20437"/>
                    <a:pt x="14584" y="20827"/>
                    <a:pt x="15275" y="21210"/>
                  </a:cubicBezTo>
                  <a:cubicBezTo>
                    <a:pt x="17105" y="22224"/>
                    <a:pt x="18913" y="23285"/>
                    <a:pt x="20786" y="24217"/>
                  </a:cubicBezTo>
                  <a:cubicBezTo>
                    <a:pt x="21424" y="24535"/>
                    <a:pt x="22098" y="24897"/>
                    <a:pt x="22800" y="25057"/>
                  </a:cubicBezTo>
                  <a:cubicBezTo>
                    <a:pt x="22930" y="25087"/>
                    <a:pt x="23053" y="25105"/>
                    <a:pt x="23169" y="25105"/>
                  </a:cubicBezTo>
                  <a:cubicBezTo>
                    <a:pt x="23448" y="25105"/>
                    <a:pt x="23685" y="25004"/>
                    <a:pt x="23880" y="24741"/>
                  </a:cubicBezTo>
                  <a:cubicBezTo>
                    <a:pt x="24388" y="24059"/>
                    <a:pt x="24801" y="23292"/>
                    <a:pt x="25237" y="22563"/>
                  </a:cubicBezTo>
                  <a:cubicBezTo>
                    <a:pt x="26092" y="21124"/>
                    <a:pt x="26933" y="19677"/>
                    <a:pt x="27771" y="18227"/>
                  </a:cubicBezTo>
                  <a:cubicBezTo>
                    <a:pt x="29844" y="14642"/>
                    <a:pt x="31898" y="11043"/>
                    <a:pt x="33946" y="7443"/>
                  </a:cubicBezTo>
                  <a:cubicBezTo>
                    <a:pt x="35191" y="5254"/>
                    <a:pt x="36493" y="3084"/>
                    <a:pt x="37679" y="860"/>
                  </a:cubicBezTo>
                  <a:cubicBezTo>
                    <a:pt x="37698" y="826"/>
                    <a:pt x="37717" y="790"/>
                    <a:pt x="37738" y="754"/>
                  </a:cubicBezTo>
                  <a:cubicBezTo>
                    <a:pt x="37919" y="436"/>
                    <a:pt x="37673" y="0"/>
                    <a:pt x="3731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3"/>
            <p:cNvSpPr/>
            <p:nvPr/>
          </p:nvSpPr>
          <p:spPr>
            <a:xfrm>
              <a:off x="3492300" y="863350"/>
              <a:ext cx="474450" cy="278325"/>
            </a:xfrm>
            <a:custGeom>
              <a:avLst/>
              <a:gdLst/>
              <a:ahLst/>
              <a:cxnLst/>
              <a:rect l="l" t="t" r="r" b="b"/>
              <a:pathLst>
                <a:path w="18978" h="11133" extrusionOk="0">
                  <a:moveTo>
                    <a:pt x="18335" y="1"/>
                  </a:moveTo>
                  <a:cubicBezTo>
                    <a:pt x="18285" y="1"/>
                    <a:pt x="18233" y="10"/>
                    <a:pt x="18179" y="31"/>
                  </a:cubicBezTo>
                  <a:cubicBezTo>
                    <a:pt x="15036" y="1249"/>
                    <a:pt x="11985" y="2675"/>
                    <a:pt x="8954" y="4143"/>
                  </a:cubicBezTo>
                  <a:cubicBezTo>
                    <a:pt x="6184" y="5485"/>
                    <a:pt x="3415" y="6829"/>
                    <a:pt x="534" y="7916"/>
                  </a:cubicBezTo>
                  <a:cubicBezTo>
                    <a:pt x="1" y="8116"/>
                    <a:pt x="152" y="8911"/>
                    <a:pt x="623" y="8911"/>
                  </a:cubicBezTo>
                  <a:cubicBezTo>
                    <a:pt x="678" y="8911"/>
                    <a:pt x="737" y="8900"/>
                    <a:pt x="799" y="8877"/>
                  </a:cubicBezTo>
                  <a:cubicBezTo>
                    <a:pt x="5885" y="6960"/>
                    <a:pt x="10658" y="4331"/>
                    <a:pt x="15633" y="2155"/>
                  </a:cubicBezTo>
                  <a:lnTo>
                    <a:pt x="15633" y="2155"/>
                  </a:lnTo>
                  <a:cubicBezTo>
                    <a:pt x="12206" y="4952"/>
                    <a:pt x="8533" y="7433"/>
                    <a:pt x="5160" y="10303"/>
                  </a:cubicBezTo>
                  <a:cubicBezTo>
                    <a:pt x="4776" y="10629"/>
                    <a:pt x="5131" y="11132"/>
                    <a:pt x="5535" y="11132"/>
                  </a:cubicBezTo>
                  <a:cubicBezTo>
                    <a:pt x="5646" y="11132"/>
                    <a:pt x="5760" y="11095"/>
                    <a:pt x="5863" y="11007"/>
                  </a:cubicBezTo>
                  <a:cubicBezTo>
                    <a:pt x="10016" y="7474"/>
                    <a:pt x="14621" y="4533"/>
                    <a:pt x="18664" y="863"/>
                  </a:cubicBezTo>
                  <a:cubicBezTo>
                    <a:pt x="18977" y="577"/>
                    <a:pt x="18723" y="1"/>
                    <a:pt x="1833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3"/>
            <p:cNvSpPr/>
            <p:nvPr/>
          </p:nvSpPr>
          <p:spPr>
            <a:xfrm>
              <a:off x="3428775" y="1197550"/>
              <a:ext cx="352850" cy="128775"/>
            </a:xfrm>
            <a:custGeom>
              <a:avLst/>
              <a:gdLst/>
              <a:ahLst/>
              <a:cxnLst/>
              <a:rect l="l" t="t" r="r" b="b"/>
              <a:pathLst>
                <a:path w="14114" h="5151" extrusionOk="0">
                  <a:moveTo>
                    <a:pt x="13430" y="0"/>
                  </a:moveTo>
                  <a:cubicBezTo>
                    <a:pt x="13384" y="0"/>
                    <a:pt x="13335" y="7"/>
                    <a:pt x="13283" y="21"/>
                  </a:cubicBezTo>
                  <a:cubicBezTo>
                    <a:pt x="8994" y="1241"/>
                    <a:pt x="4865" y="2969"/>
                    <a:pt x="568" y="4169"/>
                  </a:cubicBezTo>
                  <a:cubicBezTo>
                    <a:pt x="1" y="4328"/>
                    <a:pt x="175" y="5151"/>
                    <a:pt x="688" y="5151"/>
                  </a:cubicBezTo>
                  <a:cubicBezTo>
                    <a:pt x="734" y="5151"/>
                    <a:pt x="782" y="5144"/>
                    <a:pt x="833" y="5130"/>
                  </a:cubicBezTo>
                  <a:cubicBezTo>
                    <a:pt x="5131" y="3929"/>
                    <a:pt x="9260" y="2202"/>
                    <a:pt x="13549" y="982"/>
                  </a:cubicBezTo>
                  <a:cubicBezTo>
                    <a:pt x="14113" y="822"/>
                    <a:pt x="13940" y="0"/>
                    <a:pt x="1343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01" name="Google Shape;801;p3"/>
          <p:cNvGrpSpPr/>
          <p:nvPr/>
        </p:nvGrpSpPr>
        <p:grpSpPr>
          <a:xfrm rot="-6299880" flipH="1">
            <a:off x="1763090" y="476245"/>
            <a:ext cx="708049" cy="444266"/>
            <a:chOff x="1445125" y="3867675"/>
            <a:chExt cx="803300" cy="502950"/>
          </a:xfrm>
        </p:grpSpPr>
        <p:sp>
          <p:nvSpPr>
            <p:cNvPr id="802" name="Google Shape;802;p3"/>
            <p:cNvSpPr/>
            <p:nvPr/>
          </p:nvSpPr>
          <p:spPr>
            <a:xfrm>
              <a:off x="1445125" y="3867675"/>
              <a:ext cx="535450" cy="502950"/>
            </a:xfrm>
            <a:custGeom>
              <a:avLst/>
              <a:gdLst/>
              <a:ahLst/>
              <a:cxnLst/>
              <a:rect l="l" t="t" r="r" b="b"/>
              <a:pathLst>
                <a:path w="21418" h="20118" extrusionOk="0">
                  <a:moveTo>
                    <a:pt x="5846" y="993"/>
                  </a:moveTo>
                  <a:cubicBezTo>
                    <a:pt x="6726" y="993"/>
                    <a:pt x="7300" y="1814"/>
                    <a:pt x="7545" y="2688"/>
                  </a:cubicBezTo>
                  <a:cubicBezTo>
                    <a:pt x="7686" y="3200"/>
                    <a:pt x="7749" y="3726"/>
                    <a:pt x="7770" y="4255"/>
                  </a:cubicBezTo>
                  <a:cubicBezTo>
                    <a:pt x="7787" y="4700"/>
                    <a:pt x="7676" y="5216"/>
                    <a:pt x="7812" y="5641"/>
                  </a:cubicBezTo>
                  <a:cubicBezTo>
                    <a:pt x="8017" y="6280"/>
                    <a:pt x="8790" y="6621"/>
                    <a:pt x="9352" y="6861"/>
                  </a:cubicBezTo>
                  <a:cubicBezTo>
                    <a:pt x="10899" y="7523"/>
                    <a:pt x="12588" y="7895"/>
                    <a:pt x="14238" y="8195"/>
                  </a:cubicBezTo>
                  <a:cubicBezTo>
                    <a:pt x="14279" y="8202"/>
                    <a:pt x="14320" y="8206"/>
                    <a:pt x="14360" y="8206"/>
                  </a:cubicBezTo>
                  <a:cubicBezTo>
                    <a:pt x="14538" y="8206"/>
                    <a:pt x="14697" y="8128"/>
                    <a:pt x="14800" y="7965"/>
                  </a:cubicBezTo>
                  <a:cubicBezTo>
                    <a:pt x="15658" y="6602"/>
                    <a:pt x="16673" y="5266"/>
                    <a:pt x="17868" y="4181"/>
                  </a:cubicBezTo>
                  <a:cubicBezTo>
                    <a:pt x="18246" y="3837"/>
                    <a:pt x="19055" y="3130"/>
                    <a:pt x="19662" y="3130"/>
                  </a:cubicBezTo>
                  <a:cubicBezTo>
                    <a:pt x="19761" y="3130"/>
                    <a:pt x="19855" y="3149"/>
                    <a:pt x="19941" y="3191"/>
                  </a:cubicBezTo>
                  <a:cubicBezTo>
                    <a:pt x="19972" y="3206"/>
                    <a:pt x="20042" y="3282"/>
                    <a:pt x="20078" y="3334"/>
                  </a:cubicBezTo>
                  <a:cubicBezTo>
                    <a:pt x="20170" y="3474"/>
                    <a:pt x="20200" y="3554"/>
                    <a:pt x="20244" y="3703"/>
                  </a:cubicBezTo>
                  <a:cubicBezTo>
                    <a:pt x="20356" y="4074"/>
                    <a:pt x="20385" y="4459"/>
                    <a:pt x="20391" y="4845"/>
                  </a:cubicBezTo>
                  <a:cubicBezTo>
                    <a:pt x="20434" y="7253"/>
                    <a:pt x="19715" y="9724"/>
                    <a:pt x="18959" y="11987"/>
                  </a:cubicBezTo>
                  <a:cubicBezTo>
                    <a:pt x="18546" y="13223"/>
                    <a:pt x="18074" y="14443"/>
                    <a:pt x="17505" y="15619"/>
                  </a:cubicBezTo>
                  <a:cubicBezTo>
                    <a:pt x="16974" y="16720"/>
                    <a:pt x="16385" y="17795"/>
                    <a:pt x="15472" y="18631"/>
                  </a:cubicBezTo>
                  <a:cubicBezTo>
                    <a:pt x="15279" y="18808"/>
                    <a:pt x="15055" y="19008"/>
                    <a:pt x="14800" y="19090"/>
                  </a:cubicBezTo>
                  <a:cubicBezTo>
                    <a:pt x="14731" y="19114"/>
                    <a:pt x="14679" y="19127"/>
                    <a:pt x="14633" y="19127"/>
                  </a:cubicBezTo>
                  <a:cubicBezTo>
                    <a:pt x="14584" y="19127"/>
                    <a:pt x="14541" y="19112"/>
                    <a:pt x="14491" y="19078"/>
                  </a:cubicBezTo>
                  <a:cubicBezTo>
                    <a:pt x="14179" y="18859"/>
                    <a:pt x="14040" y="18279"/>
                    <a:pt x="13943" y="17913"/>
                  </a:cubicBezTo>
                  <a:cubicBezTo>
                    <a:pt x="13496" y="16204"/>
                    <a:pt x="13420" y="14392"/>
                    <a:pt x="13231" y="12644"/>
                  </a:cubicBezTo>
                  <a:cubicBezTo>
                    <a:pt x="13231" y="12642"/>
                    <a:pt x="13231" y="12641"/>
                    <a:pt x="13230" y="12640"/>
                  </a:cubicBezTo>
                  <a:lnTo>
                    <a:pt x="13230" y="12640"/>
                  </a:lnTo>
                  <a:cubicBezTo>
                    <a:pt x="13241" y="12479"/>
                    <a:pt x="13172" y="12316"/>
                    <a:pt x="12984" y="12214"/>
                  </a:cubicBezTo>
                  <a:cubicBezTo>
                    <a:pt x="12340" y="11860"/>
                    <a:pt x="11598" y="11675"/>
                    <a:pt x="10890" y="11496"/>
                  </a:cubicBezTo>
                  <a:cubicBezTo>
                    <a:pt x="10069" y="11291"/>
                    <a:pt x="9239" y="11119"/>
                    <a:pt x="8404" y="10971"/>
                  </a:cubicBezTo>
                  <a:cubicBezTo>
                    <a:pt x="7943" y="10890"/>
                    <a:pt x="7439" y="10757"/>
                    <a:pt x="6964" y="10757"/>
                  </a:cubicBezTo>
                  <a:cubicBezTo>
                    <a:pt x="6933" y="10757"/>
                    <a:pt x="6903" y="10757"/>
                    <a:pt x="6873" y="10758"/>
                  </a:cubicBezTo>
                  <a:cubicBezTo>
                    <a:pt x="6281" y="10782"/>
                    <a:pt x="5857" y="11237"/>
                    <a:pt x="5518" y="11671"/>
                  </a:cubicBezTo>
                  <a:cubicBezTo>
                    <a:pt x="4848" y="12532"/>
                    <a:pt x="4110" y="13945"/>
                    <a:pt x="2900" y="13945"/>
                  </a:cubicBezTo>
                  <a:cubicBezTo>
                    <a:pt x="2748" y="13945"/>
                    <a:pt x="2589" y="13923"/>
                    <a:pt x="2421" y="13874"/>
                  </a:cubicBezTo>
                  <a:cubicBezTo>
                    <a:pt x="1265" y="13539"/>
                    <a:pt x="1147" y="12161"/>
                    <a:pt x="1191" y="11150"/>
                  </a:cubicBezTo>
                  <a:cubicBezTo>
                    <a:pt x="1259" y="9547"/>
                    <a:pt x="1735" y="7959"/>
                    <a:pt x="2242" y="6446"/>
                  </a:cubicBezTo>
                  <a:cubicBezTo>
                    <a:pt x="2666" y="5186"/>
                    <a:pt x="3155" y="3943"/>
                    <a:pt x="3669" y="2717"/>
                  </a:cubicBezTo>
                  <a:cubicBezTo>
                    <a:pt x="4014" y="1894"/>
                    <a:pt x="4701" y="1150"/>
                    <a:pt x="5619" y="1011"/>
                  </a:cubicBezTo>
                  <a:cubicBezTo>
                    <a:pt x="5697" y="999"/>
                    <a:pt x="5772" y="993"/>
                    <a:pt x="5846" y="993"/>
                  </a:cubicBezTo>
                  <a:close/>
                  <a:moveTo>
                    <a:pt x="5851" y="1"/>
                  </a:moveTo>
                  <a:cubicBezTo>
                    <a:pt x="4753" y="1"/>
                    <a:pt x="3750" y="699"/>
                    <a:pt x="3144" y="1580"/>
                  </a:cubicBezTo>
                  <a:cubicBezTo>
                    <a:pt x="2849" y="2009"/>
                    <a:pt x="2683" y="2515"/>
                    <a:pt x="2487" y="2993"/>
                  </a:cubicBezTo>
                  <a:cubicBezTo>
                    <a:pt x="2217" y="3653"/>
                    <a:pt x="1954" y="4314"/>
                    <a:pt x="1705" y="4982"/>
                  </a:cubicBezTo>
                  <a:cubicBezTo>
                    <a:pt x="1113" y="6581"/>
                    <a:pt x="576" y="8224"/>
                    <a:pt x="323" y="9914"/>
                  </a:cubicBezTo>
                  <a:cubicBezTo>
                    <a:pt x="121" y="11253"/>
                    <a:pt x="1" y="12901"/>
                    <a:pt x="913" y="14026"/>
                  </a:cubicBezTo>
                  <a:cubicBezTo>
                    <a:pt x="1411" y="14639"/>
                    <a:pt x="2111" y="14918"/>
                    <a:pt x="2824" y="14918"/>
                  </a:cubicBezTo>
                  <a:cubicBezTo>
                    <a:pt x="3509" y="14918"/>
                    <a:pt x="4207" y="14660"/>
                    <a:pt x="4751" y="14192"/>
                  </a:cubicBezTo>
                  <a:cubicBezTo>
                    <a:pt x="5371" y="13659"/>
                    <a:pt x="5777" y="12949"/>
                    <a:pt x="6272" y="12311"/>
                  </a:cubicBezTo>
                  <a:cubicBezTo>
                    <a:pt x="6566" y="11931"/>
                    <a:pt x="6732" y="11776"/>
                    <a:pt x="7065" y="11776"/>
                  </a:cubicBezTo>
                  <a:cubicBezTo>
                    <a:pt x="7129" y="11776"/>
                    <a:pt x="7199" y="11782"/>
                    <a:pt x="7277" y="11793"/>
                  </a:cubicBezTo>
                  <a:cubicBezTo>
                    <a:pt x="8166" y="11915"/>
                    <a:pt x="9053" y="12094"/>
                    <a:pt x="9930" y="12292"/>
                  </a:cubicBezTo>
                  <a:cubicBezTo>
                    <a:pt x="10726" y="12472"/>
                    <a:pt x="11550" y="12626"/>
                    <a:pt x="12268" y="12966"/>
                  </a:cubicBezTo>
                  <a:lnTo>
                    <a:pt x="12268" y="12966"/>
                  </a:lnTo>
                  <a:cubicBezTo>
                    <a:pt x="12439" y="14633"/>
                    <a:pt x="12548" y="16332"/>
                    <a:pt x="12930" y="17963"/>
                  </a:cubicBezTo>
                  <a:cubicBezTo>
                    <a:pt x="13136" y="18845"/>
                    <a:pt x="13555" y="20118"/>
                    <a:pt x="14640" y="20118"/>
                  </a:cubicBezTo>
                  <a:cubicBezTo>
                    <a:pt x="14672" y="20118"/>
                    <a:pt x="14706" y="20116"/>
                    <a:pt x="14739" y="20114"/>
                  </a:cubicBezTo>
                  <a:cubicBezTo>
                    <a:pt x="15314" y="20074"/>
                    <a:pt x="15818" y="19674"/>
                    <a:pt x="16220" y="19295"/>
                  </a:cubicBezTo>
                  <a:cubicBezTo>
                    <a:pt x="16778" y="18770"/>
                    <a:pt x="17242" y="18165"/>
                    <a:pt x="17630" y="17506"/>
                  </a:cubicBezTo>
                  <a:cubicBezTo>
                    <a:pt x="18329" y="16326"/>
                    <a:pt x="18879" y="15058"/>
                    <a:pt x="19372" y="13779"/>
                  </a:cubicBezTo>
                  <a:cubicBezTo>
                    <a:pt x="20387" y="11140"/>
                    <a:pt x="21255" y="8266"/>
                    <a:pt x="21379" y="5422"/>
                  </a:cubicBezTo>
                  <a:cubicBezTo>
                    <a:pt x="21417" y="4558"/>
                    <a:pt x="21409" y="3509"/>
                    <a:pt x="20893" y="2768"/>
                  </a:cubicBezTo>
                  <a:cubicBezTo>
                    <a:pt x="20591" y="2334"/>
                    <a:pt x="20167" y="2169"/>
                    <a:pt x="19717" y="2169"/>
                  </a:cubicBezTo>
                  <a:cubicBezTo>
                    <a:pt x="19269" y="2169"/>
                    <a:pt x="18796" y="2332"/>
                    <a:pt x="18392" y="2557"/>
                  </a:cubicBezTo>
                  <a:cubicBezTo>
                    <a:pt x="17206" y="3219"/>
                    <a:pt x="16258" y="4331"/>
                    <a:pt x="15430" y="5382"/>
                  </a:cubicBezTo>
                  <a:cubicBezTo>
                    <a:pt x="14975" y="5959"/>
                    <a:pt x="14535" y="6551"/>
                    <a:pt x="14131" y="7165"/>
                  </a:cubicBezTo>
                  <a:lnTo>
                    <a:pt x="14131" y="7165"/>
                  </a:lnTo>
                  <a:cubicBezTo>
                    <a:pt x="12741" y="6903"/>
                    <a:pt x="11340" y="6572"/>
                    <a:pt x="10022" y="6067"/>
                  </a:cubicBezTo>
                  <a:cubicBezTo>
                    <a:pt x="9692" y="5938"/>
                    <a:pt x="9355" y="5795"/>
                    <a:pt x="9057" y="5599"/>
                  </a:cubicBezTo>
                  <a:cubicBezTo>
                    <a:pt x="8975" y="5544"/>
                    <a:pt x="8902" y="5490"/>
                    <a:pt x="8830" y="5420"/>
                  </a:cubicBezTo>
                  <a:cubicBezTo>
                    <a:pt x="8801" y="5393"/>
                    <a:pt x="8791" y="5386"/>
                    <a:pt x="8788" y="5385"/>
                  </a:cubicBezTo>
                  <a:lnTo>
                    <a:pt x="8788" y="5385"/>
                  </a:lnTo>
                  <a:cubicBezTo>
                    <a:pt x="8787" y="5381"/>
                    <a:pt x="8781" y="5370"/>
                    <a:pt x="8767" y="5346"/>
                  </a:cubicBezTo>
                  <a:cubicBezTo>
                    <a:pt x="8764" y="5342"/>
                    <a:pt x="8761" y="5338"/>
                    <a:pt x="8759" y="5334"/>
                  </a:cubicBezTo>
                  <a:lnTo>
                    <a:pt x="8759" y="5334"/>
                  </a:lnTo>
                  <a:cubicBezTo>
                    <a:pt x="8759" y="5333"/>
                    <a:pt x="8759" y="5331"/>
                    <a:pt x="8758" y="5329"/>
                  </a:cubicBezTo>
                  <a:cubicBezTo>
                    <a:pt x="8680" y="4813"/>
                    <a:pt x="8779" y="4238"/>
                    <a:pt x="8729" y="3712"/>
                  </a:cubicBezTo>
                  <a:cubicBezTo>
                    <a:pt x="8683" y="3244"/>
                    <a:pt x="8611" y="2774"/>
                    <a:pt x="8476" y="2325"/>
                  </a:cubicBezTo>
                  <a:cubicBezTo>
                    <a:pt x="8116" y="1129"/>
                    <a:pt x="7256" y="33"/>
                    <a:pt x="5914" y="2"/>
                  </a:cubicBezTo>
                  <a:cubicBezTo>
                    <a:pt x="5893" y="1"/>
                    <a:pt x="5872" y="1"/>
                    <a:pt x="585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3"/>
            <p:cNvSpPr/>
            <p:nvPr/>
          </p:nvSpPr>
          <p:spPr>
            <a:xfrm>
              <a:off x="1903525" y="4088100"/>
              <a:ext cx="344900" cy="185850"/>
            </a:xfrm>
            <a:custGeom>
              <a:avLst/>
              <a:gdLst/>
              <a:ahLst/>
              <a:cxnLst/>
              <a:rect l="l" t="t" r="r" b="b"/>
              <a:pathLst>
                <a:path w="13796" h="7434" extrusionOk="0">
                  <a:moveTo>
                    <a:pt x="2035" y="1"/>
                  </a:moveTo>
                  <a:cubicBezTo>
                    <a:pt x="1593" y="1"/>
                    <a:pt x="1301" y="661"/>
                    <a:pt x="1777" y="928"/>
                  </a:cubicBezTo>
                  <a:cubicBezTo>
                    <a:pt x="5023" y="2748"/>
                    <a:pt x="8420" y="4238"/>
                    <a:pt x="11476" y="6352"/>
                  </a:cubicBezTo>
                  <a:lnTo>
                    <a:pt x="11476" y="6352"/>
                  </a:lnTo>
                  <a:cubicBezTo>
                    <a:pt x="7847" y="6103"/>
                    <a:pt x="4252" y="5482"/>
                    <a:pt x="636" y="5110"/>
                  </a:cubicBezTo>
                  <a:cubicBezTo>
                    <a:pt x="615" y="5108"/>
                    <a:pt x="596" y="5107"/>
                    <a:pt x="577" y="5107"/>
                  </a:cubicBezTo>
                  <a:cubicBezTo>
                    <a:pt x="0" y="5107"/>
                    <a:pt x="24" y="6045"/>
                    <a:pt x="636" y="6106"/>
                  </a:cubicBezTo>
                  <a:cubicBezTo>
                    <a:pt x="4792" y="6534"/>
                    <a:pt x="8919" y="7290"/>
                    <a:pt x="13101" y="7434"/>
                  </a:cubicBezTo>
                  <a:cubicBezTo>
                    <a:pt x="13106" y="7434"/>
                    <a:pt x="13111" y="7434"/>
                    <a:pt x="13115" y="7434"/>
                  </a:cubicBezTo>
                  <a:cubicBezTo>
                    <a:pt x="13508" y="7434"/>
                    <a:pt x="13796" y="6851"/>
                    <a:pt x="13455" y="6582"/>
                  </a:cubicBezTo>
                  <a:cubicBezTo>
                    <a:pt x="11767" y="5262"/>
                    <a:pt x="9981" y="4109"/>
                    <a:pt x="8087" y="3106"/>
                  </a:cubicBezTo>
                  <a:cubicBezTo>
                    <a:pt x="6157" y="2083"/>
                    <a:pt x="4187" y="1139"/>
                    <a:pt x="2281" y="69"/>
                  </a:cubicBezTo>
                  <a:cubicBezTo>
                    <a:pt x="2197" y="21"/>
                    <a:pt x="2114" y="1"/>
                    <a:pt x="203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3"/>
            <p:cNvSpPr/>
            <p:nvPr/>
          </p:nvSpPr>
          <p:spPr>
            <a:xfrm>
              <a:off x="1462675" y="3884050"/>
              <a:ext cx="125100" cy="332450"/>
            </a:xfrm>
            <a:custGeom>
              <a:avLst/>
              <a:gdLst/>
              <a:ahLst/>
              <a:cxnLst/>
              <a:rect l="l" t="t" r="r" b="b"/>
              <a:pathLst>
                <a:path w="5004" h="13298" extrusionOk="0">
                  <a:moveTo>
                    <a:pt x="4226" y="0"/>
                  </a:moveTo>
                  <a:cubicBezTo>
                    <a:pt x="3978" y="0"/>
                    <a:pt x="3745" y="159"/>
                    <a:pt x="3776" y="478"/>
                  </a:cubicBezTo>
                  <a:cubicBezTo>
                    <a:pt x="3995" y="2762"/>
                    <a:pt x="3470" y="4910"/>
                    <a:pt x="2764" y="7066"/>
                  </a:cubicBezTo>
                  <a:cubicBezTo>
                    <a:pt x="2160" y="8913"/>
                    <a:pt x="1574" y="10906"/>
                    <a:pt x="310" y="12425"/>
                  </a:cubicBezTo>
                  <a:cubicBezTo>
                    <a:pt x="1" y="12799"/>
                    <a:pt x="333" y="13298"/>
                    <a:pt x="690" y="13298"/>
                  </a:cubicBezTo>
                  <a:cubicBezTo>
                    <a:pt x="802" y="13298"/>
                    <a:pt x="916" y="13249"/>
                    <a:pt x="1014" y="13131"/>
                  </a:cubicBezTo>
                  <a:cubicBezTo>
                    <a:pt x="2366" y="11506"/>
                    <a:pt x="3030" y="9452"/>
                    <a:pt x="3679" y="7474"/>
                  </a:cubicBezTo>
                  <a:cubicBezTo>
                    <a:pt x="4424" y="5193"/>
                    <a:pt x="5004" y="2899"/>
                    <a:pt x="4772" y="478"/>
                  </a:cubicBezTo>
                  <a:cubicBezTo>
                    <a:pt x="4741" y="160"/>
                    <a:pt x="4476" y="0"/>
                    <a:pt x="422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5" name="Google Shape;805;p3"/>
          <p:cNvSpPr/>
          <p:nvPr/>
        </p:nvSpPr>
        <p:spPr>
          <a:xfrm>
            <a:off x="1957275" y="1372425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6" name="Google Shape;806;p3"/>
          <p:cNvSpPr/>
          <p:nvPr/>
        </p:nvSpPr>
        <p:spPr>
          <a:xfrm>
            <a:off x="3215800" y="831275"/>
            <a:ext cx="176025" cy="165050"/>
          </a:xfrm>
          <a:custGeom>
            <a:avLst/>
            <a:gdLst/>
            <a:ahLst/>
            <a:cxnLst/>
            <a:rect l="l" t="t" r="r" b="b"/>
            <a:pathLst>
              <a:path w="7041" h="6602" extrusionOk="0">
                <a:moveTo>
                  <a:pt x="4935" y="1378"/>
                </a:moveTo>
                <a:cubicBezTo>
                  <a:pt x="4939" y="1380"/>
                  <a:pt x="4948" y="1387"/>
                  <a:pt x="4965" y="1400"/>
                </a:cubicBezTo>
                <a:cubicBezTo>
                  <a:pt x="4955" y="1392"/>
                  <a:pt x="4945" y="1385"/>
                  <a:pt x="4935" y="1378"/>
                </a:cubicBezTo>
                <a:close/>
                <a:moveTo>
                  <a:pt x="1630" y="1762"/>
                </a:moveTo>
                <a:lnTo>
                  <a:pt x="1630" y="1762"/>
                </a:lnTo>
                <a:cubicBezTo>
                  <a:pt x="1621" y="1773"/>
                  <a:pt x="1618" y="1778"/>
                  <a:pt x="1618" y="1778"/>
                </a:cubicBezTo>
                <a:cubicBezTo>
                  <a:pt x="1618" y="1778"/>
                  <a:pt x="1623" y="1771"/>
                  <a:pt x="1630" y="1762"/>
                </a:cubicBezTo>
                <a:close/>
                <a:moveTo>
                  <a:pt x="3639" y="986"/>
                </a:moveTo>
                <a:cubicBezTo>
                  <a:pt x="4036" y="986"/>
                  <a:pt x="4418" y="1072"/>
                  <a:pt x="4734" y="1250"/>
                </a:cubicBezTo>
                <a:cubicBezTo>
                  <a:pt x="4786" y="1280"/>
                  <a:pt x="4839" y="1313"/>
                  <a:pt x="4890" y="1347"/>
                </a:cubicBezTo>
                <a:cubicBezTo>
                  <a:pt x="4906" y="1357"/>
                  <a:pt x="4921" y="1367"/>
                  <a:pt x="4935" y="1378"/>
                </a:cubicBezTo>
                <a:lnTo>
                  <a:pt x="4935" y="1378"/>
                </a:lnTo>
                <a:cubicBezTo>
                  <a:pt x="4934" y="1377"/>
                  <a:pt x="4933" y="1376"/>
                  <a:pt x="4933" y="1376"/>
                </a:cubicBezTo>
                <a:lnTo>
                  <a:pt x="4933" y="1376"/>
                </a:lnTo>
                <a:cubicBezTo>
                  <a:pt x="4934" y="1376"/>
                  <a:pt x="4964" y="1397"/>
                  <a:pt x="4972" y="1404"/>
                </a:cubicBezTo>
                <a:cubicBezTo>
                  <a:pt x="5081" y="1495"/>
                  <a:pt x="5182" y="1594"/>
                  <a:pt x="5275" y="1701"/>
                </a:cubicBezTo>
                <a:cubicBezTo>
                  <a:pt x="5296" y="1724"/>
                  <a:pt x="5315" y="1747"/>
                  <a:pt x="5332" y="1771"/>
                </a:cubicBezTo>
                <a:cubicBezTo>
                  <a:pt x="5336" y="1776"/>
                  <a:pt x="5339" y="1780"/>
                  <a:pt x="5342" y="1782"/>
                </a:cubicBezTo>
                <a:lnTo>
                  <a:pt x="5342" y="1782"/>
                </a:lnTo>
                <a:cubicBezTo>
                  <a:pt x="5378" y="1835"/>
                  <a:pt x="5414" y="1889"/>
                  <a:pt x="5446" y="1943"/>
                </a:cubicBezTo>
                <a:cubicBezTo>
                  <a:pt x="5477" y="1994"/>
                  <a:pt x="5507" y="2045"/>
                  <a:pt x="5534" y="2097"/>
                </a:cubicBezTo>
                <a:cubicBezTo>
                  <a:pt x="5548" y="2126"/>
                  <a:pt x="5603" y="2244"/>
                  <a:pt x="5604" y="2244"/>
                </a:cubicBezTo>
                <a:cubicBezTo>
                  <a:pt x="5605" y="2244"/>
                  <a:pt x="5604" y="2244"/>
                  <a:pt x="5604" y="2242"/>
                </a:cubicBezTo>
                <a:lnTo>
                  <a:pt x="5604" y="2242"/>
                </a:lnTo>
                <a:cubicBezTo>
                  <a:pt x="5646" y="2347"/>
                  <a:pt x="5682" y="2454"/>
                  <a:pt x="5711" y="2561"/>
                </a:cubicBezTo>
                <a:cubicBezTo>
                  <a:pt x="5726" y="2620"/>
                  <a:pt x="5741" y="2679"/>
                  <a:pt x="5751" y="2738"/>
                </a:cubicBezTo>
                <a:cubicBezTo>
                  <a:pt x="5756" y="2758"/>
                  <a:pt x="5778" y="2901"/>
                  <a:pt x="5781" y="2901"/>
                </a:cubicBezTo>
                <a:cubicBezTo>
                  <a:pt x="5781" y="2901"/>
                  <a:pt x="5781" y="2892"/>
                  <a:pt x="5779" y="2872"/>
                </a:cubicBezTo>
                <a:lnTo>
                  <a:pt x="5779" y="2872"/>
                </a:lnTo>
                <a:cubicBezTo>
                  <a:pt x="5793" y="2999"/>
                  <a:pt x="5800" y="3127"/>
                  <a:pt x="5800" y="3256"/>
                </a:cubicBezTo>
                <a:cubicBezTo>
                  <a:pt x="5798" y="3323"/>
                  <a:pt x="5796" y="3393"/>
                  <a:pt x="5791" y="3460"/>
                </a:cubicBezTo>
                <a:cubicBezTo>
                  <a:pt x="5787" y="3518"/>
                  <a:pt x="5781" y="3572"/>
                  <a:pt x="5780" y="3582"/>
                </a:cubicBezTo>
                <a:lnTo>
                  <a:pt x="5780" y="3582"/>
                </a:lnTo>
                <a:cubicBezTo>
                  <a:pt x="5759" y="3706"/>
                  <a:pt x="5734" y="3831"/>
                  <a:pt x="5699" y="3953"/>
                </a:cubicBezTo>
                <a:cubicBezTo>
                  <a:pt x="5682" y="4012"/>
                  <a:pt x="5663" y="4069"/>
                  <a:pt x="5642" y="4126"/>
                </a:cubicBezTo>
                <a:cubicBezTo>
                  <a:pt x="5631" y="4155"/>
                  <a:pt x="5621" y="4183"/>
                  <a:pt x="5610" y="4212"/>
                </a:cubicBezTo>
                <a:cubicBezTo>
                  <a:pt x="5606" y="4223"/>
                  <a:pt x="5602" y="4232"/>
                  <a:pt x="5600" y="4238"/>
                </a:cubicBezTo>
                <a:lnTo>
                  <a:pt x="5600" y="4238"/>
                </a:lnTo>
                <a:cubicBezTo>
                  <a:pt x="5597" y="4244"/>
                  <a:pt x="5593" y="4252"/>
                  <a:pt x="5589" y="4261"/>
                </a:cubicBezTo>
                <a:cubicBezTo>
                  <a:pt x="5534" y="4370"/>
                  <a:pt x="5477" y="4478"/>
                  <a:pt x="5412" y="4581"/>
                </a:cubicBezTo>
                <a:cubicBezTo>
                  <a:pt x="5311" y="4737"/>
                  <a:pt x="5324" y="4720"/>
                  <a:pt x="5189" y="4863"/>
                </a:cubicBezTo>
                <a:cubicBezTo>
                  <a:pt x="4814" y="5261"/>
                  <a:pt x="4355" y="5476"/>
                  <a:pt x="3756" y="5573"/>
                </a:cubicBezTo>
                <a:cubicBezTo>
                  <a:pt x="3620" y="5595"/>
                  <a:pt x="3482" y="5605"/>
                  <a:pt x="3344" y="5605"/>
                </a:cubicBezTo>
                <a:cubicBezTo>
                  <a:pt x="2954" y="5605"/>
                  <a:pt x="2572" y="5519"/>
                  <a:pt x="2265" y="5346"/>
                </a:cubicBezTo>
                <a:cubicBezTo>
                  <a:pt x="2214" y="5316"/>
                  <a:pt x="2164" y="5285"/>
                  <a:pt x="2113" y="5253"/>
                </a:cubicBezTo>
                <a:cubicBezTo>
                  <a:pt x="2098" y="5243"/>
                  <a:pt x="2015" y="5180"/>
                  <a:pt x="2013" y="5180"/>
                </a:cubicBezTo>
                <a:lnTo>
                  <a:pt x="2013" y="5180"/>
                </a:lnTo>
                <a:cubicBezTo>
                  <a:pt x="2013" y="5180"/>
                  <a:pt x="2019" y="5186"/>
                  <a:pt x="2037" y="5200"/>
                </a:cubicBezTo>
                <a:cubicBezTo>
                  <a:pt x="1930" y="5114"/>
                  <a:pt x="1831" y="5019"/>
                  <a:pt x="1740" y="4916"/>
                </a:cubicBezTo>
                <a:cubicBezTo>
                  <a:pt x="1728" y="4902"/>
                  <a:pt x="1675" y="4837"/>
                  <a:pt x="1657" y="4816"/>
                </a:cubicBezTo>
                <a:lnTo>
                  <a:pt x="1657" y="4816"/>
                </a:lnTo>
                <a:cubicBezTo>
                  <a:pt x="1647" y="4801"/>
                  <a:pt x="1584" y="4711"/>
                  <a:pt x="1570" y="4688"/>
                </a:cubicBezTo>
                <a:cubicBezTo>
                  <a:pt x="1500" y="4579"/>
                  <a:pt x="1439" y="4465"/>
                  <a:pt x="1382" y="4347"/>
                </a:cubicBezTo>
                <a:cubicBezTo>
                  <a:pt x="1372" y="4327"/>
                  <a:pt x="1369" y="4322"/>
                  <a:pt x="1368" y="4322"/>
                </a:cubicBezTo>
                <a:lnTo>
                  <a:pt x="1368" y="4322"/>
                </a:lnTo>
                <a:cubicBezTo>
                  <a:pt x="1368" y="4322"/>
                  <a:pt x="1368" y="4322"/>
                  <a:pt x="1368" y="4322"/>
                </a:cubicBezTo>
                <a:lnTo>
                  <a:pt x="1368" y="4322"/>
                </a:lnTo>
                <a:cubicBezTo>
                  <a:pt x="1366" y="4315"/>
                  <a:pt x="1360" y="4299"/>
                  <a:pt x="1348" y="4265"/>
                </a:cubicBezTo>
                <a:cubicBezTo>
                  <a:pt x="1329" y="4210"/>
                  <a:pt x="1308" y="4155"/>
                  <a:pt x="1291" y="4101"/>
                </a:cubicBezTo>
                <a:cubicBezTo>
                  <a:pt x="1251" y="3974"/>
                  <a:pt x="1220" y="3848"/>
                  <a:pt x="1197" y="3717"/>
                </a:cubicBezTo>
                <a:cubicBezTo>
                  <a:pt x="1192" y="3696"/>
                  <a:pt x="1179" y="3596"/>
                  <a:pt x="1178" y="3596"/>
                </a:cubicBezTo>
                <a:lnTo>
                  <a:pt x="1178" y="3596"/>
                </a:lnTo>
                <a:cubicBezTo>
                  <a:pt x="1178" y="3596"/>
                  <a:pt x="1179" y="3606"/>
                  <a:pt x="1182" y="3633"/>
                </a:cubicBezTo>
                <a:cubicBezTo>
                  <a:pt x="1173" y="3568"/>
                  <a:pt x="1167" y="3502"/>
                  <a:pt x="1165" y="3437"/>
                </a:cubicBezTo>
                <a:cubicBezTo>
                  <a:pt x="1157" y="3304"/>
                  <a:pt x="1157" y="3174"/>
                  <a:pt x="1165" y="3041"/>
                </a:cubicBezTo>
                <a:cubicBezTo>
                  <a:pt x="1167" y="3011"/>
                  <a:pt x="1179" y="2898"/>
                  <a:pt x="1181" y="2870"/>
                </a:cubicBezTo>
                <a:lnTo>
                  <a:pt x="1181" y="2870"/>
                </a:lnTo>
                <a:cubicBezTo>
                  <a:pt x="1186" y="2847"/>
                  <a:pt x="1203" y="2750"/>
                  <a:pt x="1209" y="2721"/>
                </a:cubicBezTo>
                <a:cubicBezTo>
                  <a:pt x="1239" y="2580"/>
                  <a:pt x="1281" y="2443"/>
                  <a:pt x="1327" y="2306"/>
                </a:cubicBezTo>
                <a:cubicBezTo>
                  <a:pt x="1342" y="2262"/>
                  <a:pt x="1345" y="2248"/>
                  <a:pt x="1346" y="2244"/>
                </a:cubicBezTo>
                <a:lnTo>
                  <a:pt x="1346" y="2244"/>
                </a:lnTo>
                <a:cubicBezTo>
                  <a:pt x="1348" y="2241"/>
                  <a:pt x="1355" y="2229"/>
                  <a:pt x="1376" y="2188"/>
                </a:cubicBezTo>
                <a:cubicBezTo>
                  <a:pt x="1407" y="2125"/>
                  <a:pt x="1439" y="2059"/>
                  <a:pt x="1475" y="1998"/>
                </a:cubicBezTo>
                <a:cubicBezTo>
                  <a:pt x="1511" y="1937"/>
                  <a:pt x="1551" y="1878"/>
                  <a:pt x="1588" y="1819"/>
                </a:cubicBezTo>
                <a:cubicBezTo>
                  <a:pt x="1603" y="1799"/>
                  <a:pt x="1618" y="1779"/>
                  <a:pt x="1632" y="1759"/>
                </a:cubicBezTo>
                <a:lnTo>
                  <a:pt x="1632" y="1759"/>
                </a:lnTo>
                <a:cubicBezTo>
                  <a:pt x="1639" y="1751"/>
                  <a:pt x="1646" y="1741"/>
                  <a:pt x="1654" y="1733"/>
                </a:cubicBezTo>
                <a:cubicBezTo>
                  <a:pt x="1744" y="1632"/>
                  <a:pt x="1839" y="1535"/>
                  <a:pt x="1945" y="1446"/>
                </a:cubicBezTo>
                <a:cubicBezTo>
                  <a:pt x="1949" y="1443"/>
                  <a:pt x="1952" y="1440"/>
                  <a:pt x="1955" y="1437"/>
                </a:cubicBezTo>
                <a:lnTo>
                  <a:pt x="1955" y="1437"/>
                </a:lnTo>
                <a:cubicBezTo>
                  <a:pt x="1958" y="1435"/>
                  <a:pt x="1960" y="1434"/>
                  <a:pt x="1963" y="1431"/>
                </a:cubicBezTo>
                <a:cubicBezTo>
                  <a:pt x="1993" y="1410"/>
                  <a:pt x="2022" y="1389"/>
                  <a:pt x="2054" y="1370"/>
                </a:cubicBezTo>
                <a:cubicBezTo>
                  <a:pt x="2115" y="1328"/>
                  <a:pt x="2180" y="1292"/>
                  <a:pt x="2246" y="1257"/>
                </a:cubicBezTo>
                <a:cubicBezTo>
                  <a:pt x="2372" y="1191"/>
                  <a:pt x="2412" y="1174"/>
                  <a:pt x="2604" y="1120"/>
                </a:cubicBezTo>
                <a:cubicBezTo>
                  <a:pt x="2802" y="1065"/>
                  <a:pt x="2859" y="1059"/>
                  <a:pt x="3023" y="1044"/>
                </a:cubicBezTo>
                <a:cubicBezTo>
                  <a:pt x="3046" y="1042"/>
                  <a:pt x="3069" y="1039"/>
                  <a:pt x="3092" y="1035"/>
                </a:cubicBezTo>
                <a:lnTo>
                  <a:pt x="3092" y="1035"/>
                </a:lnTo>
                <a:cubicBezTo>
                  <a:pt x="3113" y="1033"/>
                  <a:pt x="3134" y="1031"/>
                  <a:pt x="3156" y="1027"/>
                </a:cubicBezTo>
                <a:cubicBezTo>
                  <a:pt x="3317" y="1000"/>
                  <a:pt x="3479" y="986"/>
                  <a:pt x="3639" y="986"/>
                </a:cubicBezTo>
                <a:close/>
                <a:moveTo>
                  <a:pt x="3656" y="0"/>
                </a:moveTo>
                <a:cubicBezTo>
                  <a:pt x="3424" y="0"/>
                  <a:pt x="3191" y="20"/>
                  <a:pt x="2962" y="55"/>
                </a:cubicBezTo>
                <a:lnTo>
                  <a:pt x="2962" y="55"/>
                </a:lnTo>
                <a:cubicBezTo>
                  <a:pt x="1592" y="189"/>
                  <a:pt x="506" y="1128"/>
                  <a:pt x="238" y="2500"/>
                </a:cubicBezTo>
                <a:cubicBezTo>
                  <a:pt x="0" y="3730"/>
                  <a:pt x="360" y="5131"/>
                  <a:pt x="1367" y="5933"/>
                </a:cubicBezTo>
                <a:cubicBezTo>
                  <a:pt x="1934" y="6385"/>
                  <a:pt x="2656" y="6602"/>
                  <a:pt x="3382" y="6602"/>
                </a:cubicBezTo>
                <a:cubicBezTo>
                  <a:pt x="4138" y="6602"/>
                  <a:pt x="4898" y="6367"/>
                  <a:pt x="5494" y="5917"/>
                </a:cubicBezTo>
                <a:cubicBezTo>
                  <a:pt x="6607" y="5078"/>
                  <a:pt x="7041" y="3580"/>
                  <a:pt x="6659" y="2253"/>
                </a:cubicBezTo>
                <a:cubicBezTo>
                  <a:pt x="6453" y="1537"/>
                  <a:pt x="6015" y="905"/>
                  <a:pt x="5393" y="488"/>
                </a:cubicBezTo>
                <a:cubicBezTo>
                  <a:pt x="4872" y="137"/>
                  <a:pt x="4267" y="0"/>
                  <a:pt x="3656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7" name="Google Shape;807;p3"/>
          <p:cNvSpPr/>
          <p:nvPr/>
        </p:nvSpPr>
        <p:spPr>
          <a:xfrm>
            <a:off x="7826025" y="4116025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lt1"/>
        </a:solidFill>
        <a:effectLst/>
      </p:bgPr>
    </p:bg>
    <p:spTree>
      <p:nvGrpSpPr>
        <p:cNvPr id="1" name="Shape 8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9" name="Google Shape;809;p4"/>
          <p:cNvGrpSpPr/>
          <p:nvPr/>
        </p:nvGrpSpPr>
        <p:grpSpPr>
          <a:xfrm>
            <a:off x="0" y="0"/>
            <a:ext cx="9144125" cy="5143391"/>
            <a:chOff x="0" y="0"/>
            <a:chExt cx="9144125" cy="5143391"/>
          </a:xfrm>
        </p:grpSpPr>
        <p:sp>
          <p:nvSpPr>
            <p:cNvPr id="810" name="Google Shape;810;p4"/>
            <p:cNvSpPr/>
            <p:nvPr/>
          </p:nvSpPr>
          <p:spPr>
            <a:xfrm>
              <a:off x="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4"/>
            <p:cNvSpPr/>
            <p:nvPr/>
          </p:nvSpPr>
          <p:spPr>
            <a:xfrm>
              <a:off x="38100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4"/>
            <p:cNvSpPr/>
            <p:nvPr/>
          </p:nvSpPr>
          <p:spPr>
            <a:xfrm>
              <a:off x="76201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4"/>
            <p:cNvSpPr/>
            <p:nvPr/>
          </p:nvSpPr>
          <p:spPr>
            <a:xfrm>
              <a:off x="114301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4"/>
            <p:cNvSpPr/>
            <p:nvPr/>
          </p:nvSpPr>
          <p:spPr>
            <a:xfrm>
              <a:off x="152402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4"/>
            <p:cNvSpPr/>
            <p:nvPr/>
          </p:nvSpPr>
          <p:spPr>
            <a:xfrm>
              <a:off x="190502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4"/>
            <p:cNvSpPr/>
            <p:nvPr/>
          </p:nvSpPr>
          <p:spPr>
            <a:xfrm>
              <a:off x="228603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4"/>
            <p:cNvSpPr/>
            <p:nvPr/>
          </p:nvSpPr>
          <p:spPr>
            <a:xfrm>
              <a:off x="266703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4"/>
            <p:cNvSpPr/>
            <p:nvPr/>
          </p:nvSpPr>
          <p:spPr>
            <a:xfrm>
              <a:off x="304804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4"/>
            <p:cNvSpPr/>
            <p:nvPr/>
          </p:nvSpPr>
          <p:spPr>
            <a:xfrm>
              <a:off x="342904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4"/>
            <p:cNvSpPr/>
            <p:nvPr/>
          </p:nvSpPr>
          <p:spPr>
            <a:xfrm>
              <a:off x="381005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4"/>
            <p:cNvSpPr/>
            <p:nvPr/>
          </p:nvSpPr>
          <p:spPr>
            <a:xfrm>
              <a:off x="419105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4"/>
            <p:cNvSpPr/>
            <p:nvPr/>
          </p:nvSpPr>
          <p:spPr>
            <a:xfrm>
              <a:off x="457206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4"/>
            <p:cNvSpPr/>
            <p:nvPr/>
          </p:nvSpPr>
          <p:spPr>
            <a:xfrm>
              <a:off x="495306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4"/>
            <p:cNvSpPr/>
            <p:nvPr/>
          </p:nvSpPr>
          <p:spPr>
            <a:xfrm>
              <a:off x="533407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4"/>
            <p:cNvSpPr/>
            <p:nvPr/>
          </p:nvSpPr>
          <p:spPr>
            <a:xfrm>
              <a:off x="571507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4"/>
            <p:cNvSpPr/>
            <p:nvPr/>
          </p:nvSpPr>
          <p:spPr>
            <a:xfrm>
              <a:off x="609608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4"/>
            <p:cNvSpPr/>
            <p:nvPr/>
          </p:nvSpPr>
          <p:spPr>
            <a:xfrm>
              <a:off x="647708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4"/>
            <p:cNvSpPr/>
            <p:nvPr/>
          </p:nvSpPr>
          <p:spPr>
            <a:xfrm>
              <a:off x="685809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4"/>
            <p:cNvSpPr/>
            <p:nvPr/>
          </p:nvSpPr>
          <p:spPr>
            <a:xfrm>
              <a:off x="723909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4"/>
            <p:cNvSpPr/>
            <p:nvPr/>
          </p:nvSpPr>
          <p:spPr>
            <a:xfrm>
              <a:off x="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4"/>
            <p:cNvSpPr/>
            <p:nvPr/>
          </p:nvSpPr>
          <p:spPr>
            <a:xfrm>
              <a:off x="38100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4"/>
            <p:cNvSpPr/>
            <p:nvPr/>
          </p:nvSpPr>
          <p:spPr>
            <a:xfrm>
              <a:off x="76201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4"/>
            <p:cNvSpPr/>
            <p:nvPr/>
          </p:nvSpPr>
          <p:spPr>
            <a:xfrm>
              <a:off x="114301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4"/>
            <p:cNvSpPr/>
            <p:nvPr/>
          </p:nvSpPr>
          <p:spPr>
            <a:xfrm>
              <a:off x="152402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4"/>
            <p:cNvSpPr/>
            <p:nvPr/>
          </p:nvSpPr>
          <p:spPr>
            <a:xfrm>
              <a:off x="190502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4"/>
            <p:cNvSpPr/>
            <p:nvPr/>
          </p:nvSpPr>
          <p:spPr>
            <a:xfrm>
              <a:off x="228603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4"/>
            <p:cNvSpPr/>
            <p:nvPr/>
          </p:nvSpPr>
          <p:spPr>
            <a:xfrm>
              <a:off x="266703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4"/>
            <p:cNvSpPr/>
            <p:nvPr/>
          </p:nvSpPr>
          <p:spPr>
            <a:xfrm>
              <a:off x="304804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4"/>
            <p:cNvSpPr/>
            <p:nvPr/>
          </p:nvSpPr>
          <p:spPr>
            <a:xfrm>
              <a:off x="342904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4"/>
            <p:cNvSpPr/>
            <p:nvPr/>
          </p:nvSpPr>
          <p:spPr>
            <a:xfrm>
              <a:off x="381005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4"/>
            <p:cNvSpPr/>
            <p:nvPr/>
          </p:nvSpPr>
          <p:spPr>
            <a:xfrm>
              <a:off x="419105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4"/>
            <p:cNvSpPr/>
            <p:nvPr/>
          </p:nvSpPr>
          <p:spPr>
            <a:xfrm>
              <a:off x="457206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4"/>
            <p:cNvSpPr/>
            <p:nvPr/>
          </p:nvSpPr>
          <p:spPr>
            <a:xfrm>
              <a:off x="495306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4"/>
            <p:cNvSpPr/>
            <p:nvPr/>
          </p:nvSpPr>
          <p:spPr>
            <a:xfrm>
              <a:off x="533407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4"/>
            <p:cNvSpPr/>
            <p:nvPr/>
          </p:nvSpPr>
          <p:spPr>
            <a:xfrm>
              <a:off x="571507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4"/>
            <p:cNvSpPr/>
            <p:nvPr/>
          </p:nvSpPr>
          <p:spPr>
            <a:xfrm>
              <a:off x="609608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4"/>
            <p:cNvSpPr/>
            <p:nvPr/>
          </p:nvSpPr>
          <p:spPr>
            <a:xfrm>
              <a:off x="647708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4"/>
            <p:cNvSpPr/>
            <p:nvPr/>
          </p:nvSpPr>
          <p:spPr>
            <a:xfrm>
              <a:off x="685809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4"/>
            <p:cNvSpPr/>
            <p:nvPr/>
          </p:nvSpPr>
          <p:spPr>
            <a:xfrm>
              <a:off x="723909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4"/>
            <p:cNvSpPr/>
            <p:nvPr/>
          </p:nvSpPr>
          <p:spPr>
            <a:xfrm>
              <a:off x="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4"/>
            <p:cNvSpPr/>
            <p:nvPr/>
          </p:nvSpPr>
          <p:spPr>
            <a:xfrm>
              <a:off x="38100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4"/>
            <p:cNvSpPr/>
            <p:nvPr/>
          </p:nvSpPr>
          <p:spPr>
            <a:xfrm>
              <a:off x="76201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4"/>
            <p:cNvSpPr/>
            <p:nvPr/>
          </p:nvSpPr>
          <p:spPr>
            <a:xfrm>
              <a:off x="114301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4"/>
            <p:cNvSpPr/>
            <p:nvPr/>
          </p:nvSpPr>
          <p:spPr>
            <a:xfrm>
              <a:off x="152402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4"/>
            <p:cNvSpPr/>
            <p:nvPr/>
          </p:nvSpPr>
          <p:spPr>
            <a:xfrm>
              <a:off x="190502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4"/>
            <p:cNvSpPr/>
            <p:nvPr/>
          </p:nvSpPr>
          <p:spPr>
            <a:xfrm>
              <a:off x="228603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4"/>
            <p:cNvSpPr/>
            <p:nvPr/>
          </p:nvSpPr>
          <p:spPr>
            <a:xfrm>
              <a:off x="266703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4"/>
            <p:cNvSpPr/>
            <p:nvPr/>
          </p:nvSpPr>
          <p:spPr>
            <a:xfrm>
              <a:off x="304804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9" name="Google Shape;859;p4"/>
            <p:cNvSpPr/>
            <p:nvPr/>
          </p:nvSpPr>
          <p:spPr>
            <a:xfrm>
              <a:off x="342904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0" name="Google Shape;860;p4"/>
            <p:cNvSpPr/>
            <p:nvPr/>
          </p:nvSpPr>
          <p:spPr>
            <a:xfrm>
              <a:off x="381005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1" name="Google Shape;861;p4"/>
            <p:cNvSpPr/>
            <p:nvPr/>
          </p:nvSpPr>
          <p:spPr>
            <a:xfrm>
              <a:off x="419105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2" name="Google Shape;862;p4"/>
            <p:cNvSpPr/>
            <p:nvPr/>
          </p:nvSpPr>
          <p:spPr>
            <a:xfrm>
              <a:off x="457206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3" name="Google Shape;863;p4"/>
            <p:cNvSpPr/>
            <p:nvPr/>
          </p:nvSpPr>
          <p:spPr>
            <a:xfrm>
              <a:off x="495306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4" name="Google Shape;864;p4"/>
            <p:cNvSpPr/>
            <p:nvPr/>
          </p:nvSpPr>
          <p:spPr>
            <a:xfrm>
              <a:off x="533407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4"/>
            <p:cNvSpPr/>
            <p:nvPr/>
          </p:nvSpPr>
          <p:spPr>
            <a:xfrm>
              <a:off x="571507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6" name="Google Shape;866;p4"/>
            <p:cNvSpPr/>
            <p:nvPr/>
          </p:nvSpPr>
          <p:spPr>
            <a:xfrm>
              <a:off x="609608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7" name="Google Shape;867;p4"/>
            <p:cNvSpPr/>
            <p:nvPr/>
          </p:nvSpPr>
          <p:spPr>
            <a:xfrm>
              <a:off x="647708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8" name="Google Shape;868;p4"/>
            <p:cNvSpPr/>
            <p:nvPr/>
          </p:nvSpPr>
          <p:spPr>
            <a:xfrm>
              <a:off x="685809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9" name="Google Shape;869;p4"/>
            <p:cNvSpPr/>
            <p:nvPr/>
          </p:nvSpPr>
          <p:spPr>
            <a:xfrm>
              <a:off x="723909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0" name="Google Shape;870;p4"/>
            <p:cNvSpPr/>
            <p:nvPr/>
          </p:nvSpPr>
          <p:spPr>
            <a:xfrm>
              <a:off x="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1" name="Google Shape;871;p4"/>
            <p:cNvSpPr/>
            <p:nvPr/>
          </p:nvSpPr>
          <p:spPr>
            <a:xfrm>
              <a:off x="38100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4"/>
            <p:cNvSpPr/>
            <p:nvPr/>
          </p:nvSpPr>
          <p:spPr>
            <a:xfrm>
              <a:off x="76201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3" name="Google Shape;873;p4"/>
            <p:cNvSpPr/>
            <p:nvPr/>
          </p:nvSpPr>
          <p:spPr>
            <a:xfrm>
              <a:off x="114301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4" name="Google Shape;874;p4"/>
            <p:cNvSpPr/>
            <p:nvPr/>
          </p:nvSpPr>
          <p:spPr>
            <a:xfrm>
              <a:off x="152402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5" name="Google Shape;875;p4"/>
            <p:cNvSpPr/>
            <p:nvPr/>
          </p:nvSpPr>
          <p:spPr>
            <a:xfrm>
              <a:off x="190502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4"/>
            <p:cNvSpPr/>
            <p:nvPr/>
          </p:nvSpPr>
          <p:spPr>
            <a:xfrm>
              <a:off x="228603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7" name="Google Shape;877;p4"/>
            <p:cNvSpPr/>
            <p:nvPr/>
          </p:nvSpPr>
          <p:spPr>
            <a:xfrm>
              <a:off x="266703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8" name="Google Shape;878;p4"/>
            <p:cNvSpPr/>
            <p:nvPr/>
          </p:nvSpPr>
          <p:spPr>
            <a:xfrm>
              <a:off x="304804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4"/>
            <p:cNvSpPr/>
            <p:nvPr/>
          </p:nvSpPr>
          <p:spPr>
            <a:xfrm>
              <a:off x="342904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4"/>
            <p:cNvSpPr/>
            <p:nvPr/>
          </p:nvSpPr>
          <p:spPr>
            <a:xfrm>
              <a:off x="381005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4"/>
            <p:cNvSpPr/>
            <p:nvPr/>
          </p:nvSpPr>
          <p:spPr>
            <a:xfrm>
              <a:off x="419105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2" name="Google Shape;882;p4"/>
            <p:cNvSpPr/>
            <p:nvPr/>
          </p:nvSpPr>
          <p:spPr>
            <a:xfrm>
              <a:off x="457206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4"/>
            <p:cNvSpPr/>
            <p:nvPr/>
          </p:nvSpPr>
          <p:spPr>
            <a:xfrm>
              <a:off x="495306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4"/>
            <p:cNvSpPr/>
            <p:nvPr/>
          </p:nvSpPr>
          <p:spPr>
            <a:xfrm>
              <a:off x="533407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5" name="Google Shape;885;p4"/>
            <p:cNvSpPr/>
            <p:nvPr/>
          </p:nvSpPr>
          <p:spPr>
            <a:xfrm>
              <a:off x="571507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6" name="Google Shape;886;p4"/>
            <p:cNvSpPr/>
            <p:nvPr/>
          </p:nvSpPr>
          <p:spPr>
            <a:xfrm>
              <a:off x="609608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7" name="Google Shape;887;p4"/>
            <p:cNvSpPr/>
            <p:nvPr/>
          </p:nvSpPr>
          <p:spPr>
            <a:xfrm>
              <a:off x="647708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4"/>
            <p:cNvSpPr/>
            <p:nvPr/>
          </p:nvSpPr>
          <p:spPr>
            <a:xfrm>
              <a:off x="685809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9" name="Google Shape;889;p4"/>
            <p:cNvSpPr/>
            <p:nvPr/>
          </p:nvSpPr>
          <p:spPr>
            <a:xfrm>
              <a:off x="723909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0" name="Google Shape;890;p4"/>
            <p:cNvSpPr/>
            <p:nvPr/>
          </p:nvSpPr>
          <p:spPr>
            <a:xfrm>
              <a:off x="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1" name="Google Shape;891;p4"/>
            <p:cNvSpPr/>
            <p:nvPr/>
          </p:nvSpPr>
          <p:spPr>
            <a:xfrm>
              <a:off x="38100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2" name="Google Shape;892;p4"/>
            <p:cNvSpPr/>
            <p:nvPr/>
          </p:nvSpPr>
          <p:spPr>
            <a:xfrm>
              <a:off x="76201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3" name="Google Shape;893;p4"/>
            <p:cNvSpPr/>
            <p:nvPr/>
          </p:nvSpPr>
          <p:spPr>
            <a:xfrm>
              <a:off x="114301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4" name="Google Shape;894;p4"/>
            <p:cNvSpPr/>
            <p:nvPr/>
          </p:nvSpPr>
          <p:spPr>
            <a:xfrm>
              <a:off x="152402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5" name="Google Shape;895;p4"/>
            <p:cNvSpPr/>
            <p:nvPr/>
          </p:nvSpPr>
          <p:spPr>
            <a:xfrm>
              <a:off x="190502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6" name="Google Shape;896;p4"/>
            <p:cNvSpPr/>
            <p:nvPr/>
          </p:nvSpPr>
          <p:spPr>
            <a:xfrm>
              <a:off x="228603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4"/>
            <p:cNvSpPr/>
            <p:nvPr/>
          </p:nvSpPr>
          <p:spPr>
            <a:xfrm>
              <a:off x="266703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8" name="Google Shape;898;p4"/>
            <p:cNvSpPr/>
            <p:nvPr/>
          </p:nvSpPr>
          <p:spPr>
            <a:xfrm>
              <a:off x="304804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9" name="Google Shape;899;p4"/>
            <p:cNvSpPr/>
            <p:nvPr/>
          </p:nvSpPr>
          <p:spPr>
            <a:xfrm>
              <a:off x="342904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0" name="Google Shape;900;p4"/>
            <p:cNvSpPr/>
            <p:nvPr/>
          </p:nvSpPr>
          <p:spPr>
            <a:xfrm>
              <a:off x="381005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1" name="Google Shape;901;p4"/>
            <p:cNvSpPr/>
            <p:nvPr/>
          </p:nvSpPr>
          <p:spPr>
            <a:xfrm>
              <a:off x="419105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" name="Google Shape;902;p4"/>
            <p:cNvSpPr/>
            <p:nvPr/>
          </p:nvSpPr>
          <p:spPr>
            <a:xfrm>
              <a:off x="457206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" name="Google Shape;903;p4"/>
            <p:cNvSpPr/>
            <p:nvPr/>
          </p:nvSpPr>
          <p:spPr>
            <a:xfrm>
              <a:off x="495306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" name="Google Shape;904;p4"/>
            <p:cNvSpPr/>
            <p:nvPr/>
          </p:nvSpPr>
          <p:spPr>
            <a:xfrm>
              <a:off x="533407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" name="Google Shape;905;p4"/>
            <p:cNvSpPr/>
            <p:nvPr/>
          </p:nvSpPr>
          <p:spPr>
            <a:xfrm>
              <a:off x="571507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" name="Google Shape;906;p4"/>
            <p:cNvSpPr/>
            <p:nvPr/>
          </p:nvSpPr>
          <p:spPr>
            <a:xfrm>
              <a:off x="609608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" name="Google Shape;907;p4"/>
            <p:cNvSpPr/>
            <p:nvPr/>
          </p:nvSpPr>
          <p:spPr>
            <a:xfrm>
              <a:off x="647708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" name="Google Shape;908;p4"/>
            <p:cNvSpPr/>
            <p:nvPr/>
          </p:nvSpPr>
          <p:spPr>
            <a:xfrm>
              <a:off x="685809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" name="Google Shape;909;p4"/>
            <p:cNvSpPr/>
            <p:nvPr/>
          </p:nvSpPr>
          <p:spPr>
            <a:xfrm>
              <a:off x="723909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" name="Google Shape;910;p4"/>
            <p:cNvSpPr/>
            <p:nvPr/>
          </p:nvSpPr>
          <p:spPr>
            <a:xfrm>
              <a:off x="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" name="Google Shape;911;p4"/>
            <p:cNvSpPr/>
            <p:nvPr/>
          </p:nvSpPr>
          <p:spPr>
            <a:xfrm>
              <a:off x="38100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" name="Google Shape;912;p4"/>
            <p:cNvSpPr/>
            <p:nvPr/>
          </p:nvSpPr>
          <p:spPr>
            <a:xfrm>
              <a:off x="76201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" name="Google Shape;913;p4"/>
            <p:cNvSpPr/>
            <p:nvPr/>
          </p:nvSpPr>
          <p:spPr>
            <a:xfrm>
              <a:off x="114301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" name="Google Shape;914;p4"/>
            <p:cNvSpPr/>
            <p:nvPr/>
          </p:nvSpPr>
          <p:spPr>
            <a:xfrm>
              <a:off x="152402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" name="Google Shape;915;p4"/>
            <p:cNvSpPr/>
            <p:nvPr/>
          </p:nvSpPr>
          <p:spPr>
            <a:xfrm>
              <a:off x="190502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" name="Google Shape;916;p4"/>
            <p:cNvSpPr/>
            <p:nvPr/>
          </p:nvSpPr>
          <p:spPr>
            <a:xfrm>
              <a:off x="228603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" name="Google Shape;917;p4"/>
            <p:cNvSpPr/>
            <p:nvPr/>
          </p:nvSpPr>
          <p:spPr>
            <a:xfrm>
              <a:off x="266703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4"/>
            <p:cNvSpPr/>
            <p:nvPr/>
          </p:nvSpPr>
          <p:spPr>
            <a:xfrm>
              <a:off x="304804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4"/>
            <p:cNvSpPr/>
            <p:nvPr/>
          </p:nvSpPr>
          <p:spPr>
            <a:xfrm>
              <a:off x="342904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" name="Google Shape;920;p4"/>
            <p:cNvSpPr/>
            <p:nvPr/>
          </p:nvSpPr>
          <p:spPr>
            <a:xfrm>
              <a:off x="381005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" name="Google Shape;921;p4"/>
            <p:cNvSpPr/>
            <p:nvPr/>
          </p:nvSpPr>
          <p:spPr>
            <a:xfrm>
              <a:off x="419105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" name="Google Shape;922;p4"/>
            <p:cNvSpPr/>
            <p:nvPr/>
          </p:nvSpPr>
          <p:spPr>
            <a:xfrm>
              <a:off x="457206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" name="Google Shape;923;p4"/>
            <p:cNvSpPr/>
            <p:nvPr/>
          </p:nvSpPr>
          <p:spPr>
            <a:xfrm>
              <a:off x="495306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" name="Google Shape;924;p4"/>
            <p:cNvSpPr/>
            <p:nvPr/>
          </p:nvSpPr>
          <p:spPr>
            <a:xfrm>
              <a:off x="533407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" name="Google Shape;925;p4"/>
            <p:cNvSpPr/>
            <p:nvPr/>
          </p:nvSpPr>
          <p:spPr>
            <a:xfrm>
              <a:off x="571507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" name="Google Shape;926;p4"/>
            <p:cNvSpPr/>
            <p:nvPr/>
          </p:nvSpPr>
          <p:spPr>
            <a:xfrm>
              <a:off x="609608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" name="Google Shape;927;p4"/>
            <p:cNvSpPr/>
            <p:nvPr/>
          </p:nvSpPr>
          <p:spPr>
            <a:xfrm>
              <a:off x="647708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" name="Google Shape;928;p4"/>
            <p:cNvSpPr/>
            <p:nvPr/>
          </p:nvSpPr>
          <p:spPr>
            <a:xfrm>
              <a:off x="685809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" name="Google Shape;929;p4"/>
            <p:cNvSpPr/>
            <p:nvPr/>
          </p:nvSpPr>
          <p:spPr>
            <a:xfrm>
              <a:off x="723909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" name="Google Shape;930;p4"/>
            <p:cNvSpPr/>
            <p:nvPr/>
          </p:nvSpPr>
          <p:spPr>
            <a:xfrm>
              <a:off x="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" name="Google Shape;931;p4"/>
            <p:cNvSpPr/>
            <p:nvPr/>
          </p:nvSpPr>
          <p:spPr>
            <a:xfrm>
              <a:off x="38100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" name="Google Shape;932;p4"/>
            <p:cNvSpPr/>
            <p:nvPr/>
          </p:nvSpPr>
          <p:spPr>
            <a:xfrm>
              <a:off x="76201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" name="Google Shape;933;p4"/>
            <p:cNvSpPr/>
            <p:nvPr/>
          </p:nvSpPr>
          <p:spPr>
            <a:xfrm>
              <a:off x="114301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" name="Google Shape;934;p4"/>
            <p:cNvSpPr/>
            <p:nvPr/>
          </p:nvSpPr>
          <p:spPr>
            <a:xfrm>
              <a:off x="152402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" name="Google Shape;935;p4"/>
            <p:cNvSpPr/>
            <p:nvPr/>
          </p:nvSpPr>
          <p:spPr>
            <a:xfrm>
              <a:off x="190502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" name="Google Shape;936;p4"/>
            <p:cNvSpPr/>
            <p:nvPr/>
          </p:nvSpPr>
          <p:spPr>
            <a:xfrm>
              <a:off x="228603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" name="Google Shape;937;p4"/>
            <p:cNvSpPr/>
            <p:nvPr/>
          </p:nvSpPr>
          <p:spPr>
            <a:xfrm>
              <a:off x="266703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" name="Google Shape;938;p4"/>
            <p:cNvSpPr/>
            <p:nvPr/>
          </p:nvSpPr>
          <p:spPr>
            <a:xfrm>
              <a:off x="304804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939;p4"/>
            <p:cNvSpPr/>
            <p:nvPr/>
          </p:nvSpPr>
          <p:spPr>
            <a:xfrm>
              <a:off x="342904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0" name="Google Shape;940;p4"/>
            <p:cNvSpPr/>
            <p:nvPr/>
          </p:nvSpPr>
          <p:spPr>
            <a:xfrm>
              <a:off x="381005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" name="Google Shape;941;p4"/>
            <p:cNvSpPr/>
            <p:nvPr/>
          </p:nvSpPr>
          <p:spPr>
            <a:xfrm>
              <a:off x="419105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942;p4"/>
            <p:cNvSpPr/>
            <p:nvPr/>
          </p:nvSpPr>
          <p:spPr>
            <a:xfrm>
              <a:off x="457206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" name="Google Shape;943;p4"/>
            <p:cNvSpPr/>
            <p:nvPr/>
          </p:nvSpPr>
          <p:spPr>
            <a:xfrm>
              <a:off x="495306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" name="Google Shape;944;p4"/>
            <p:cNvSpPr/>
            <p:nvPr/>
          </p:nvSpPr>
          <p:spPr>
            <a:xfrm>
              <a:off x="533407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" name="Google Shape;945;p4"/>
            <p:cNvSpPr/>
            <p:nvPr/>
          </p:nvSpPr>
          <p:spPr>
            <a:xfrm>
              <a:off x="571507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" name="Google Shape;946;p4"/>
            <p:cNvSpPr/>
            <p:nvPr/>
          </p:nvSpPr>
          <p:spPr>
            <a:xfrm>
              <a:off x="609608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4"/>
            <p:cNvSpPr/>
            <p:nvPr/>
          </p:nvSpPr>
          <p:spPr>
            <a:xfrm>
              <a:off x="647708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948;p4"/>
            <p:cNvSpPr/>
            <p:nvPr/>
          </p:nvSpPr>
          <p:spPr>
            <a:xfrm>
              <a:off x="685809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" name="Google Shape;949;p4"/>
            <p:cNvSpPr/>
            <p:nvPr/>
          </p:nvSpPr>
          <p:spPr>
            <a:xfrm>
              <a:off x="723909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" name="Google Shape;950;p4"/>
            <p:cNvSpPr/>
            <p:nvPr/>
          </p:nvSpPr>
          <p:spPr>
            <a:xfrm>
              <a:off x="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" name="Google Shape;951;p4"/>
            <p:cNvSpPr/>
            <p:nvPr/>
          </p:nvSpPr>
          <p:spPr>
            <a:xfrm>
              <a:off x="38100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952;p4"/>
            <p:cNvSpPr/>
            <p:nvPr/>
          </p:nvSpPr>
          <p:spPr>
            <a:xfrm>
              <a:off x="76201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" name="Google Shape;953;p4"/>
            <p:cNvSpPr/>
            <p:nvPr/>
          </p:nvSpPr>
          <p:spPr>
            <a:xfrm>
              <a:off x="114301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954;p4"/>
            <p:cNvSpPr/>
            <p:nvPr/>
          </p:nvSpPr>
          <p:spPr>
            <a:xfrm>
              <a:off x="152402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" name="Google Shape;955;p4"/>
            <p:cNvSpPr/>
            <p:nvPr/>
          </p:nvSpPr>
          <p:spPr>
            <a:xfrm>
              <a:off x="190502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" name="Google Shape;956;p4"/>
            <p:cNvSpPr/>
            <p:nvPr/>
          </p:nvSpPr>
          <p:spPr>
            <a:xfrm>
              <a:off x="228603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4"/>
            <p:cNvSpPr/>
            <p:nvPr/>
          </p:nvSpPr>
          <p:spPr>
            <a:xfrm>
              <a:off x="266703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4"/>
            <p:cNvSpPr/>
            <p:nvPr/>
          </p:nvSpPr>
          <p:spPr>
            <a:xfrm>
              <a:off x="304804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4"/>
            <p:cNvSpPr/>
            <p:nvPr/>
          </p:nvSpPr>
          <p:spPr>
            <a:xfrm>
              <a:off x="342904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" name="Google Shape;960;p4"/>
            <p:cNvSpPr/>
            <p:nvPr/>
          </p:nvSpPr>
          <p:spPr>
            <a:xfrm>
              <a:off x="381005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" name="Google Shape;961;p4"/>
            <p:cNvSpPr/>
            <p:nvPr/>
          </p:nvSpPr>
          <p:spPr>
            <a:xfrm>
              <a:off x="419105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" name="Google Shape;962;p4"/>
            <p:cNvSpPr/>
            <p:nvPr/>
          </p:nvSpPr>
          <p:spPr>
            <a:xfrm>
              <a:off x="457206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" name="Google Shape;963;p4"/>
            <p:cNvSpPr/>
            <p:nvPr/>
          </p:nvSpPr>
          <p:spPr>
            <a:xfrm>
              <a:off x="495306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" name="Google Shape;964;p4"/>
            <p:cNvSpPr/>
            <p:nvPr/>
          </p:nvSpPr>
          <p:spPr>
            <a:xfrm>
              <a:off x="533407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" name="Google Shape;965;p4"/>
            <p:cNvSpPr/>
            <p:nvPr/>
          </p:nvSpPr>
          <p:spPr>
            <a:xfrm>
              <a:off x="571507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" name="Google Shape;966;p4"/>
            <p:cNvSpPr/>
            <p:nvPr/>
          </p:nvSpPr>
          <p:spPr>
            <a:xfrm>
              <a:off x="609608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" name="Google Shape;967;p4"/>
            <p:cNvSpPr/>
            <p:nvPr/>
          </p:nvSpPr>
          <p:spPr>
            <a:xfrm>
              <a:off x="647708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" name="Google Shape;968;p4"/>
            <p:cNvSpPr/>
            <p:nvPr/>
          </p:nvSpPr>
          <p:spPr>
            <a:xfrm>
              <a:off x="685809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" name="Google Shape;969;p4"/>
            <p:cNvSpPr/>
            <p:nvPr/>
          </p:nvSpPr>
          <p:spPr>
            <a:xfrm>
              <a:off x="723909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" name="Google Shape;970;p4"/>
            <p:cNvSpPr/>
            <p:nvPr/>
          </p:nvSpPr>
          <p:spPr>
            <a:xfrm>
              <a:off x="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" name="Google Shape;971;p4"/>
            <p:cNvSpPr/>
            <p:nvPr/>
          </p:nvSpPr>
          <p:spPr>
            <a:xfrm>
              <a:off x="38100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" name="Google Shape;972;p4"/>
            <p:cNvSpPr/>
            <p:nvPr/>
          </p:nvSpPr>
          <p:spPr>
            <a:xfrm>
              <a:off x="76201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" name="Google Shape;973;p4"/>
            <p:cNvSpPr/>
            <p:nvPr/>
          </p:nvSpPr>
          <p:spPr>
            <a:xfrm>
              <a:off x="114301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" name="Google Shape;974;p4"/>
            <p:cNvSpPr/>
            <p:nvPr/>
          </p:nvSpPr>
          <p:spPr>
            <a:xfrm>
              <a:off x="152402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" name="Google Shape;975;p4"/>
            <p:cNvSpPr/>
            <p:nvPr/>
          </p:nvSpPr>
          <p:spPr>
            <a:xfrm>
              <a:off x="190502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" name="Google Shape;976;p4"/>
            <p:cNvSpPr/>
            <p:nvPr/>
          </p:nvSpPr>
          <p:spPr>
            <a:xfrm>
              <a:off x="228603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" name="Google Shape;977;p4"/>
            <p:cNvSpPr/>
            <p:nvPr/>
          </p:nvSpPr>
          <p:spPr>
            <a:xfrm>
              <a:off x="266703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" name="Google Shape;978;p4"/>
            <p:cNvSpPr/>
            <p:nvPr/>
          </p:nvSpPr>
          <p:spPr>
            <a:xfrm>
              <a:off x="304804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9" name="Google Shape;979;p4"/>
            <p:cNvSpPr/>
            <p:nvPr/>
          </p:nvSpPr>
          <p:spPr>
            <a:xfrm>
              <a:off x="342904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0" name="Google Shape;980;p4"/>
            <p:cNvSpPr/>
            <p:nvPr/>
          </p:nvSpPr>
          <p:spPr>
            <a:xfrm>
              <a:off x="381005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1" name="Google Shape;981;p4"/>
            <p:cNvSpPr/>
            <p:nvPr/>
          </p:nvSpPr>
          <p:spPr>
            <a:xfrm>
              <a:off x="419105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2" name="Google Shape;982;p4"/>
            <p:cNvSpPr/>
            <p:nvPr/>
          </p:nvSpPr>
          <p:spPr>
            <a:xfrm>
              <a:off x="457206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3" name="Google Shape;983;p4"/>
            <p:cNvSpPr/>
            <p:nvPr/>
          </p:nvSpPr>
          <p:spPr>
            <a:xfrm>
              <a:off x="495306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4" name="Google Shape;984;p4"/>
            <p:cNvSpPr/>
            <p:nvPr/>
          </p:nvSpPr>
          <p:spPr>
            <a:xfrm>
              <a:off x="533407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5" name="Google Shape;985;p4"/>
            <p:cNvSpPr/>
            <p:nvPr/>
          </p:nvSpPr>
          <p:spPr>
            <a:xfrm>
              <a:off x="571507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6" name="Google Shape;986;p4"/>
            <p:cNvSpPr/>
            <p:nvPr/>
          </p:nvSpPr>
          <p:spPr>
            <a:xfrm>
              <a:off x="609608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7" name="Google Shape;987;p4"/>
            <p:cNvSpPr/>
            <p:nvPr/>
          </p:nvSpPr>
          <p:spPr>
            <a:xfrm>
              <a:off x="647708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8" name="Google Shape;988;p4"/>
            <p:cNvSpPr/>
            <p:nvPr/>
          </p:nvSpPr>
          <p:spPr>
            <a:xfrm>
              <a:off x="685809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9" name="Google Shape;989;p4"/>
            <p:cNvSpPr/>
            <p:nvPr/>
          </p:nvSpPr>
          <p:spPr>
            <a:xfrm>
              <a:off x="723909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0" name="Google Shape;990;p4"/>
            <p:cNvSpPr/>
            <p:nvPr/>
          </p:nvSpPr>
          <p:spPr>
            <a:xfrm>
              <a:off x="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1" name="Google Shape;991;p4"/>
            <p:cNvSpPr/>
            <p:nvPr/>
          </p:nvSpPr>
          <p:spPr>
            <a:xfrm>
              <a:off x="38100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2" name="Google Shape;992;p4"/>
            <p:cNvSpPr/>
            <p:nvPr/>
          </p:nvSpPr>
          <p:spPr>
            <a:xfrm>
              <a:off x="76201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3" name="Google Shape;993;p4"/>
            <p:cNvSpPr/>
            <p:nvPr/>
          </p:nvSpPr>
          <p:spPr>
            <a:xfrm>
              <a:off x="114301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4" name="Google Shape;994;p4"/>
            <p:cNvSpPr/>
            <p:nvPr/>
          </p:nvSpPr>
          <p:spPr>
            <a:xfrm>
              <a:off x="152402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5" name="Google Shape;995;p4"/>
            <p:cNvSpPr/>
            <p:nvPr/>
          </p:nvSpPr>
          <p:spPr>
            <a:xfrm>
              <a:off x="190502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6" name="Google Shape;996;p4"/>
            <p:cNvSpPr/>
            <p:nvPr/>
          </p:nvSpPr>
          <p:spPr>
            <a:xfrm>
              <a:off x="228603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7" name="Google Shape;997;p4"/>
            <p:cNvSpPr/>
            <p:nvPr/>
          </p:nvSpPr>
          <p:spPr>
            <a:xfrm>
              <a:off x="266703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8" name="Google Shape;998;p4"/>
            <p:cNvSpPr/>
            <p:nvPr/>
          </p:nvSpPr>
          <p:spPr>
            <a:xfrm>
              <a:off x="304804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9" name="Google Shape;999;p4"/>
            <p:cNvSpPr/>
            <p:nvPr/>
          </p:nvSpPr>
          <p:spPr>
            <a:xfrm>
              <a:off x="342904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0" name="Google Shape;1000;p4"/>
            <p:cNvSpPr/>
            <p:nvPr/>
          </p:nvSpPr>
          <p:spPr>
            <a:xfrm>
              <a:off x="381005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1" name="Google Shape;1001;p4"/>
            <p:cNvSpPr/>
            <p:nvPr/>
          </p:nvSpPr>
          <p:spPr>
            <a:xfrm>
              <a:off x="419105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2" name="Google Shape;1002;p4"/>
            <p:cNvSpPr/>
            <p:nvPr/>
          </p:nvSpPr>
          <p:spPr>
            <a:xfrm>
              <a:off x="457206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3" name="Google Shape;1003;p4"/>
            <p:cNvSpPr/>
            <p:nvPr/>
          </p:nvSpPr>
          <p:spPr>
            <a:xfrm>
              <a:off x="495306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4" name="Google Shape;1004;p4"/>
            <p:cNvSpPr/>
            <p:nvPr/>
          </p:nvSpPr>
          <p:spPr>
            <a:xfrm>
              <a:off x="533407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5" name="Google Shape;1005;p4"/>
            <p:cNvSpPr/>
            <p:nvPr/>
          </p:nvSpPr>
          <p:spPr>
            <a:xfrm>
              <a:off x="571507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6" name="Google Shape;1006;p4"/>
            <p:cNvSpPr/>
            <p:nvPr/>
          </p:nvSpPr>
          <p:spPr>
            <a:xfrm>
              <a:off x="609608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7" name="Google Shape;1007;p4"/>
            <p:cNvSpPr/>
            <p:nvPr/>
          </p:nvSpPr>
          <p:spPr>
            <a:xfrm>
              <a:off x="647708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8" name="Google Shape;1008;p4"/>
            <p:cNvSpPr/>
            <p:nvPr/>
          </p:nvSpPr>
          <p:spPr>
            <a:xfrm>
              <a:off x="685809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9" name="Google Shape;1009;p4"/>
            <p:cNvSpPr/>
            <p:nvPr/>
          </p:nvSpPr>
          <p:spPr>
            <a:xfrm>
              <a:off x="723909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0" name="Google Shape;1010;p4"/>
            <p:cNvSpPr/>
            <p:nvPr/>
          </p:nvSpPr>
          <p:spPr>
            <a:xfrm>
              <a:off x="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1" name="Google Shape;1011;p4"/>
            <p:cNvSpPr/>
            <p:nvPr/>
          </p:nvSpPr>
          <p:spPr>
            <a:xfrm>
              <a:off x="38100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2" name="Google Shape;1012;p4"/>
            <p:cNvSpPr/>
            <p:nvPr/>
          </p:nvSpPr>
          <p:spPr>
            <a:xfrm>
              <a:off x="76201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3" name="Google Shape;1013;p4"/>
            <p:cNvSpPr/>
            <p:nvPr/>
          </p:nvSpPr>
          <p:spPr>
            <a:xfrm>
              <a:off x="114301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4" name="Google Shape;1014;p4"/>
            <p:cNvSpPr/>
            <p:nvPr/>
          </p:nvSpPr>
          <p:spPr>
            <a:xfrm>
              <a:off x="152402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5" name="Google Shape;1015;p4"/>
            <p:cNvSpPr/>
            <p:nvPr/>
          </p:nvSpPr>
          <p:spPr>
            <a:xfrm>
              <a:off x="190502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6" name="Google Shape;1016;p4"/>
            <p:cNvSpPr/>
            <p:nvPr/>
          </p:nvSpPr>
          <p:spPr>
            <a:xfrm>
              <a:off x="228603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7" name="Google Shape;1017;p4"/>
            <p:cNvSpPr/>
            <p:nvPr/>
          </p:nvSpPr>
          <p:spPr>
            <a:xfrm>
              <a:off x="266703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8" name="Google Shape;1018;p4"/>
            <p:cNvSpPr/>
            <p:nvPr/>
          </p:nvSpPr>
          <p:spPr>
            <a:xfrm>
              <a:off x="304804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9" name="Google Shape;1019;p4"/>
            <p:cNvSpPr/>
            <p:nvPr/>
          </p:nvSpPr>
          <p:spPr>
            <a:xfrm>
              <a:off x="342904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0" name="Google Shape;1020;p4"/>
            <p:cNvSpPr/>
            <p:nvPr/>
          </p:nvSpPr>
          <p:spPr>
            <a:xfrm>
              <a:off x="381005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1" name="Google Shape;1021;p4"/>
            <p:cNvSpPr/>
            <p:nvPr/>
          </p:nvSpPr>
          <p:spPr>
            <a:xfrm>
              <a:off x="419105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2" name="Google Shape;1022;p4"/>
            <p:cNvSpPr/>
            <p:nvPr/>
          </p:nvSpPr>
          <p:spPr>
            <a:xfrm>
              <a:off x="457206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3" name="Google Shape;1023;p4"/>
            <p:cNvSpPr/>
            <p:nvPr/>
          </p:nvSpPr>
          <p:spPr>
            <a:xfrm>
              <a:off x="495306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4" name="Google Shape;1024;p4"/>
            <p:cNvSpPr/>
            <p:nvPr/>
          </p:nvSpPr>
          <p:spPr>
            <a:xfrm>
              <a:off x="533407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5" name="Google Shape;1025;p4"/>
            <p:cNvSpPr/>
            <p:nvPr/>
          </p:nvSpPr>
          <p:spPr>
            <a:xfrm>
              <a:off x="571507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6" name="Google Shape;1026;p4"/>
            <p:cNvSpPr/>
            <p:nvPr/>
          </p:nvSpPr>
          <p:spPr>
            <a:xfrm>
              <a:off x="609608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7" name="Google Shape;1027;p4"/>
            <p:cNvSpPr/>
            <p:nvPr/>
          </p:nvSpPr>
          <p:spPr>
            <a:xfrm>
              <a:off x="647708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8" name="Google Shape;1028;p4"/>
            <p:cNvSpPr/>
            <p:nvPr/>
          </p:nvSpPr>
          <p:spPr>
            <a:xfrm>
              <a:off x="685809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9" name="Google Shape;1029;p4"/>
            <p:cNvSpPr/>
            <p:nvPr/>
          </p:nvSpPr>
          <p:spPr>
            <a:xfrm>
              <a:off x="723909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0" name="Google Shape;1030;p4"/>
            <p:cNvSpPr/>
            <p:nvPr/>
          </p:nvSpPr>
          <p:spPr>
            <a:xfrm>
              <a:off x="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1" name="Google Shape;1031;p4"/>
            <p:cNvSpPr/>
            <p:nvPr/>
          </p:nvSpPr>
          <p:spPr>
            <a:xfrm>
              <a:off x="38100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2" name="Google Shape;1032;p4"/>
            <p:cNvSpPr/>
            <p:nvPr/>
          </p:nvSpPr>
          <p:spPr>
            <a:xfrm>
              <a:off x="76201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3" name="Google Shape;1033;p4"/>
            <p:cNvSpPr/>
            <p:nvPr/>
          </p:nvSpPr>
          <p:spPr>
            <a:xfrm>
              <a:off x="114301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4" name="Google Shape;1034;p4"/>
            <p:cNvSpPr/>
            <p:nvPr/>
          </p:nvSpPr>
          <p:spPr>
            <a:xfrm>
              <a:off x="152402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5" name="Google Shape;1035;p4"/>
            <p:cNvSpPr/>
            <p:nvPr/>
          </p:nvSpPr>
          <p:spPr>
            <a:xfrm>
              <a:off x="190502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6" name="Google Shape;1036;p4"/>
            <p:cNvSpPr/>
            <p:nvPr/>
          </p:nvSpPr>
          <p:spPr>
            <a:xfrm>
              <a:off x="228603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7" name="Google Shape;1037;p4"/>
            <p:cNvSpPr/>
            <p:nvPr/>
          </p:nvSpPr>
          <p:spPr>
            <a:xfrm>
              <a:off x="266703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8" name="Google Shape;1038;p4"/>
            <p:cNvSpPr/>
            <p:nvPr/>
          </p:nvSpPr>
          <p:spPr>
            <a:xfrm>
              <a:off x="304804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9" name="Google Shape;1039;p4"/>
            <p:cNvSpPr/>
            <p:nvPr/>
          </p:nvSpPr>
          <p:spPr>
            <a:xfrm>
              <a:off x="342904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0" name="Google Shape;1040;p4"/>
            <p:cNvSpPr/>
            <p:nvPr/>
          </p:nvSpPr>
          <p:spPr>
            <a:xfrm>
              <a:off x="381005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1" name="Google Shape;1041;p4"/>
            <p:cNvSpPr/>
            <p:nvPr/>
          </p:nvSpPr>
          <p:spPr>
            <a:xfrm>
              <a:off x="419105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2" name="Google Shape;1042;p4"/>
            <p:cNvSpPr/>
            <p:nvPr/>
          </p:nvSpPr>
          <p:spPr>
            <a:xfrm>
              <a:off x="457206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3" name="Google Shape;1043;p4"/>
            <p:cNvSpPr/>
            <p:nvPr/>
          </p:nvSpPr>
          <p:spPr>
            <a:xfrm>
              <a:off x="495306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4" name="Google Shape;1044;p4"/>
            <p:cNvSpPr/>
            <p:nvPr/>
          </p:nvSpPr>
          <p:spPr>
            <a:xfrm>
              <a:off x="533407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5" name="Google Shape;1045;p4"/>
            <p:cNvSpPr/>
            <p:nvPr/>
          </p:nvSpPr>
          <p:spPr>
            <a:xfrm>
              <a:off x="571507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6" name="Google Shape;1046;p4"/>
            <p:cNvSpPr/>
            <p:nvPr/>
          </p:nvSpPr>
          <p:spPr>
            <a:xfrm>
              <a:off x="609608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7" name="Google Shape;1047;p4"/>
            <p:cNvSpPr/>
            <p:nvPr/>
          </p:nvSpPr>
          <p:spPr>
            <a:xfrm>
              <a:off x="647708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8" name="Google Shape;1048;p4"/>
            <p:cNvSpPr/>
            <p:nvPr/>
          </p:nvSpPr>
          <p:spPr>
            <a:xfrm>
              <a:off x="685809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9" name="Google Shape;1049;p4"/>
            <p:cNvSpPr/>
            <p:nvPr/>
          </p:nvSpPr>
          <p:spPr>
            <a:xfrm>
              <a:off x="723909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0" name="Google Shape;1050;p4"/>
            <p:cNvSpPr/>
            <p:nvPr/>
          </p:nvSpPr>
          <p:spPr>
            <a:xfrm>
              <a:off x="762011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1" name="Google Shape;1051;p4"/>
            <p:cNvSpPr/>
            <p:nvPr/>
          </p:nvSpPr>
          <p:spPr>
            <a:xfrm>
              <a:off x="800111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2" name="Google Shape;1052;p4"/>
            <p:cNvSpPr/>
            <p:nvPr/>
          </p:nvSpPr>
          <p:spPr>
            <a:xfrm>
              <a:off x="838212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3" name="Google Shape;1053;p4"/>
            <p:cNvSpPr/>
            <p:nvPr/>
          </p:nvSpPr>
          <p:spPr>
            <a:xfrm>
              <a:off x="876312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4" name="Google Shape;1054;p4"/>
            <p:cNvSpPr/>
            <p:nvPr/>
          </p:nvSpPr>
          <p:spPr>
            <a:xfrm>
              <a:off x="762011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5" name="Google Shape;1055;p4"/>
            <p:cNvSpPr/>
            <p:nvPr/>
          </p:nvSpPr>
          <p:spPr>
            <a:xfrm>
              <a:off x="800111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6" name="Google Shape;1056;p4"/>
            <p:cNvSpPr/>
            <p:nvPr/>
          </p:nvSpPr>
          <p:spPr>
            <a:xfrm>
              <a:off x="838212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7" name="Google Shape;1057;p4"/>
            <p:cNvSpPr/>
            <p:nvPr/>
          </p:nvSpPr>
          <p:spPr>
            <a:xfrm>
              <a:off x="876312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8" name="Google Shape;1058;p4"/>
            <p:cNvSpPr/>
            <p:nvPr/>
          </p:nvSpPr>
          <p:spPr>
            <a:xfrm>
              <a:off x="762011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9" name="Google Shape;1059;p4"/>
            <p:cNvSpPr/>
            <p:nvPr/>
          </p:nvSpPr>
          <p:spPr>
            <a:xfrm>
              <a:off x="800111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0" name="Google Shape;1060;p4"/>
            <p:cNvSpPr/>
            <p:nvPr/>
          </p:nvSpPr>
          <p:spPr>
            <a:xfrm>
              <a:off x="838212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1" name="Google Shape;1061;p4"/>
            <p:cNvSpPr/>
            <p:nvPr/>
          </p:nvSpPr>
          <p:spPr>
            <a:xfrm>
              <a:off x="876312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4"/>
            <p:cNvSpPr/>
            <p:nvPr/>
          </p:nvSpPr>
          <p:spPr>
            <a:xfrm>
              <a:off x="762011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4"/>
            <p:cNvSpPr/>
            <p:nvPr/>
          </p:nvSpPr>
          <p:spPr>
            <a:xfrm>
              <a:off x="800111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4"/>
            <p:cNvSpPr/>
            <p:nvPr/>
          </p:nvSpPr>
          <p:spPr>
            <a:xfrm>
              <a:off x="838212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4"/>
            <p:cNvSpPr/>
            <p:nvPr/>
          </p:nvSpPr>
          <p:spPr>
            <a:xfrm>
              <a:off x="876312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4"/>
            <p:cNvSpPr/>
            <p:nvPr/>
          </p:nvSpPr>
          <p:spPr>
            <a:xfrm>
              <a:off x="762011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7" name="Google Shape;1067;p4"/>
            <p:cNvSpPr/>
            <p:nvPr/>
          </p:nvSpPr>
          <p:spPr>
            <a:xfrm>
              <a:off x="800111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8" name="Google Shape;1068;p4"/>
            <p:cNvSpPr/>
            <p:nvPr/>
          </p:nvSpPr>
          <p:spPr>
            <a:xfrm>
              <a:off x="838212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9" name="Google Shape;1069;p4"/>
            <p:cNvSpPr/>
            <p:nvPr/>
          </p:nvSpPr>
          <p:spPr>
            <a:xfrm>
              <a:off x="876312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0" name="Google Shape;1070;p4"/>
            <p:cNvSpPr/>
            <p:nvPr/>
          </p:nvSpPr>
          <p:spPr>
            <a:xfrm>
              <a:off x="762011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1" name="Google Shape;1071;p4"/>
            <p:cNvSpPr/>
            <p:nvPr/>
          </p:nvSpPr>
          <p:spPr>
            <a:xfrm>
              <a:off x="800111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2" name="Google Shape;1072;p4"/>
            <p:cNvSpPr/>
            <p:nvPr/>
          </p:nvSpPr>
          <p:spPr>
            <a:xfrm>
              <a:off x="838212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3" name="Google Shape;1073;p4"/>
            <p:cNvSpPr/>
            <p:nvPr/>
          </p:nvSpPr>
          <p:spPr>
            <a:xfrm>
              <a:off x="876312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4" name="Google Shape;1074;p4"/>
            <p:cNvSpPr/>
            <p:nvPr/>
          </p:nvSpPr>
          <p:spPr>
            <a:xfrm>
              <a:off x="762011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5" name="Google Shape;1075;p4"/>
            <p:cNvSpPr/>
            <p:nvPr/>
          </p:nvSpPr>
          <p:spPr>
            <a:xfrm>
              <a:off x="800111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6" name="Google Shape;1076;p4"/>
            <p:cNvSpPr/>
            <p:nvPr/>
          </p:nvSpPr>
          <p:spPr>
            <a:xfrm>
              <a:off x="838212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7" name="Google Shape;1077;p4"/>
            <p:cNvSpPr/>
            <p:nvPr/>
          </p:nvSpPr>
          <p:spPr>
            <a:xfrm>
              <a:off x="876312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8" name="Google Shape;1078;p4"/>
            <p:cNvSpPr/>
            <p:nvPr/>
          </p:nvSpPr>
          <p:spPr>
            <a:xfrm>
              <a:off x="762011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9" name="Google Shape;1079;p4"/>
            <p:cNvSpPr/>
            <p:nvPr/>
          </p:nvSpPr>
          <p:spPr>
            <a:xfrm>
              <a:off x="800111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0" name="Google Shape;1080;p4"/>
            <p:cNvSpPr/>
            <p:nvPr/>
          </p:nvSpPr>
          <p:spPr>
            <a:xfrm>
              <a:off x="838212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1" name="Google Shape;1081;p4"/>
            <p:cNvSpPr/>
            <p:nvPr/>
          </p:nvSpPr>
          <p:spPr>
            <a:xfrm>
              <a:off x="876312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2" name="Google Shape;1082;p4"/>
            <p:cNvSpPr/>
            <p:nvPr/>
          </p:nvSpPr>
          <p:spPr>
            <a:xfrm>
              <a:off x="762011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3" name="Google Shape;1083;p4"/>
            <p:cNvSpPr/>
            <p:nvPr/>
          </p:nvSpPr>
          <p:spPr>
            <a:xfrm>
              <a:off x="800111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4" name="Google Shape;1084;p4"/>
            <p:cNvSpPr/>
            <p:nvPr/>
          </p:nvSpPr>
          <p:spPr>
            <a:xfrm>
              <a:off x="838212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5" name="Google Shape;1085;p4"/>
            <p:cNvSpPr/>
            <p:nvPr/>
          </p:nvSpPr>
          <p:spPr>
            <a:xfrm>
              <a:off x="876312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6" name="Google Shape;1086;p4"/>
            <p:cNvSpPr/>
            <p:nvPr/>
          </p:nvSpPr>
          <p:spPr>
            <a:xfrm>
              <a:off x="762011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7" name="Google Shape;1087;p4"/>
            <p:cNvSpPr/>
            <p:nvPr/>
          </p:nvSpPr>
          <p:spPr>
            <a:xfrm>
              <a:off x="800111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8" name="Google Shape;1088;p4"/>
            <p:cNvSpPr/>
            <p:nvPr/>
          </p:nvSpPr>
          <p:spPr>
            <a:xfrm>
              <a:off x="838212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9" name="Google Shape;1089;p4"/>
            <p:cNvSpPr/>
            <p:nvPr/>
          </p:nvSpPr>
          <p:spPr>
            <a:xfrm>
              <a:off x="876312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0" name="Google Shape;1090;p4"/>
            <p:cNvSpPr/>
            <p:nvPr/>
          </p:nvSpPr>
          <p:spPr>
            <a:xfrm>
              <a:off x="762011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1" name="Google Shape;1091;p4"/>
            <p:cNvSpPr/>
            <p:nvPr/>
          </p:nvSpPr>
          <p:spPr>
            <a:xfrm>
              <a:off x="800111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2" name="Google Shape;1092;p4"/>
            <p:cNvSpPr/>
            <p:nvPr/>
          </p:nvSpPr>
          <p:spPr>
            <a:xfrm>
              <a:off x="838212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3" name="Google Shape;1093;p4"/>
            <p:cNvSpPr/>
            <p:nvPr/>
          </p:nvSpPr>
          <p:spPr>
            <a:xfrm>
              <a:off x="876312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4" name="Google Shape;1094;p4"/>
            <p:cNvSpPr/>
            <p:nvPr/>
          </p:nvSpPr>
          <p:spPr>
            <a:xfrm>
              <a:off x="762011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5" name="Google Shape;1095;p4"/>
            <p:cNvSpPr/>
            <p:nvPr/>
          </p:nvSpPr>
          <p:spPr>
            <a:xfrm>
              <a:off x="800111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6" name="Google Shape;1096;p4"/>
            <p:cNvSpPr/>
            <p:nvPr/>
          </p:nvSpPr>
          <p:spPr>
            <a:xfrm>
              <a:off x="838212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7" name="Google Shape;1097;p4"/>
            <p:cNvSpPr/>
            <p:nvPr/>
          </p:nvSpPr>
          <p:spPr>
            <a:xfrm>
              <a:off x="876312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8" name="Google Shape;1098;p4"/>
            <p:cNvSpPr/>
            <p:nvPr/>
          </p:nvSpPr>
          <p:spPr>
            <a:xfrm>
              <a:off x="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9" name="Google Shape;1099;p4"/>
            <p:cNvSpPr/>
            <p:nvPr/>
          </p:nvSpPr>
          <p:spPr>
            <a:xfrm>
              <a:off x="38100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0" name="Google Shape;1100;p4"/>
            <p:cNvSpPr/>
            <p:nvPr/>
          </p:nvSpPr>
          <p:spPr>
            <a:xfrm>
              <a:off x="76201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1" name="Google Shape;1101;p4"/>
            <p:cNvSpPr/>
            <p:nvPr/>
          </p:nvSpPr>
          <p:spPr>
            <a:xfrm>
              <a:off x="114301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2" name="Google Shape;1102;p4"/>
            <p:cNvSpPr/>
            <p:nvPr/>
          </p:nvSpPr>
          <p:spPr>
            <a:xfrm>
              <a:off x="152402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3" name="Google Shape;1103;p4"/>
            <p:cNvSpPr/>
            <p:nvPr/>
          </p:nvSpPr>
          <p:spPr>
            <a:xfrm>
              <a:off x="190502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4" name="Google Shape;1104;p4"/>
            <p:cNvSpPr/>
            <p:nvPr/>
          </p:nvSpPr>
          <p:spPr>
            <a:xfrm>
              <a:off x="228603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5" name="Google Shape;1105;p4"/>
            <p:cNvSpPr/>
            <p:nvPr/>
          </p:nvSpPr>
          <p:spPr>
            <a:xfrm>
              <a:off x="266703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6" name="Google Shape;1106;p4"/>
            <p:cNvSpPr/>
            <p:nvPr/>
          </p:nvSpPr>
          <p:spPr>
            <a:xfrm>
              <a:off x="304804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7" name="Google Shape;1107;p4"/>
            <p:cNvSpPr/>
            <p:nvPr/>
          </p:nvSpPr>
          <p:spPr>
            <a:xfrm>
              <a:off x="342904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8" name="Google Shape;1108;p4"/>
            <p:cNvSpPr/>
            <p:nvPr/>
          </p:nvSpPr>
          <p:spPr>
            <a:xfrm>
              <a:off x="381005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9" name="Google Shape;1109;p4"/>
            <p:cNvSpPr/>
            <p:nvPr/>
          </p:nvSpPr>
          <p:spPr>
            <a:xfrm>
              <a:off x="419105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0" name="Google Shape;1110;p4"/>
            <p:cNvSpPr/>
            <p:nvPr/>
          </p:nvSpPr>
          <p:spPr>
            <a:xfrm>
              <a:off x="457206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1" name="Google Shape;1111;p4"/>
            <p:cNvSpPr/>
            <p:nvPr/>
          </p:nvSpPr>
          <p:spPr>
            <a:xfrm>
              <a:off x="495306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2" name="Google Shape;1112;p4"/>
            <p:cNvSpPr/>
            <p:nvPr/>
          </p:nvSpPr>
          <p:spPr>
            <a:xfrm>
              <a:off x="533407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3" name="Google Shape;1113;p4"/>
            <p:cNvSpPr/>
            <p:nvPr/>
          </p:nvSpPr>
          <p:spPr>
            <a:xfrm>
              <a:off x="571507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4" name="Google Shape;1114;p4"/>
            <p:cNvSpPr/>
            <p:nvPr/>
          </p:nvSpPr>
          <p:spPr>
            <a:xfrm>
              <a:off x="609608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5" name="Google Shape;1115;p4"/>
            <p:cNvSpPr/>
            <p:nvPr/>
          </p:nvSpPr>
          <p:spPr>
            <a:xfrm>
              <a:off x="647708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6" name="Google Shape;1116;p4"/>
            <p:cNvSpPr/>
            <p:nvPr/>
          </p:nvSpPr>
          <p:spPr>
            <a:xfrm>
              <a:off x="685809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7" name="Google Shape;1117;p4"/>
            <p:cNvSpPr/>
            <p:nvPr/>
          </p:nvSpPr>
          <p:spPr>
            <a:xfrm>
              <a:off x="723909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8" name="Google Shape;1118;p4"/>
            <p:cNvSpPr/>
            <p:nvPr/>
          </p:nvSpPr>
          <p:spPr>
            <a:xfrm>
              <a:off x="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4"/>
            <p:cNvSpPr/>
            <p:nvPr/>
          </p:nvSpPr>
          <p:spPr>
            <a:xfrm>
              <a:off x="38100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4"/>
            <p:cNvSpPr/>
            <p:nvPr/>
          </p:nvSpPr>
          <p:spPr>
            <a:xfrm>
              <a:off x="76201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4"/>
            <p:cNvSpPr/>
            <p:nvPr/>
          </p:nvSpPr>
          <p:spPr>
            <a:xfrm>
              <a:off x="114301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4"/>
            <p:cNvSpPr/>
            <p:nvPr/>
          </p:nvSpPr>
          <p:spPr>
            <a:xfrm>
              <a:off x="152402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4"/>
            <p:cNvSpPr/>
            <p:nvPr/>
          </p:nvSpPr>
          <p:spPr>
            <a:xfrm>
              <a:off x="190502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4"/>
            <p:cNvSpPr/>
            <p:nvPr/>
          </p:nvSpPr>
          <p:spPr>
            <a:xfrm>
              <a:off x="228603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5" name="Google Shape;1125;p4"/>
            <p:cNvSpPr/>
            <p:nvPr/>
          </p:nvSpPr>
          <p:spPr>
            <a:xfrm>
              <a:off x="266703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6" name="Google Shape;1126;p4"/>
            <p:cNvSpPr/>
            <p:nvPr/>
          </p:nvSpPr>
          <p:spPr>
            <a:xfrm>
              <a:off x="304804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7" name="Google Shape;1127;p4"/>
            <p:cNvSpPr/>
            <p:nvPr/>
          </p:nvSpPr>
          <p:spPr>
            <a:xfrm>
              <a:off x="342904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8" name="Google Shape;1128;p4"/>
            <p:cNvSpPr/>
            <p:nvPr/>
          </p:nvSpPr>
          <p:spPr>
            <a:xfrm>
              <a:off x="381005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9" name="Google Shape;1129;p4"/>
            <p:cNvSpPr/>
            <p:nvPr/>
          </p:nvSpPr>
          <p:spPr>
            <a:xfrm>
              <a:off x="419105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4"/>
            <p:cNvSpPr/>
            <p:nvPr/>
          </p:nvSpPr>
          <p:spPr>
            <a:xfrm>
              <a:off x="457206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4"/>
            <p:cNvSpPr/>
            <p:nvPr/>
          </p:nvSpPr>
          <p:spPr>
            <a:xfrm>
              <a:off x="495306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4"/>
            <p:cNvSpPr/>
            <p:nvPr/>
          </p:nvSpPr>
          <p:spPr>
            <a:xfrm>
              <a:off x="533407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4"/>
            <p:cNvSpPr/>
            <p:nvPr/>
          </p:nvSpPr>
          <p:spPr>
            <a:xfrm>
              <a:off x="571507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4"/>
            <p:cNvSpPr/>
            <p:nvPr/>
          </p:nvSpPr>
          <p:spPr>
            <a:xfrm>
              <a:off x="609608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5" name="Google Shape;1135;p4"/>
            <p:cNvSpPr/>
            <p:nvPr/>
          </p:nvSpPr>
          <p:spPr>
            <a:xfrm>
              <a:off x="647708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6" name="Google Shape;1136;p4"/>
            <p:cNvSpPr/>
            <p:nvPr/>
          </p:nvSpPr>
          <p:spPr>
            <a:xfrm>
              <a:off x="685809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7" name="Google Shape;1137;p4"/>
            <p:cNvSpPr/>
            <p:nvPr/>
          </p:nvSpPr>
          <p:spPr>
            <a:xfrm>
              <a:off x="723909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8" name="Google Shape;1138;p4"/>
            <p:cNvSpPr/>
            <p:nvPr/>
          </p:nvSpPr>
          <p:spPr>
            <a:xfrm>
              <a:off x="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9" name="Google Shape;1139;p4"/>
            <p:cNvSpPr/>
            <p:nvPr/>
          </p:nvSpPr>
          <p:spPr>
            <a:xfrm>
              <a:off x="38100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0" name="Google Shape;1140;p4"/>
            <p:cNvSpPr/>
            <p:nvPr/>
          </p:nvSpPr>
          <p:spPr>
            <a:xfrm>
              <a:off x="76201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1" name="Google Shape;1141;p4"/>
            <p:cNvSpPr/>
            <p:nvPr/>
          </p:nvSpPr>
          <p:spPr>
            <a:xfrm>
              <a:off x="114301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2" name="Google Shape;1142;p4"/>
            <p:cNvSpPr/>
            <p:nvPr/>
          </p:nvSpPr>
          <p:spPr>
            <a:xfrm>
              <a:off x="152402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3" name="Google Shape;1143;p4"/>
            <p:cNvSpPr/>
            <p:nvPr/>
          </p:nvSpPr>
          <p:spPr>
            <a:xfrm>
              <a:off x="190502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4" name="Google Shape;1144;p4"/>
            <p:cNvSpPr/>
            <p:nvPr/>
          </p:nvSpPr>
          <p:spPr>
            <a:xfrm>
              <a:off x="228603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5" name="Google Shape;1145;p4"/>
            <p:cNvSpPr/>
            <p:nvPr/>
          </p:nvSpPr>
          <p:spPr>
            <a:xfrm>
              <a:off x="266703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6" name="Google Shape;1146;p4"/>
            <p:cNvSpPr/>
            <p:nvPr/>
          </p:nvSpPr>
          <p:spPr>
            <a:xfrm>
              <a:off x="304804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7" name="Google Shape;1147;p4"/>
            <p:cNvSpPr/>
            <p:nvPr/>
          </p:nvSpPr>
          <p:spPr>
            <a:xfrm>
              <a:off x="342904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8" name="Google Shape;1148;p4"/>
            <p:cNvSpPr/>
            <p:nvPr/>
          </p:nvSpPr>
          <p:spPr>
            <a:xfrm>
              <a:off x="381005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9" name="Google Shape;1149;p4"/>
            <p:cNvSpPr/>
            <p:nvPr/>
          </p:nvSpPr>
          <p:spPr>
            <a:xfrm>
              <a:off x="419105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0" name="Google Shape;1150;p4"/>
            <p:cNvSpPr/>
            <p:nvPr/>
          </p:nvSpPr>
          <p:spPr>
            <a:xfrm>
              <a:off x="457206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1" name="Google Shape;1151;p4"/>
            <p:cNvSpPr/>
            <p:nvPr/>
          </p:nvSpPr>
          <p:spPr>
            <a:xfrm>
              <a:off x="495306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2" name="Google Shape;1152;p4"/>
            <p:cNvSpPr/>
            <p:nvPr/>
          </p:nvSpPr>
          <p:spPr>
            <a:xfrm>
              <a:off x="533407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3" name="Google Shape;1153;p4"/>
            <p:cNvSpPr/>
            <p:nvPr/>
          </p:nvSpPr>
          <p:spPr>
            <a:xfrm>
              <a:off x="571507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4" name="Google Shape;1154;p4"/>
            <p:cNvSpPr/>
            <p:nvPr/>
          </p:nvSpPr>
          <p:spPr>
            <a:xfrm>
              <a:off x="609608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5" name="Google Shape;1155;p4"/>
            <p:cNvSpPr/>
            <p:nvPr/>
          </p:nvSpPr>
          <p:spPr>
            <a:xfrm>
              <a:off x="647708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6" name="Google Shape;1156;p4"/>
            <p:cNvSpPr/>
            <p:nvPr/>
          </p:nvSpPr>
          <p:spPr>
            <a:xfrm>
              <a:off x="685809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7" name="Google Shape;1157;p4"/>
            <p:cNvSpPr/>
            <p:nvPr/>
          </p:nvSpPr>
          <p:spPr>
            <a:xfrm>
              <a:off x="723909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8" name="Google Shape;1158;p4"/>
            <p:cNvSpPr/>
            <p:nvPr/>
          </p:nvSpPr>
          <p:spPr>
            <a:xfrm>
              <a:off x="762011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9" name="Google Shape;1159;p4"/>
            <p:cNvSpPr/>
            <p:nvPr/>
          </p:nvSpPr>
          <p:spPr>
            <a:xfrm>
              <a:off x="800111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0" name="Google Shape;1160;p4"/>
            <p:cNvSpPr/>
            <p:nvPr/>
          </p:nvSpPr>
          <p:spPr>
            <a:xfrm>
              <a:off x="838212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1" name="Google Shape;1161;p4"/>
            <p:cNvSpPr/>
            <p:nvPr/>
          </p:nvSpPr>
          <p:spPr>
            <a:xfrm>
              <a:off x="876312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2" name="Google Shape;1162;p4"/>
            <p:cNvSpPr/>
            <p:nvPr/>
          </p:nvSpPr>
          <p:spPr>
            <a:xfrm>
              <a:off x="762011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3" name="Google Shape;1163;p4"/>
            <p:cNvSpPr/>
            <p:nvPr/>
          </p:nvSpPr>
          <p:spPr>
            <a:xfrm>
              <a:off x="800111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4" name="Google Shape;1164;p4"/>
            <p:cNvSpPr/>
            <p:nvPr/>
          </p:nvSpPr>
          <p:spPr>
            <a:xfrm>
              <a:off x="838212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5" name="Google Shape;1165;p4"/>
            <p:cNvSpPr/>
            <p:nvPr/>
          </p:nvSpPr>
          <p:spPr>
            <a:xfrm>
              <a:off x="876312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6" name="Google Shape;1166;p4"/>
            <p:cNvSpPr/>
            <p:nvPr/>
          </p:nvSpPr>
          <p:spPr>
            <a:xfrm>
              <a:off x="762011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7" name="Google Shape;1167;p4"/>
            <p:cNvSpPr/>
            <p:nvPr/>
          </p:nvSpPr>
          <p:spPr>
            <a:xfrm>
              <a:off x="800111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8" name="Google Shape;1168;p4"/>
            <p:cNvSpPr/>
            <p:nvPr/>
          </p:nvSpPr>
          <p:spPr>
            <a:xfrm>
              <a:off x="838212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9" name="Google Shape;1169;p4"/>
            <p:cNvSpPr/>
            <p:nvPr/>
          </p:nvSpPr>
          <p:spPr>
            <a:xfrm>
              <a:off x="876312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70" name="Google Shape;1170;p4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5051">
              <a:alpha val="1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71" name="Google Shape;1171;p4"/>
          <p:cNvGrpSpPr/>
          <p:nvPr/>
        </p:nvGrpSpPr>
        <p:grpSpPr>
          <a:xfrm>
            <a:off x="553048" y="535000"/>
            <a:ext cx="8105852" cy="4302000"/>
            <a:chOff x="553048" y="535000"/>
            <a:chExt cx="8105852" cy="4302000"/>
          </a:xfrm>
        </p:grpSpPr>
        <p:sp>
          <p:nvSpPr>
            <p:cNvPr id="1172" name="Google Shape;1172;p4"/>
            <p:cNvSpPr/>
            <p:nvPr/>
          </p:nvSpPr>
          <p:spPr>
            <a:xfrm>
              <a:off x="942300" y="7636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rgbClr val="222828">
                <a:alpha val="204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3" name="Google Shape;1173;p4"/>
            <p:cNvSpPr/>
            <p:nvPr/>
          </p:nvSpPr>
          <p:spPr>
            <a:xfrm>
              <a:off x="712275" y="5350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4" name="Google Shape;1174;p4"/>
            <p:cNvSpPr/>
            <p:nvPr/>
          </p:nvSpPr>
          <p:spPr>
            <a:xfrm>
              <a:off x="848698" y="898261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5" name="Google Shape;1175;p4"/>
            <p:cNvSpPr/>
            <p:nvPr/>
          </p:nvSpPr>
          <p:spPr>
            <a:xfrm>
              <a:off x="553048" y="931482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8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6" name="Google Shape;1176;p4"/>
            <p:cNvSpPr/>
            <p:nvPr/>
          </p:nvSpPr>
          <p:spPr>
            <a:xfrm>
              <a:off x="848698" y="1332681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8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8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7" name="Google Shape;1177;p4"/>
            <p:cNvSpPr/>
            <p:nvPr/>
          </p:nvSpPr>
          <p:spPr>
            <a:xfrm>
              <a:off x="553048" y="1365902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1"/>
                    <a:pt x="0" y="1497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09"/>
                    <a:pt x="0" y="10535"/>
                  </a:cubicBezTo>
                  <a:cubicBezTo>
                    <a:pt x="0" y="11361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9"/>
                  </a:cubicBezTo>
                  <a:lnTo>
                    <a:pt x="26327" y="5330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8" name="Google Shape;1178;p4"/>
            <p:cNvSpPr/>
            <p:nvPr/>
          </p:nvSpPr>
          <p:spPr>
            <a:xfrm>
              <a:off x="848698" y="1767184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4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9" name="Google Shape;1179;p4"/>
            <p:cNvSpPr/>
            <p:nvPr/>
          </p:nvSpPr>
          <p:spPr>
            <a:xfrm>
              <a:off x="553048" y="180040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3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0" name="Google Shape;1180;p4"/>
            <p:cNvSpPr/>
            <p:nvPr/>
          </p:nvSpPr>
          <p:spPr>
            <a:xfrm>
              <a:off x="848698" y="2201603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1" name="Google Shape;1181;p4"/>
            <p:cNvSpPr/>
            <p:nvPr/>
          </p:nvSpPr>
          <p:spPr>
            <a:xfrm>
              <a:off x="553048" y="2234824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9"/>
                  </a:cubicBezTo>
                  <a:lnTo>
                    <a:pt x="26327" y="5330"/>
                  </a:lnTo>
                  <a:cubicBezTo>
                    <a:pt x="26327" y="2341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2" name="Google Shape;1182;p4"/>
            <p:cNvSpPr/>
            <p:nvPr/>
          </p:nvSpPr>
          <p:spPr>
            <a:xfrm>
              <a:off x="848698" y="2636106"/>
              <a:ext cx="317374" cy="317374"/>
            </a:xfrm>
            <a:custGeom>
              <a:avLst/>
              <a:gdLst/>
              <a:ahLst/>
              <a:cxnLst/>
              <a:rect l="l" t="t" r="r" b="b"/>
              <a:pathLst>
                <a:path w="15209" h="15209" extrusionOk="0">
                  <a:moveTo>
                    <a:pt x="7604" y="0"/>
                  </a:moveTo>
                  <a:cubicBezTo>
                    <a:pt x="3404" y="0"/>
                    <a:pt x="0" y="3404"/>
                    <a:pt x="0" y="7604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4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3" name="Google Shape;1183;p4"/>
            <p:cNvSpPr/>
            <p:nvPr/>
          </p:nvSpPr>
          <p:spPr>
            <a:xfrm>
              <a:off x="553048" y="266926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71"/>
                    <a:pt x="0" y="1496"/>
                  </a:cubicBezTo>
                  <a:cubicBezTo>
                    <a:pt x="0" y="2322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8"/>
                  </a:lnTo>
                  <a:cubicBezTo>
                    <a:pt x="23340" y="7947"/>
                    <a:pt x="21591" y="9041"/>
                    <a:pt x="19596" y="9041"/>
                  </a:cubicBezTo>
                  <a:lnTo>
                    <a:pt x="1493" y="9041"/>
                  </a:lnTo>
                  <a:cubicBezTo>
                    <a:pt x="671" y="9041"/>
                    <a:pt x="0" y="9709"/>
                    <a:pt x="0" y="10534"/>
                  </a:cubicBezTo>
                  <a:cubicBezTo>
                    <a:pt x="0" y="11360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8"/>
                  </a:cubicBezTo>
                  <a:lnTo>
                    <a:pt x="26327" y="5330"/>
                  </a:lnTo>
                  <a:cubicBezTo>
                    <a:pt x="26327" y="2343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4" name="Google Shape;1184;p4"/>
            <p:cNvSpPr/>
            <p:nvPr/>
          </p:nvSpPr>
          <p:spPr>
            <a:xfrm>
              <a:off x="848698" y="3070526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5" name="Google Shape;1185;p4"/>
            <p:cNvSpPr/>
            <p:nvPr/>
          </p:nvSpPr>
          <p:spPr>
            <a:xfrm>
              <a:off x="553048" y="310374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87"/>
                    <a:pt x="1493" y="2987"/>
                  </a:cubicBezTo>
                  <a:lnTo>
                    <a:pt x="19596" y="2987"/>
                  </a:lnTo>
                  <a:cubicBezTo>
                    <a:pt x="21591" y="2987"/>
                    <a:pt x="23340" y="4081"/>
                    <a:pt x="23340" y="5330"/>
                  </a:cubicBezTo>
                  <a:lnTo>
                    <a:pt x="23340" y="6696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6"/>
                  </a:cubicBezTo>
                  <a:lnTo>
                    <a:pt x="26327" y="5330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6" name="Google Shape;1186;p4"/>
            <p:cNvSpPr/>
            <p:nvPr/>
          </p:nvSpPr>
          <p:spPr>
            <a:xfrm>
              <a:off x="848698" y="3504966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7"/>
                    <a:pt x="0" y="7607"/>
                  </a:cubicBezTo>
                  <a:cubicBezTo>
                    <a:pt x="0" y="11807"/>
                    <a:pt x="3404" y="15212"/>
                    <a:pt x="7604" y="15212"/>
                  </a:cubicBezTo>
                  <a:cubicBezTo>
                    <a:pt x="11804" y="15212"/>
                    <a:pt x="15209" y="11807"/>
                    <a:pt x="15209" y="7607"/>
                  </a:cubicBezTo>
                  <a:cubicBezTo>
                    <a:pt x="15209" y="3407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7" name="Google Shape;1187;p4"/>
            <p:cNvSpPr/>
            <p:nvPr/>
          </p:nvSpPr>
          <p:spPr>
            <a:xfrm>
              <a:off x="553048" y="353816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2"/>
                    <a:pt x="0" y="1497"/>
                  </a:cubicBezTo>
                  <a:cubicBezTo>
                    <a:pt x="0" y="2320"/>
                    <a:pt x="671" y="2991"/>
                    <a:pt x="1493" y="2991"/>
                  </a:cubicBezTo>
                  <a:lnTo>
                    <a:pt x="19596" y="2991"/>
                  </a:lnTo>
                  <a:cubicBezTo>
                    <a:pt x="21591" y="2991"/>
                    <a:pt x="23340" y="4085"/>
                    <a:pt x="23340" y="5331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10"/>
                    <a:pt x="0" y="10535"/>
                  </a:cubicBezTo>
                  <a:cubicBezTo>
                    <a:pt x="0" y="11361"/>
                    <a:pt x="671" y="12029"/>
                    <a:pt x="1493" y="12029"/>
                  </a:cubicBezTo>
                  <a:lnTo>
                    <a:pt x="19596" y="12029"/>
                  </a:lnTo>
                  <a:cubicBezTo>
                    <a:pt x="23370" y="12029"/>
                    <a:pt x="26327" y="9689"/>
                    <a:pt x="26327" y="6699"/>
                  </a:cubicBezTo>
                  <a:lnTo>
                    <a:pt x="26327" y="5331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8" name="Google Shape;1188;p4"/>
            <p:cNvSpPr/>
            <p:nvPr/>
          </p:nvSpPr>
          <p:spPr>
            <a:xfrm>
              <a:off x="848698" y="3939449"/>
              <a:ext cx="317374" cy="317395"/>
            </a:xfrm>
            <a:custGeom>
              <a:avLst/>
              <a:gdLst/>
              <a:ahLst/>
              <a:cxnLst/>
              <a:rect l="l" t="t" r="r" b="b"/>
              <a:pathLst>
                <a:path w="15209" h="15210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9" name="Google Shape;1189;p4"/>
            <p:cNvSpPr/>
            <p:nvPr/>
          </p:nvSpPr>
          <p:spPr>
            <a:xfrm>
              <a:off x="553048" y="3972670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0" name="Google Shape;1190;p4"/>
          <p:cNvSpPr txBox="1">
            <a:spLocks noGrp="1"/>
          </p:cNvSpPr>
          <p:nvPr>
            <p:ph type="title"/>
          </p:nvPr>
        </p:nvSpPr>
        <p:spPr>
          <a:xfrm>
            <a:off x="1270650" y="629375"/>
            <a:ext cx="7020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9pPr>
          </a:lstStyle>
          <a:p>
            <a:endParaRPr/>
          </a:p>
        </p:txBody>
      </p:sp>
      <p:sp>
        <p:nvSpPr>
          <p:cNvPr id="1191" name="Google Shape;1191;p4"/>
          <p:cNvSpPr txBox="1">
            <a:spLocks noGrp="1"/>
          </p:cNvSpPr>
          <p:nvPr>
            <p:ph type="body" idx="1"/>
          </p:nvPr>
        </p:nvSpPr>
        <p:spPr>
          <a:xfrm>
            <a:off x="1270650" y="1202075"/>
            <a:ext cx="7020000" cy="340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●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1pPr>
            <a:lvl2pPr marL="914400" lvl="1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○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2pPr>
            <a:lvl3pPr marL="1371600" lvl="2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■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3pPr>
            <a:lvl4pPr marL="1828800" lvl="3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●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4pPr>
            <a:lvl5pPr marL="2286000" lvl="4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○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5pPr>
            <a:lvl6pPr marL="2743200" lvl="5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■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6pPr>
            <a:lvl7pPr marL="3200400" lvl="6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●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7pPr>
            <a:lvl8pPr marL="3657600" lvl="7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○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8pPr>
            <a:lvl9pPr marL="4114800" lvl="8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■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lt1"/>
        </a:solidFill>
        <a:effectLst/>
      </p:bgPr>
    </p:bg>
    <p:spTree>
      <p:nvGrpSpPr>
        <p:cNvPr id="1" name="Shape 19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8" name="Google Shape;1968;p7"/>
          <p:cNvGrpSpPr/>
          <p:nvPr/>
        </p:nvGrpSpPr>
        <p:grpSpPr>
          <a:xfrm>
            <a:off x="0" y="0"/>
            <a:ext cx="9144125" cy="5143391"/>
            <a:chOff x="0" y="0"/>
            <a:chExt cx="9144125" cy="5143391"/>
          </a:xfrm>
        </p:grpSpPr>
        <p:sp>
          <p:nvSpPr>
            <p:cNvPr id="1969" name="Google Shape;1969;p7"/>
            <p:cNvSpPr/>
            <p:nvPr/>
          </p:nvSpPr>
          <p:spPr>
            <a:xfrm>
              <a:off x="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0" name="Google Shape;1970;p7"/>
            <p:cNvSpPr/>
            <p:nvPr/>
          </p:nvSpPr>
          <p:spPr>
            <a:xfrm>
              <a:off x="38100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1" name="Google Shape;1971;p7"/>
            <p:cNvSpPr/>
            <p:nvPr/>
          </p:nvSpPr>
          <p:spPr>
            <a:xfrm>
              <a:off x="76201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2" name="Google Shape;1972;p7"/>
            <p:cNvSpPr/>
            <p:nvPr/>
          </p:nvSpPr>
          <p:spPr>
            <a:xfrm>
              <a:off x="114301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3" name="Google Shape;1973;p7"/>
            <p:cNvSpPr/>
            <p:nvPr/>
          </p:nvSpPr>
          <p:spPr>
            <a:xfrm>
              <a:off x="152402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4" name="Google Shape;1974;p7"/>
            <p:cNvSpPr/>
            <p:nvPr/>
          </p:nvSpPr>
          <p:spPr>
            <a:xfrm>
              <a:off x="190502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5" name="Google Shape;1975;p7"/>
            <p:cNvSpPr/>
            <p:nvPr/>
          </p:nvSpPr>
          <p:spPr>
            <a:xfrm>
              <a:off x="228603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6" name="Google Shape;1976;p7"/>
            <p:cNvSpPr/>
            <p:nvPr/>
          </p:nvSpPr>
          <p:spPr>
            <a:xfrm>
              <a:off x="266703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7" name="Google Shape;1977;p7"/>
            <p:cNvSpPr/>
            <p:nvPr/>
          </p:nvSpPr>
          <p:spPr>
            <a:xfrm>
              <a:off x="304804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8" name="Google Shape;1978;p7"/>
            <p:cNvSpPr/>
            <p:nvPr/>
          </p:nvSpPr>
          <p:spPr>
            <a:xfrm>
              <a:off x="342904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9" name="Google Shape;1979;p7"/>
            <p:cNvSpPr/>
            <p:nvPr/>
          </p:nvSpPr>
          <p:spPr>
            <a:xfrm>
              <a:off x="381005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0" name="Google Shape;1980;p7"/>
            <p:cNvSpPr/>
            <p:nvPr/>
          </p:nvSpPr>
          <p:spPr>
            <a:xfrm>
              <a:off x="419105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1" name="Google Shape;1981;p7"/>
            <p:cNvSpPr/>
            <p:nvPr/>
          </p:nvSpPr>
          <p:spPr>
            <a:xfrm>
              <a:off x="457206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2" name="Google Shape;1982;p7"/>
            <p:cNvSpPr/>
            <p:nvPr/>
          </p:nvSpPr>
          <p:spPr>
            <a:xfrm>
              <a:off x="495306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3" name="Google Shape;1983;p7"/>
            <p:cNvSpPr/>
            <p:nvPr/>
          </p:nvSpPr>
          <p:spPr>
            <a:xfrm>
              <a:off x="533407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4" name="Google Shape;1984;p7"/>
            <p:cNvSpPr/>
            <p:nvPr/>
          </p:nvSpPr>
          <p:spPr>
            <a:xfrm>
              <a:off x="571507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5" name="Google Shape;1985;p7"/>
            <p:cNvSpPr/>
            <p:nvPr/>
          </p:nvSpPr>
          <p:spPr>
            <a:xfrm>
              <a:off x="609608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6" name="Google Shape;1986;p7"/>
            <p:cNvSpPr/>
            <p:nvPr/>
          </p:nvSpPr>
          <p:spPr>
            <a:xfrm>
              <a:off x="647708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7" name="Google Shape;1987;p7"/>
            <p:cNvSpPr/>
            <p:nvPr/>
          </p:nvSpPr>
          <p:spPr>
            <a:xfrm>
              <a:off x="685809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8" name="Google Shape;1988;p7"/>
            <p:cNvSpPr/>
            <p:nvPr/>
          </p:nvSpPr>
          <p:spPr>
            <a:xfrm>
              <a:off x="723909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9" name="Google Shape;1989;p7"/>
            <p:cNvSpPr/>
            <p:nvPr/>
          </p:nvSpPr>
          <p:spPr>
            <a:xfrm>
              <a:off x="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0" name="Google Shape;1990;p7"/>
            <p:cNvSpPr/>
            <p:nvPr/>
          </p:nvSpPr>
          <p:spPr>
            <a:xfrm>
              <a:off x="38100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1" name="Google Shape;1991;p7"/>
            <p:cNvSpPr/>
            <p:nvPr/>
          </p:nvSpPr>
          <p:spPr>
            <a:xfrm>
              <a:off x="76201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2" name="Google Shape;1992;p7"/>
            <p:cNvSpPr/>
            <p:nvPr/>
          </p:nvSpPr>
          <p:spPr>
            <a:xfrm>
              <a:off x="114301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3" name="Google Shape;1993;p7"/>
            <p:cNvSpPr/>
            <p:nvPr/>
          </p:nvSpPr>
          <p:spPr>
            <a:xfrm>
              <a:off x="152402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4" name="Google Shape;1994;p7"/>
            <p:cNvSpPr/>
            <p:nvPr/>
          </p:nvSpPr>
          <p:spPr>
            <a:xfrm>
              <a:off x="190502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5" name="Google Shape;1995;p7"/>
            <p:cNvSpPr/>
            <p:nvPr/>
          </p:nvSpPr>
          <p:spPr>
            <a:xfrm>
              <a:off x="228603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6" name="Google Shape;1996;p7"/>
            <p:cNvSpPr/>
            <p:nvPr/>
          </p:nvSpPr>
          <p:spPr>
            <a:xfrm>
              <a:off x="266703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7" name="Google Shape;1997;p7"/>
            <p:cNvSpPr/>
            <p:nvPr/>
          </p:nvSpPr>
          <p:spPr>
            <a:xfrm>
              <a:off x="304804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8" name="Google Shape;1998;p7"/>
            <p:cNvSpPr/>
            <p:nvPr/>
          </p:nvSpPr>
          <p:spPr>
            <a:xfrm>
              <a:off x="342904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9" name="Google Shape;1999;p7"/>
            <p:cNvSpPr/>
            <p:nvPr/>
          </p:nvSpPr>
          <p:spPr>
            <a:xfrm>
              <a:off x="381005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0" name="Google Shape;2000;p7"/>
            <p:cNvSpPr/>
            <p:nvPr/>
          </p:nvSpPr>
          <p:spPr>
            <a:xfrm>
              <a:off x="419105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1" name="Google Shape;2001;p7"/>
            <p:cNvSpPr/>
            <p:nvPr/>
          </p:nvSpPr>
          <p:spPr>
            <a:xfrm>
              <a:off x="457206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2" name="Google Shape;2002;p7"/>
            <p:cNvSpPr/>
            <p:nvPr/>
          </p:nvSpPr>
          <p:spPr>
            <a:xfrm>
              <a:off x="495306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3" name="Google Shape;2003;p7"/>
            <p:cNvSpPr/>
            <p:nvPr/>
          </p:nvSpPr>
          <p:spPr>
            <a:xfrm>
              <a:off x="533407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4" name="Google Shape;2004;p7"/>
            <p:cNvSpPr/>
            <p:nvPr/>
          </p:nvSpPr>
          <p:spPr>
            <a:xfrm>
              <a:off x="571507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5" name="Google Shape;2005;p7"/>
            <p:cNvSpPr/>
            <p:nvPr/>
          </p:nvSpPr>
          <p:spPr>
            <a:xfrm>
              <a:off x="609608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6" name="Google Shape;2006;p7"/>
            <p:cNvSpPr/>
            <p:nvPr/>
          </p:nvSpPr>
          <p:spPr>
            <a:xfrm>
              <a:off x="647708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7" name="Google Shape;2007;p7"/>
            <p:cNvSpPr/>
            <p:nvPr/>
          </p:nvSpPr>
          <p:spPr>
            <a:xfrm>
              <a:off x="685809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8" name="Google Shape;2008;p7"/>
            <p:cNvSpPr/>
            <p:nvPr/>
          </p:nvSpPr>
          <p:spPr>
            <a:xfrm>
              <a:off x="723909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9" name="Google Shape;2009;p7"/>
            <p:cNvSpPr/>
            <p:nvPr/>
          </p:nvSpPr>
          <p:spPr>
            <a:xfrm>
              <a:off x="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0" name="Google Shape;2010;p7"/>
            <p:cNvSpPr/>
            <p:nvPr/>
          </p:nvSpPr>
          <p:spPr>
            <a:xfrm>
              <a:off x="38100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1" name="Google Shape;2011;p7"/>
            <p:cNvSpPr/>
            <p:nvPr/>
          </p:nvSpPr>
          <p:spPr>
            <a:xfrm>
              <a:off x="76201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2" name="Google Shape;2012;p7"/>
            <p:cNvSpPr/>
            <p:nvPr/>
          </p:nvSpPr>
          <p:spPr>
            <a:xfrm>
              <a:off x="114301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3" name="Google Shape;2013;p7"/>
            <p:cNvSpPr/>
            <p:nvPr/>
          </p:nvSpPr>
          <p:spPr>
            <a:xfrm>
              <a:off x="152402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4" name="Google Shape;2014;p7"/>
            <p:cNvSpPr/>
            <p:nvPr/>
          </p:nvSpPr>
          <p:spPr>
            <a:xfrm>
              <a:off x="190502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5" name="Google Shape;2015;p7"/>
            <p:cNvSpPr/>
            <p:nvPr/>
          </p:nvSpPr>
          <p:spPr>
            <a:xfrm>
              <a:off x="228603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6" name="Google Shape;2016;p7"/>
            <p:cNvSpPr/>
            <p:nvPr/>
          </p:nvSpPr>
          <p:spPr>
            <a:xfrm>
              <a:off x="266703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7" name="Google Shape;2017;p7"/>
            <p:cNvSpPr/>
            <p:nvPr/>
          </p:nvSpPr>
          <p:spPr>
            <a:xfrm>
              <a:off x="304804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8" name="Google Shape;2018;p7"/>
            <p:cNvSpPr/>
            <p:nvPr/>
          </p:nvSpPr>
          <p:spPr>
            <a:xfrm>
              <a:off x="342904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9" name="Google Shape;2019;p7"/>
            <p:cNvSpPr/>
            <p:nvPr/>
          </p:nvSpPr>
          <p:spPr>
            <a:xfrm>
              <a:off x="381005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0" name="Google Shape;2020;p7"/>
            <p:cNvSpPr/>
            <p:nvPr/>
          </p:nvSpPr>
          <p:spPr>
            <a:xfrm>
              <a:off x="419105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1" name="Google Shape;2021;p7"/>
            <p:cNvSpPr/>
            <p:nvPr/>
          </p:nvSpPr>
          <p:spPr>
            <a:xfrm>
              <a:off x="457206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2" name="Google Shape;2022;p7"/>
            <p:cNvSpPr/>
            <p:nvPr/>
          </p:nvSpPr>
          <p:spPr>
            <a:xfrm>
              <a:off x="495306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3" name="Google Shape;2023;p7"/>
            <p:cNvSpPr/>
            <p:nvPr/>
          </p:nvSpPr>
          <p:spPr>
            <a:xfrm>
              <a:off x="533407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4" name="Google Shape;2024;p7"/>
            <p:cNvSpPr/>
            <p:nvPr/>
          </p:nvSpPr>
          <p:spPr>
            <a:xfrm>
              <a:off x="571507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5" name="Google Shape;2025;p7"/>
            <p:cNvSpPr/>
            <p:nvPr/>
          </p:nvSpPr>
          <p:spPr>
            <a:xfrm>
              <a:off x="609608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6" name="Google Shape;2026;p7"/>
            <p:cNvSpPr/>
            <p:nvPr/>
          </p:nvSpPr>
          <p:spPr>
            <a:xfrm>
              <a:off x="647708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7" name="Google Shape;2027;p7"/>
            <p:cNvSpPr/>
            <p:nvPr/>
          </p:nvSpPr>
          <p:spPr>
            <a:xfrm>
              <a:off x="685809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8" name="Google Shape;2028;p7"/>
            <p:cNvSpPr/>
            <p:nvPr/>
          </p:nvSpPr>
          <p:spPr>
            <a:xfrm>
              <a:off x="723909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9" name="Google Shape;2029;p7"/>
            <p:cNvSpPr/>
            <p:nvPr/>
          </p:nvSpPr>
          <p:spPr>
            <a:xfrm>
              <a:off x="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0" name="Google Shape;2030;p7"/>
            <p:cNvSpPr/>
            <p:nvPr/>
          </p:nvSpPr>
          <p:spPr>
            <a:xfrm>
              <a:off x="38100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1" name="Google Shape;2031;p7"/>
            <p:cNvSpPr/>
            <p:nvPr/>
          </p:nvSpPr>
          <p:spPr>
            <a:xfrm>
              <a:off x="76201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2" name="Google Shape;2032;p7"/>
            <p:cNvSpPr/>
            <p:nvPr/>
          </p:nvSpPr>
          <p:spPr>
            <a:xfrm>
              <a:off x="114301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3" name="Google Shape;2033;p7"/>
            <p:cNvSpPr/>
            <p:nvPr/>
          </p:nvSpPr>
          <p:spPr>
            <a:xfrm>
              <a:off x="152402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4" name="Google Shape;2034;p7"/>
            <p:cNvSpPr/>
            <p:nvPr/>
          </p:nvSpPr>
          <p:spPr>
            <a:xfrm>
              <a:off x="190502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5" name="Google Shape;2035;p7"/>
            <p:cNvSpPr/>
            <p:nvPr/>
          </p:nvSpPr>
          <p:spPr>
            <a:xfrm>
              <a:off x="228603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6" name="Google Shape;2036;p7"/>
            <p:cNvSpPr/>
            <p:nvPr/>
          </p:nvSpPr>
          <p:spPr>
            <a:xfrm>
              <a:off x="266703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7" name="Google Shape;2037;p7"/>
            <p:cNvSpPr/>
            <p:nvPr/>
          </p:nvSpPr>
          <p:spPr>
            <a:xfrm>
              <a:off x="304804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8" name="Google Shape;2038;p7"/>
            <p:cNvSpPr/>
            <p:nvPr/>
          </p:nvSpPr>
          <p:spPr>
            <a:xfrm>
              <a:off x="342904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9" name="Google Shape;2039;p7"/>
            <p:cNvSpPr/>
            <p:nvPr/>
          </p:nvSpPr>
          <p:spPr>
            <a:xfrm>
              <a:off x="381005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0" name="Google Shape;2040;p7"/>
            <p:cNvSpPr/>
            <p:nvPr/>
          </p:nvSpPr>
          <p:spPr>
            <a:xfrm>
              <a:off x="419105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1" name="Google Shape;2041;p7"/>
            <p:cNvSpPr/>
            <p:nvPr/>
          </p:nvSpPr>
          <p:spPr>
            <a:xfrm>
              <a:off x="457206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2" name="Google Shape;2042;p7"/>
            <p:cNvSpPr/>
            <p:nvPr/>
          </p:nvSpPr>
          <p:spPr>
            <a:xfrm>
              <a:off x="495306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3" name="Google Shape;2043;p7"/>
            <p:cNvSpPr/>
            <p:nvPr/>
          </p:nvSpPr>
          <p:spPr>
            <a:xfrm>
              <a:off x="533407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4" name="Google Shape;2044;p7"/>
            <p:cNvSpPr/>
            <p:nvPr/>
          </p:nvSpPr>
          <p:spPr>
            <a:xfrm>
              <a:off x="571507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5" name="Google Shape;2045;p7"/>
            <p:cNvSpPr/>
            <p:nvPr/>
          </p:nvSpPr>
          <p:spPr>
            <a:xfrm>
              <a:off x="609608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6" name="Google Shape;2046;p7"/>
            <p:cNvSpPr/>
            <p:nvPr/>
          </p:nvSpPr>
          <p:spPr>
            <a:xfrm>
              <a:off x="647708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7" name="Google Shape;2047;p7"/>
            <p:cNvSpPr/>
            <p:nvPr/>
          </p:nvSpPr>
          <p:spPr>
            <a:xfrm>
              <a:off x="685809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8" name="Google Shape;2048;p7"/>
            <p:cNvSpPr/>
            <p:nvPr/>
          </p:nvSpPr>
          <p:spPr>
            <a:xfrm>
              <a:off x="723909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9" name="Google Shape;2049;p7"/>
            <p:cNvSpPr/>
            <p:nvPr/>
          </p:nvSpPr>
          <p:spPr>
            <a:xfrm>
              <a:off x="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0" name="Google Shape;2050;p7"/>
            <p:cNvSpPr/>
            <p:nvPr/>
          </p:nvSpPr>
          <p:spPr>
            <a:xfrm>
              <a:off x="38100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1" name="Google Shape;2051;p7"/>
            <p:cNvSpPr/>
            <p:nvPr/>
          </p:nvSpPr>
          <p:spPr>
            <a:xfrm>
              <a:off x="76201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2" name="Google Shape;2052;p7"/>
            <p:cNvSpPr/>
            <p:nvPr/>
          </p:nvSpPr>
          <p:spPr>
            <a:xfrm>
              <a:off x="114301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3" name="Google Shape;2053;p7"/>
            <p:cNvSpPr/>
            <p:nvPr/>
          </p:nvSpPr>
          <p:spPr>
            <a:xfrm>
              <a:off x="152402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4" name="Google Shape;2054;p7"/>
            <p:cNvSpPr/>
            <p:nvPr/>
          </p:nvSpPr>
          <p:spPr>
            <a:xfrm>
              <a:off x="190502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5" name="Google Shape;2055;p7"/>
            <p:cNvSpPr/>
            <p:nvPr/>
          </p:nvSpPr>
          <p:spPr>
            <a:xfrm>
              <a:off x="228603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6" name="Google Shape;2056;p7"/>
            <p:cNvSpPr/>
            <p:nvPr/>
          </p:nvSpPr>
          <p:spPr>
            <a:xfrm>
              <a:off x="266703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7" name="Google Shape;2057;p7"/>
            <p:cNvSpPr/>
            <p:nvPr/>
          </p:nvSpPr>
          <p:spPr>
            <a:xfrm>
              <a:off x="304804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8" name="Google Shape;2058;p7"/>
            <p:cNvSpPr/>
            <p:nvPr/>
          </p:nvSpPr>
          <p:spPr>
            <a:xfrm>
              <a:off x="342904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9" name="Google Shape;2059;p7"/>
            <p:cNvSpPr/>
            <p:nvPr/>
          </p:nvSpPr>
          <p:spPr>
            <a:xfrm>
              <a:off x="381005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0" name="Google Shape;2060;p7"/>
            <p:cNvSpPr/>
            <p:nvPr/>
          </p:nvSpPr>
          <p:spPr>
            <a:xfrm>
              <a:off x="419105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1" name="Google Shape;2061;p7"/>
            <p:cNvSpPr/>
            <p:nvPr/>
          </p:nvSpPr>
          <p:spPr>
            <a:xfrm>
              <a:off x="457206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2" name="Google Shape;2062;p7"/>
            <p:cNvSpPr/>
            <p:nvPr/>
          </p:nvSpPr>
          <p:spPr>
            <a:xfrm>
              <a:off x="495306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3" name="Google Shape;2063;p7"/>
            <p:cNvSpPr/>
            <p:nvPr/>
          </p:nvSpPr>
          <p:spPr>
            <a:xfrm>
              <a:off x="533407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4" name="Google Shape;2064;p7"/>
            <p:cNvSpPr/>
            <p:nvPr/>
          </p:nvSpPr>
          <p:spPr>
            <a:xfrm>
              <a:off x="571507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5" name="Google Shape;2065;p7"/>
            <p:cNvSpPr/>
            <p:nvPr/>
          </p:nvSpPr>
          <p:spPr>
            <a:xfrm>
              <a:off x="609608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6" name="Google Shape;2066;p7"/>
            <p:cNvSpPr/>
            <p:nvPr/>
          </p:nvSpPr>
          <p:spPr>
            <a:xfrm>
              <a:off x="647708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7" name="Google Shape;2067;p7"/>
            <p:cNvSpPr/>
            <p:nvPr/>
          </p:nvSpPr>
          <p:spPr>
            <a:xfrm>
              <a:off x="685809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8" name="Google Shape;2068;p7"/>
            <p:cNvSpPr/>
            <p:nvPr/>
          </p:nvSpPr>
          <p:spPr>
            <a:xfrm>
              <a:off x="723909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9" name="Google Shape;2069;p7"/>
            <p:cNvSpPr/>
            <p:nvPr/>
          </p:nvSpPr>
          <p:spPr>
            <a:xfrm>
              <a:off x="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0" name="Google Shape;2070;p7"/>
            <p:cNvSpPr/>
            <p:nvPr/>
          </p:nvSpPr>
          <p:spPr>
            <a:xfrm>
              <a:off x="38100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1" name="Google Shape;2071;p7"/>
            <p:cNvSpPr/>
            <p:nvPr/>
          </p:nvSpPr>
          <p:spPr>
            <a:xfrm>
              <a:off x="76201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2" name="Google Shape;2072;p7"/>
            <p:cNvSpPr/>
            <p:nvPr/>
          </p:nvSpPr>
          <p:spPr>
            <a:xfrm>
              <a:off x="114301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3" name="Google Shape;2073;p7"/>
            <p:cNvSpPr/>
            <p:nvPr/>
          </p:nvSpPr>
          <p:spPr>
            <a:xfrm>
              <a:off x="152402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4" name="Google Shape;2074;p7"/>
            <p:cNvSpPr/>
            <p:nvPr/>
          </p:nvSpPr>
          <p:spPr>
            <a:xfrm>
              <a:off x="190502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5" name="Google Shape;2075;p7"/>
            <p:cNvSpPr/>
            <p:nvPr/>
          </p:nvSpPr>
          <p:spPr>
            <a:xfrm>
              <a:off x="228603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6" name="Google Shape;2076;p7"/>
            <p:cNvSpPr/>
            <p:nvPr/>
          </p:nvSpPr>
          <p:spPr>
            <a:xfrm>
              <a:off x="266703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7" name="Google Shape;2077;p7"/>
            <p:cNvSpPr/>
            <p:nvPr/>
          </p:nvSpPr>
          <p:spPr>
            <a:xfrm>
              <a:off x="304804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8" name="Google Shape;2078;p7"/>
            <p:cNvSpPr/>
            <p:nvPr/>
          </p:nvSpPr>
          <p:spPr>
            <a:xfrm>
              <a:off x="342904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9" name="Google Shape;2079;p7"/>
            <p:cNvSpPr/>
            <p:nvPr/>
          </p:nvSpPr>
          <p:spPr>
            <a:xfrm>
              <a:off x="381005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0" name="Google Shape;2080;p7"/>
            <p:cNvSpPr/>
            <p:nvPr/>
          </p:nvSpPr>
          <p:spPr>
            <a:xfrm>
              <a:off x="419105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1" name="Google Shape;2081;p7"/>
            <p:cNvSpPr/>
            <p:nvPr/>
          </p:nvSpPr>
          <p:spPr>
            <a:xfrm>
              <a:off x="457206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2" name="Google Shape;2082;p7"/>
            <p:cNvSpPr/>
            <p:nvPr/>
          </p:nvSpPr>
          <p:spPr>
            <a:xfrm>
              <a:off x="495306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3" name="Google Shape;2083;p7"/>
            <p:cNvSpPr/>
            <p:nvPr/>
          </p:nvSpPr>
          <p:spPr>
            <a:xfrm>
              <a:off x="533407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4" name="Google Shape;2084;p7"/>
            <p:cNvSpPr/>
            <p:nvPr/>
          </p:nvSpPr>
          <p:spPr>
            <a:xfrm>
              <a:off x="571507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5" name="Google Shape;2085;p7"/>
            <p:cNvSpPr/>
            <p:nvPr/>
          </p:nvSpPr>
          <p:spPr>
            <a:xfrm>
              <a:off x="609608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6" name="Google Shape;2086;p7"/>
            <p:cNvSpPr/>
            <p:nvPr/>
          </p:nvSpPr>
          <p:spPr>
            <a:xfrm>
              <a:off x="647708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7" name="Google Shape;2087;p7"/>
            <p:cNvSpPr/>
            <p:nvPr/>
          </p:nvSpPr>
          <p:spPr>
            <a:xfrm>
              <a:off x="685809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8" name="Google Shape;2088;p7"/>
            <p:cNvSpPr/>
            <p:nvPr/>
          </p:nvSpPr>
          <p:spPr>
            <a:xfrm>
              <a:off x="723909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9" name="Google Shape;2089;p7"/>
            <p:cNvSpPr/>
            <p:nvPr/>
          </p:nvSpPr>
          <p:spPr>
            <a:xfrm>
              <a:off x="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0" name="Google Shape;2090;p7"/>
            <p:cNvSpPr/>
            <p:nvPr/>
          </p:nvSpPr>
          <p:spPr>
            <a:xfrm>
              <a:off x="38100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1" name="Google Shape;2091;p7"/>
            <p:cNvSpPr/>
            <p:nvPr/>
          </p:nvSpPr>
          <p:spPr>
            <a:xfrm>
              <a:off x="76201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2" name="Google Shape;2092;p7"/>
            <p:cNvSpPr/>
            <p:nvPr/>
          </p:nvSpPr>
          <p:spPr>
            <a:xfrm>
              <a:off x="114301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3" name="Google Shape;2093;p7"/>
            <p:cNvSpPr/>
            <p:nvPr/>
          </p:nvSpPr>
          <p:spPr>
            <a:xfrm>
              <a:off x="152402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4" name="Google Shape;2094;p7"/>
            <p:cNvSpPr/>
            <p:nvPr/>
          </p:nvSpPr>
          <p:spPr>
            <a:xfrm>
              <a:off x="190502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5" name="Google Shape;2095;p7"/>
            <p:cNvSpPr/>
            <p:nvPr/>
          </p:nvSpPr>
          <p:spPr>
            <a:xfrm>
              <a:off x="228603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6" name="Google Shape;2096;p7"/>
            <p:cNvSpPr/>
            <p:nvPr/>
          </p:nvSpPr>
          <p:spPr>
            <a:xfrm>
              <a:off x="266703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7" name="Google Shape;2097;p7"/>
            <p:cNvSpPr/>
            <p:nvPr/>
          </p:nvSpPr>
          <p:spPr>
            <a:xfrm>
              <a:off x="304804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8" name="Google Shape;2098;p7"/>
            <p:cNvSpPr/>
            <p:nvPr/>
          </p:nvSpPr>
          <p:spPr>
            <a:xfrm>
              <a:off x="342904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9" name="Google Shape;2099;p7"/>
            <p:cNvSpPr/>
            <p:nvPr/>
          </p:nvSpPr>
          <p:spPr>
            <a:xfrm>
              <a:off x="381005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0" name="Google Shape;2100;p7"/>
            <p:cNvSpPr/>
            <p:nvPr/>
          </p:nvSpPr>
          <p:spPr>
            <a:xfrm>
              <a:off x="419105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1" name="Google Shape;2101;p7"/>
            <p:cNvSpPr/>
            <p:nvPr/>
          </p:nvSpPr>
          <p:spPr>
            <a:xfrm>
              <a:off x="457206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2" name="Google Shape;2102;p7"/>
            <p:cNvSpPr/>
            <p:nvPr/>
          </p:nvSpPr>
          <p:spPr>
            <a:xfrm>
              <a:off x="495306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3" name="Google Shape;2103;p7"/>
            <p:cNvSpPr/>
            <p:nvPr/>
          </p:nvSpPr>
          <p:spPr>
            <a:xfrm>
              <a:off x="533407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4" name="Google Shape;2104;p7"/>
            <p:cNvSpPr/>
            <p:nvPr/>
          </p:nvSpPr>
          <p:spPr>
            <a:xfrm>
              <a:off x="571507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5" name="Google Shape;2105;p7"/>
            <p:cNvSpPr/>
            <p:nvPr/>
          </p:nvSpPr>
          <p:spPr>
            <a:xfrm>
              <a:off x="609608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6" name="Google Shape;2106;p7"/>
            <p:cNvSpPr/>
            <p:nvPr/>
          </p:nvSpPr>
          <p:spPr>
            <a:xfrm>
              <a:off x="647708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7" name="Google Shape;2107;p7"/>
            <p:cNvSpPr/>
            <p:nvPr/>
          </p:nvSpPr>
          <p:spPr>
            <a:xfrm>
              <a:off x="685809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8" name="Google Shape;2108;p7"/>
            <p:cNvSpPr/>
            <p:nvPr/>
          </p:nvSpPr>
          <p:spPr>
            <a:xfrm>
              <a:off x="723909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9" name="Google Shape;2109;p7"/>
            <p:cNvSpPr/>
            <p:nvPr/>
          </p:nvSpPr>
          <p:spPr>
            <a:xfrm>
              <a:off x="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0" name="Google Shape;2110;p7"/>
            <p:cNvSpPr/>
            <p:nvPr/>
          </p:nvSpPr>
          <p:spPr>
            <a:xfrm>
              <a:off x="38100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1" name="Google Shape;2111;p7"/>
            <p:cNvSpPr/>
            <p:nvPr/>
          </p:nvSpPr>
          <p:spPr>
            <a:xfrm>
              <a:off x="76201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2" name="Google Shape;2112;p7"/>
            <p:cNvSpPr/>
            <p:nvPr/>
          </p:nvSpPr>
          <p:spPr>
            <a:xfrm>
              <a:off x="114301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3" name="Google Shape;2113;p7"/>
            <p:cNvSpPr/>
            <p:nvPr/>
          </p:nvSpPr>
          <p:spPr>
            <a:xfrm>
              <a:off x="152402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4" name="Google Shape;2114;p7"/>
            <p:cNvSpPr/>
            <p:nvPr/>
          </p:nvSpPr>
          <p:spPr>
            <a:xfrm>
              <a:off x="190502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5" name="Google Shape;2115;p7"/>
            <p:cNvSpPr/>
            <p:nvPr/>
          </p:nvSpPr>
          <p:spPr>
            <a:xfrm>
              <a:off x="228603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6" name="Google Shape;2116;p7"/>
            <p:cNvSpPr/>
            <p:nvPr/>
          </p:nvSpPr>
          <p:spPr>
            <a:xfrm>
              <a:off x="266703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7" name="Google Shape;2117;p7"/>
            <p:cNvSpPr/>
            <p:nvPr/>
          </p:nvSpPr>
          <p:spPr>
            <a:xfrm>
              <a:off x="304804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8" name="Google Shape;2118;p7"/>
            <p:cNvSpPr/>
            <p:nvPr/>
          </p:nvSpPr>
          <p:spPr>
            <a:xfrm>
              <a:off x="342904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9" name="Google Shape;2119;p7"/>
            <p:cNvSpPr/>
            <p:nvPr/>
          </p:nvSpPr>
          <p:spPr>
            <a:xfrm>
              <a:off x="381005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0" name="Google Shape;2120;p7"/>
            <p:cNvSpPr/>
            <p:nvPr/>
          </p:nvSpPr>
          <p:spPr>
            <a:xfrm>
              <a:off x="419105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1" name="Google Shape;2121;p7"/>
            <p:cNvSpPr/>
            <p:nvPr/>
          </p:nvSpPr>
          <p:spPr>
            <a:xfrm>
              <a:off x="457206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2" name="Google Shape;2122;p7"/>
            <p:cNvSpPr/>
            <p:nvPr/>
          </p:nvSpPr>
          <p:spPr>
            <a:xfrm>
              <a:off x="495306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3" name="Google Shape;2123;p7"/>
            <p:cNvSpPr/>
            <p:nvPr/>
          </p:nvSpPr>
          <p:spPr>
            <a:xfrm>
              <a:off x="533407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4" name="Google Shape;2124;p7"/>
            <p:cNvSpPr/>
            <p:nvPr/>
          </p:nvSpPr>
          <p:spPr>
            <a:xfrm>
              <a:off x="571507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5" name="Google Shape;2125;p7"/>
            <p:cNvSpPr/>
            <p:nvPr/>
          </p:nvSpPr>
          <p:spPr>
            <a:xfrm>
              <a:off x="609608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6" name="Google Shape;2126;p7"/>
            <p:cNvSpPr/>
            <p:nvPr/>
          </p:nvSpPr>
          <p:spPr>
            <a:xfrm>
              <a:off x="647708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7" name="Google Shape;2127;p7"/>
            <p:cNvSpPr/>
            <p:nvPr/>
          </p:nvSpPr>
          <p:spPr>
            <a:xfrm>
              <a:off x="685809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8" name="Google Shape;2128;p7"/>
            <p:cNvSpPr/>
            <p:nvPr/>
          </p:nvSpPr>
          <p:spPr>
            <a:xfrm>
              <a:off x="723909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9" name="Google Shape;2129;p7"/>
            <p:cNvSpPr/>
            <p:nvPr/>
          </p:nvSpPr>
          <p:spPr>
            <a:xfrm>
              <a:off x="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0" name="Google Shape;2130;p7"/>
            <p:cNvSpPr/>
            <p:nvPr/>
          </p:nvSpPr>
          <p:spPr>
            <a:xfrm>
              <a:off x="38100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1" name="Google Shape;2131;p7"/>
            <p:cNvSpPr/>
            <p:nvPr/>
          </p:nvSpPr>
          <p:spPr>
            <a:xfrm>
              <a:off x="76201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2" name="Google Shape;2132;p7"/>
            <p:cNvSpPr/>
            <p:nvPr/>
          </p:nvSpPr>
          <p:spPr>
            <a:xfrm>
              <a:off x="114301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3" name="Google Shape;2133;p7"/>
            <p:cNvSpPr/>
            <p:nvPr/>
          </p:nvSpPr>
          <p:spPr>
            <a:xfrm>
              <a:off x="152402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4" name="Google Shape;2134;p7"/>
            <p:cNvSpPr/>
            <p:nvPr/>
          </p:nvSpPr>
          <p:spPr>
            <a:xfrm>
              <a:off x="190502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5" name="Google Shape;2135;p7"/>
            <p:cNvSpPr/>
            <p:nvPr/>
          </p:nvSpPr>
          <p:spPr>
            <a:xfrm>
              <a:off x="228603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6" name="Google Shape;2136;p7"/>
            <p:cNvSpPr/>
            <p:nvPr/>
          </p:nvSpPr>
          <p:spPr>
            <a:xfrm>
              <a:off x="266703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7" name="Google Shape;2137;p7"/>
            <p:cNvSpPr/>
            <p:nvPr/>
          </p:nvSpPr>
          <p:spPr>
            <a:xfrm>
              <a:off x="304804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8" name="Google Shape;2138;p7"/>
            <p:cNvSpPr/>
            <p:nvPr/>
          </p:nvSpPr>
          <p:spPr>
            <a:xfrm>
              <a:off x="342904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9" name="Google Shape;2139;p7"/>
            <p:cNvSpPr/>
            <p:nvPr/>
          </p:nvSpPr>
          <p:spPr>
            <a:xfrm>
              <a:off x="381005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0" name="Google Shape;2140;p7"/>
            <p:cNvSpPr/>
            <p:nvPr/>
          </p:nvSpPr>
          <p:spPr>
            <a:xfrm>
              <a:off x="419105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1" name="Google Shape;2141;p7"/>
            <p:cNvSpPr/>
            <p:nvPr/>
          </p:nvSpPr>
          <p:spPr>
            <a:xfrm>
              <a:off x="457206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2" name="Google Shape;2142;p7"/>
            <p:cNvSpPr/>
            <p:nvPr/>
          </p:nvSpPr>
          <p:spPr>
            <a:xfrm>
              <a:off x="495306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3" name="Google Shape;2143;p7"/>
            <p:cNvSpPr/>
            <p:nvPr/>
          </p:nvSpPr>
          <p:spPr>
            <a:xfrm>
              <a:off x="533407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4" name="Google Shape;2144;p7"/>
            <p:cNvSpPr/>
            <p:nvPr/>
          </p:nvSpPr>
          <p:spPr>
            <a:xfrm>
              <a:off x="571507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5" name="Google Shape;2145;p7"/>
            <p:cNvSpPr/>
            <p:nvPr/>
          </p:nvSpPr>
          <p:spPr>
            <a:xfrm>
              <a:off x="609608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6" name="Google Shape;2146;p7"/>
            <p:cNvSpPr/>
            <p:nvPr/>
          </p:nvSpPr>
          <p:spPr>
            <a:xfrm>
              <a:off x="647708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7" name="Google Shape;2147;p7"/>
            <p:cNvSpPr/>
            <p:nvPr/>
          </p:nvSpPr>
          <p:spPr>
            <a:xfrm>
              <a:off x="685809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8" name="Google Shape;2148;p7"/>
            <p:cNvSpPr/>
            <p:nvPr/>
          </p:nvSpPr>
          <p:spPr>
            <a:xfrm>
              <a:off x="723909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9" name="Google Shape;2149;p7"/>
            <p:cNvSpPr/>
            <p:nvPr/>
          </p:nvSpPr>
          <p:spPr>
            <a:xfrm>
              <a:off x="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0" name="Google Shape;2150;p7"/>
            <p:cNvSpPr/>
            <p:nvPr/>
          </p:nvSpPr>
          <p:spPr>
            <a:xfrm>
              <a:off x="38100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1" name="Google Shape;2151;p7"/>
            <p:cNvSpPr/>
            <p:nvPr/>
          </p:nvSpPr>
          <p:spPr>
            <a:xfrm>
              <a:off x="76201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2" name="Google Shape;2152;p7"/>
            <p:cNvSpPr/>
            <p:nvPr/>
          </p:nvSpPr>
          <p:spPr>
            <a:xfrm>
              <a:off x="114301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3" name="Google Shape;2153;p7"/>
            <p:cNvSpPr/>
            <p:nvPr/>
          </p:nvSpPr>
          <p:spPr>
            <a:xfrm>
              <a:off x="152402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4" name="Google Shape;2154;p7"/>
            <p:cNvSpPr/>
            <p:nvPr/>
          </p:nvSpPr>
          <p:spPr>
            <a:xfrm>
              <a:off x="190502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5" name="Google Shape;2155;p7"/>
            <p:cNvSpPr/>
            <p:nvPr/>
          </p:nvSpPr>
          <p:spPr>
            <a:xfrm>
              <a:off x="228603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6" name="Google Shape;2156;p7"/>
            <p:cNvSpPr/>
            <p:nvPr/>
          </p:nvSpPr>
          <p:spPr>
            <a:xfrm>
              <a:off x="266703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7" name="Google Shape;2157;p7"/>
            <p:cNvSpPr/>
            <p:nvPr/>
          </p:nvSpPr>
          <p:spPr>
            <a:xfrm>
              <a:off x="304804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8" name="Google Shape;2158;p7"/>
            <p:cNvSpPr/>
            <p:nvPr/>
          </p:nvSpPr>
          <p:spPr>
            <a:xfrm>
              <a:off x="342904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9" name="Google Shape;2159;p7"/>
            <p:cNvSpPr/>
            <p:nvPr/>
          </p:nvSpPr>
          <p:spPr>
            <a:xfrm>
              <a:off x="381005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0" name="Google Shape;2160;p7"/>
            <p:cNvSpPr/>
            <p:nvPr/>
          </p:nvSpPr>
          <p:spPr>
            <a:xfrm>
              <a:off x="419105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1" name="Google Shape;2161;p7"/>
            <p:cNvSpPr/>
            <p:nvPr/>
          </p:nvSpPr>
          <p:spPr>
            <a:xfrm>
              <a:off x="457206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2" name="Google Shape;2162;p7"/>
            <p:cNvSpPr/>
            <p:nvPr/>
          </p:nvSpPr>
          <p:spPr>
            <a:xfrm>
              <a:off x="495306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3" name="Google Shape;2163;p7"/>
            <p:cNvSpPr/>
            <p:nvPr/>
          </p:nvSpPr>
          <p:spPr>
            <a:xfrm>
              <a:off x="533407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4" name="Google Shape;2164;p7"/>
            <p:cNvSpPr/>
            <p:nvPr/>
          </p:nvSpPr>
          <p:spPr>
            <a:xfrm>
              <a:off x="571507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5" name="Google Shape;2165;p7"/>
            <p:cNvSpPr/>
            <p:nvPr/>
          </p:nvSpPr>
          <p:spPr>
            <a:xfrm>
              <a:off x="609608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6" name="Google Shape;2166;p7"/>
            <p:cNvSpPr/>
            <p:nvPr/>
          </p:nvSpPr>
          <p:spPr>
            <a:xfrm>
              <a:off x="647708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7" name="Google Shape;2167;p7"/>
            <p:cNvSpPr/>
            <p:nvPr/>
          </p:nvSpPr>
          <p:spPr>
            <a:xfrm>
              <a:off x="685809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8" name="Google Shape;2168;p7"/>
            <p:cNvSpPr/>
            <p:nvPr/>
          </p:nvSpPr>
          <p:spPr>
            <a:xfrm>
              <a:off x="723909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9" name="Google Shape;2169;p7"/>
            <p:cNvSpPr/>
            <p:nvPr/>
          </p:nvSpPr>
          <p:spPr>
            <a:xfrm>
              <a:off x="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0" name="Google Shape;2170;p7"/>
            <p:cNvSpPr/>
            <p:nvPr/>
          </p:nvSpPr>
          <p:spPr>
            <a:xfrm>
              <a:off x="38100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1" name="Google Shape;2171;p7"/>
            <p:cNvSpPr/>
            <p:nvPr/>
          </p:nvSpPr>
          <p:spPr>
            <a:xfrm>
              <a:off x="76201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2" name="Google Shape;2172;p7"/>
            <p:cNvSpPr/>
            <p:nvPr/>
          </p:nvSpPr>
          <p:spPr>
            <a:xfrm>
              <a:off x="114301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3" name="Google Shape;2173;p7"/>
            <p:cNvSpPr/>
            <p:nvPr/>
          </p:nvSpPr>
          <p:spPr>
            <a:xfrm>
              <a:off x="152402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4" name="Google Shape;2174;p7"/>
            <p:cNvSpPr/>
            <p:nvPr/>
          </p:nvSpPr>
          <p:spPr>
            <a:xfrm>
              <a:off x="190502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5" name="Google Shape;2175;p7"/>
            <p:cNvSpPr/>
            <p:nvPr/>
          </p:nvSpPr>
          <p:spPr>
            <a:xfrm>
              <a:off x="228603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6" name="Google Shape;2176;p7"/>
            <p:cNvSpPr/>
            <p:nvPr/>
          </p:nvSpPr>
          <p:spPr>
            <a:xfrm>
              <a:off x="266703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7" name="Google Shape;2177;p7"/>
            <p:cNvSpPr/>
            <p:nvPr/>
          </p:nvSpPr>
          <p:spPr>
            <a:xfrm>
              <a:off x="304804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8" name="Google Shape;2178;p7"/>
            <p:cNvSpPr/>
            <p:nvPr/>
          </p:nvSpPr>
          <p:spPr>
            <a:xfrm>
              <a:off x="342904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9" name="Google Shape;2179;p7"/>
            <p:cNvSpPr/>
            <p:nvPr/>
          </p:nvSpPr>
          <p:spPr>
            <a:xfrm>
              <a:off x="381005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0" name="Google Shape;2180;p7"/>
            <p:cNvSpPr/>
            <p:nvPr/>
          </p:nvSpPr>
          <p:spPr>
            <a:xfrm>
              <a:off x="419105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1" name="Google Shape;2181;p7"/>
            <p:cNvSpPr/>
            <p:nvPr/>
          </p:nvSpPr>
          <p:spPr>
            <a:xfrm>
              <a:off x="457206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2" name="Google Shape;2182;p7"/>
            <p:cNvSpPr/>
            <p:nvPr/>
          </p:nvSpPr>
          <p:spPr>
            <a:xfrm>
              <a:off x="495306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3" name="Google Shape;2183;p7"/>
            <p:cNvSpPr/>
            <p:nvPr/>
          </p:nvSpPr>
          <p:spPr>
            <a:xfrm>
              <a:off x="533407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4" name="Google Shape;2184;p7"/>
            <p:cNvSpPr/>
            <p:nvPr/>
          </p:nvSpPr>
          <p:spPr>
            <a:xfrm>
              <a:off x="571507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5" name="Google Shape;2185;p7"/>
            <p:cNvSpPr/>
            <p:nvPr/>
          </p:nvSpPr>
          <p:spPr>
            <a:xfrm>
              <a:off x="609608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6" name="Google Shape;2186;p7"/>
            <p:cNvSpPr/>
            <p:nvPr/>
          </p:nvSpPr>
          <p:spPr>
            <a:xfrm>
              <a:off x="647708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7" name="Google Shape;2187;p7"/>
            <p:cNvSpPr/>
            <p:nvPr/>
          </p:nvSpPr>
          <p:spPr>
            <a:xfrm>
              <a:off x="685809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8" name="Google Shape;2188;p7"/>
            <p:cNvSpPr/>
            <p:nvPr/>
          </p:nvSpPr>
          <p:spPr>
            <a:xfrm>
              <a:off x="723909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9" name="Google Shape;2189;p7"/>
            <p:cNvSpPr/>
            <p:nvPr/>
          </p:nvSpPr>
          <p:spPr>
            <a:xfrm>
              <a:off x="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0" name="Google Shape;2190;p7"/>
            <p:cNvSpPr/>
            <p:nvPr/>
          </p:nvSpPr>
          <p:spPr>
            <a:xfrm>
              <a:off x="38100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1" name="Google Shape;2191;p7"/>
            <p:cNvSpPr/>
            <p:nvPr/>
          </p:nvSpPr>
          <p:spPr>
            <a:xfrm>
              <a:off x="76201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2" name="Google Shape;2192;p7"/>
            <p:cNvSpPr/>
            <p:nvPr/>
          </p:nvSpPr>
          <p:spPr>
            <a:xfrm>
              <a:off x="114301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3" name="Google Shape;2193;p7"/>
            <p:cNvSpPr/>
            <p:nvPr/>
          </p:nvSpPr>
          <p:spPr>
            <a:xfrm>
              <a:off x="152402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4" name="Google Shape;2194;p7"/>
            <p:cNvSpPr/>
            <p:nvPr/>
          </p:nvSpPr>
          <p:spPr>
            <a:xfrm>
              <a:off x="190502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5" name="Google Shape;2195;p7"/>
            <p:cNvSpPr/>
            <p:nvPr/>
          </p:nvSpPr>
          <p:spPr>
            <a:xfrm>
              <a:off x="228603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6" name="Google Shape;2196;p7"/>
            <p:cNvSpPr/>
            <p:nvPr/>
          </p:nvSpPr>
          <p:spPr>
            <a:xfrm>
              <a:off x="266703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7" name="Google Shape;2197;p7"/>
            <p:cNvSpPr/>
            <p:nvPr/>
          </p:nvSpPr>
          <p:spPr>
            <a:xfrm>
              <a:off x="304804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8" name="Google Shape;2198;p7"/>
            <p:cNvSpPr/>
            <p:nvPr/>
          </p:nvSpPr>
          <p:spPr>
            <a:xfrm>
              <a:off x="342904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9" name="Google Shape;2199;p7"/>
            <p:cNvSpPr/>
            <p:nvPr/>
          </p:nvSpPr>
          <p:spPr>
            <a:xfrm>
              <a:off x="381005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0" name="Google Shape;2200;p7"/>
            <p:cNvSpPr/>
            <p:nvPr/>
          </p:nvSpPr>
          <p:spPr>
            <a:xfrm>
              <a:off x="419105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1" name="Google Shape;2201;p7"/>
            <p:cNvSpPr/>
            <p:nvPr/>
          </p:nvSpPr>
          <p:spPr>
            <a:xfrm>
              <a:off x="457206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2" name="Google Shape;2202;p7"/>
            <p:cNvSpPr/>
            <p:nvPr/>
          </p:nvSpPr>
          <p:spPr>
            <a:xfrm>
              <a:off x="495306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3" name="Google Shape;2203;p7"/>
            <p:cNvSpPr/>
            <p:nvPr/>
          </p:nvSpPr>
          <p:spPr>
            <a:xfrm>
              <a:off x="533407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4" name="Google Shape;2204;p7"/>
            <p:cNvSpPr/>
            <p:nvPr/>
          </p:nvSpPr>
          <p:spPr>
            <a:xfrm>
              <a:off x="571507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5" name="Google Shape;2205;p7"/>
            <p:cNvSpPr/>
            <p:nvPr/>
          </p:nvSpPr>
          <p:spPr>
            <a:xfrm>
              <a:off x="609608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6" name="Google Shape;2206;p7"/>
            <p:cNvSpPr/>
            <p:nvPr/>
          </p:nvSpPr>
          <p:spPr>
            <a:xfrm>
              <a:off x="647708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7" name="Google Shape;2207;p7"/>
            <p:cNvSpPr/>
            <p:nvPr/>
          </p:nvSpPr>
          <p:spPr>
            <a:xfrm>
              <a:off x="685809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8" name="Google Shape;2208;p7"/>
            <p:cNvSpPr/>
            <p:nvPr/>
          </p:nvSpPr>
          <p:spPr>
            <a:xfrm>
              <a:off x="723909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9" name="Google Shape;2209;p7"/>
            <p:cNvSpPr/>
            <p:nvPr/>
          </p:nvSpPr>
          <p:spPr>
            <a:xfrm>
              <a:off x="762011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0" name="Google Shape;2210;p7"/>
            <p:cNvSpPr/>
            <p:nvPr/>
          </p:nvSpPr>
          <p:spPr>
            <a:xfrm>
              <a:off x="800111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1" name="Google Shape;2211;p7"/>
            <p:cNvSpPr/>
            <p:nvPr/>
          </p:nvSpPr>
          <p:spPr>
            <a:xfrm>
              <a:off x="838212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2" name="Google Shape;2212;p7"/>
            <p:cNvSpPr/>
            <p:nvPr/>
          </p:nvSpPr>
          <p:spPr>
            <a:xfrm>
              <a:off x="876312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3" name="Google Shape;2213;p7"/>
            <p:cNvSpPr/>
            <p:nvPr/>
          </p:nvSpPr>
          <p:spPr>
            <a:xfrm>
              <a:off x="762011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4" name="Google Shape;2214;p7"/>
            <p:cNvSpPr/>
            <p:nvPr/>
          </p:nvSpPr>
          <p:spPr>
            <a:xfrm>
              <a:off x="800111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5" name="Google Shape;2215;p7"/>
            <p:cNvSpPr/>
            <p:nvPr/>
          </p:nvSpPr>
          <p:spPr>
            <a:xfrm>
              <a:off x="838212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6" name="Google Shape;2216;p7"/>
            <p:cNvSpPr/>
            <p:nvPr/>
          </p:nvSpPr>
          <p:spPr>
            <a:xfrm>
              <a:off x="876312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7" name="Google Shape;2217;p7"/>
            <p:cNvSpPr/>
            <p:nvPr/>
          </p:nvSpPr>
          <p:spPr>
            <a:xfrm>
              <a:off x="762011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8" name="Google Shape;2218;p7"/>
            <p:cNvSpPr/>
            <p:nvPr/>
          </p:nvSpPr>
          <p:spPr>
            <a:xfrm>
              <a:off x="800111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9" name="Google Shape;2219;p7"/>
            <p:cNvSpPr/>
            <p:nvPr/>
          </p:nvSpPr>
          <p:spPr>
            <a:xfrm>
              <a:off x="838212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0" name="Google Shape;2220;p7"/>
            <p:cNvSpPr/>
            <p:nvPr/>
          </p:nvSpPr>
          <p:spPr>
            <a:xfrm>
              <a:off x="876312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1" name="Google Shape;2221;p7"/>
            <p:cNvSpPr/>
            <p:nvPr/>
          </p:nvSpPr>
          <p:spPr>
            <a:xfrm>
              <a:off x="762011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2" name="Google Shape;2222;p7"/>
            <p:cNvSpPr/>
            <p:nvPr/>
          </p:nvSpPr>
          <p:spPr>
            <a:xfrm>
              <a:off x="800111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3" name="Google Shape;2223;p7"/>
            <p:cNvSpPr/>
            <p:nvPr/>
          </p:nvSpPr>
          <p:spPr>
            <a:xfrm>
              <a:off x="838212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4" name="Google Shape;2224;p7"/>
            <p:cNvSpPr/>
            <p:nvPr/>
          </p:nvSpPr>
          <p:spPr>
            <a:xfrm>
              <a:off x="876312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5" name="Google Shape;2225;p7"/>
            <p:cNvSpPr/>
            <p:nvPr/>
          </p:nvSpPr>
          <p:spPr>
            <a:xfrm>
              <a:off x="762011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6" name="Google Shape;2226;p7"/>
            <p:cNvSpPr/>
            <p:nvPr/>
          </p:nvSpPr>
          <p:spPr>
            <a:xfrm>
              <a:off x="800111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7" name="Google Shape;2227;p7"/>
            <p:cNvSpPr/>
            <p:nvPr/>
          </p:nvSpPr>
          <p:spPr>
            <a:xfrm>
              <a:off x="838212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8" name="Google Shape;2228;p7"/>
            <p:cNvSpPr/>
            <p:nvPr/>
          </p:nvSpPr>
          <p:spPr>
            <a:xfrm>
              <a:off x="876312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9" name="Google Shape;2229;p7"/>
            <p:cNvSpPr/>
            <p:nvPr/>
          </p:nvSpPr>
          <p:spPr>
            <a:xfrm>
              <a:off x="762011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0" name="Google Shape;2230;p7"/>
            <p:cNvSpPr/>
            <p:nvPr/>
          </p:nvSpPr>
          <p:spPr>
            <a:xfrm>
              <a:off x="800111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1" name="Google Shape;2231;p7"/>
            <p:cNvSpPr/>
            <p:nvPr/>
          </p:nvSpPr>
          <p:spPr>
            <a:xfrm>
              <a:off x="838212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2" name="Google Shape;2232;p7"/>
            <p:cNvSpPr/>
            <p:nvPr/>
          </p:nvSpPr>
          <p:spPr>
            <a:xfrm>
              <a:off x="876312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3" name="Google Shape;2233;p7"/>
            <p:cNvSpPr/>
            <p:nvPr/>
          </p:nvSpPr>
          <p:spPr>
            <a:xfrm>
              <a:off x="762011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4" name="Google Shape;2234;p7"/>
            <p:cNvSpPr/>
            <p:nvPr/>
          </p:nvSpPr>
          <p:spPr>
            <a:xfrm>
              <a:off x="800111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5" name="Google Shape;2235;p7"/>
            <p:cNvSpPr/>
            <p:nvPr/>
          </p:nvSpPr>
          <p:spPr>
            <a:xfrm>
              <a:off x="838212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6" name="Google Shape;2236;p7"/>
            <p:cNvSpPr/>
            <p:nvPr/>
          </p:nvSpPr>
          <p:spPr>
            <a:xfrm>
              <a:off x="876312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7" name="Google Shape;2237;p7"/>
            <p:cNvSpPr/>
            <p:nvPr/>
          </p:nvSpPr>
          <p:spPr>
            <a:xfrm>
              <a:off x="762011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8" name="Google Shape;2238;p7"/>
            <p:cNvSpPr/>
            <p:nvPr/>
          </p:nvSpPr>
          <p:spPr>
            <a:xfrm>
              <a:off x="800111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9" name="Google Shape;2239;p7"/>
            <p:cNvSpPr/>
            <p:nvPr/>
          </p:nvSpPr>
          <p:spPr>
            <a:xfrm>
              <a:off x="838212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0" name="Google Shape;2240;p7"/>
            <p:cNvSpPr/>
            <p:nvPr/>
          </p:nvSpPr>
          <p:spPr>
            <a:xfrm>
              <a:off x="876312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1" name="Google Shape;2241;p7"/>
            <p:cNvSpPr/>
            <p:nvPr/>
          </p:nvSpPr>
          <p:spPr>
            <a:xfrm>
              <a:off x="762011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2" name="Google Shape;2242;p7"/>
            <p:cNvSpPr/>
            <p:nvPr/>
          </p:nvSpPr>
          <p:spPr>
            <a:xfrm>
              <a:off x="800111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3" name="Google Shape;2243;p7"/>
            <p:cNvSpPr/>
            <p:nvPr/>
          </p:nvSpPr>
          <p:spPr>
            <a:xfrm>
              <a:off x="838212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4" name="Google Shape;2244;p7"/>
            <p:cNvSpPr/>
            <p:nvPr/>
          </p:nvSpPr>
          <p:spPr>
            <a:xfrm>
              <a:off x="876312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5" name="Google Shape;2245;p7"/>
            <p:cNvSpPr/>
            <p:nvPr/>
          </p:nvSpPr>
          <p:spPr>
            <a:xfrm>
              <a:off x="762011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6" name="Google Shape;2246;p7"/>
            <p:cNvSpPr/>
            <p:nvPr/>
          </p:nvSpPr>
          <p:spPr>
            <a:xfrm>
              <a:off x="800111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7" name="Google Shape;2247;p7"/>
            <p:cNvSpPr/>
            <p:nvPr/>
          </p:nvSpPr>
          <p:spPr>
            <a:xfrm>
              <a:off x="838212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8" name="Google Shape;2248;p7"/>
            <p:cNvSpPr/>
            <p:nvPr/>
          </p:nvSpPr>
          <p:spPr>
            <a:xfrm>
              <a:off x="876312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9" name="Google Shape;2249;p7"/>
            <p:cNvSpPr/>
            <p:nvPr/>
          </p:nvSpPr>
          <p:spPr>
            <a:xfrm>
              <a:off x="762011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0" name="Google Shape;2250;p7"/>
            <p:cNvSpPr/>
            <p:nvPr/>
          </p:nvSpPr>
          <p:spPr>
            <a:xfrm>
              <a:off x="800111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1" name="Google Shape;2251;p7"/>
            <p:cNvSpPr/>
            <p:nvPr/>
          </p:nvSpPr>
          <p:spPr>
            <a:xfrm>
              <a:off x="838212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2" name="Google Shape;2252;p7"/>
            <p:cNvSpPr/>
            <p:nvPr/>
          </p:nvSpPr>
          <p:spPr>
            <a:xfrm>
              <a:off x="876312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3" name="Google Shape;2253;p7"/>
            <p:cNvSpPr/>
            <p:nvPr/>
          </p:nvSpPr>
          <p:spPr>
            <a:xfrm>
              <a:off x="762011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4" name="Google Shape;2254;p7"/>
            <p:cNvSpPr/>
            <p:nvPr/>
          </p:nvSpPr>
          <p:spPr>
            <a:xfrm>
              <a:off x="800111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5" name="Google Shape;2255;p7"/>
            <p:cNvSpPr/>
            <p:nvPr/>
          </p:nvSpPr>
          <p:spPr>
            <a:xfrm>
              <a:off x="838212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6" name="Google Shape;2256;p7"/>
            <p:cNvSpPr/>
            <p:nvPr/>
          </p:nvSpPr>
          <p:spPr>
            <a:xfrm>
              <a:off x="876312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7" name="Google Shape;2257;p7"/>
            <p:cNvSpPr/>
            <p:nvPr/>
          </p:nvSpPr>
          <p:spPr>
            <a:xfrm>
              <a:off x="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8" name="Google Shape;2258;p7"/>
            <p:cNvSpPr/>
            <p:nvPr/>
          </p:nvSpPr>
          <p:spPr>
            <a:xfrm>
              <a:off x="38100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9" name="Google Shape;2259;p7"/>
            <p:cNvSpPr/>
            <p:nvPr/>
          </p:nvSpPr>
          <p:spPr>
            <a:xfrm>
              <a:off x="76201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0" name="Google Shape;2260;p7"/>
            <p:cNvSpPr/>
            <p:nvPr/>
          </p:nvSpPr>
          <p:spPr>
            <a:xfrm>
              <a:off x="114301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1" name="Google Shape;2261;p7"/>
            <p:cNvSpPr/>
            <p:nvPr/>
          </p:nvSpPr>
          <p:spPr>
            <a:xfrm>
              <a:off x="152402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2" name="Google Shape;2262;p7"/>
            <p:cNvSpPr/>
            <p:nvPr/>
          </p:nvSpPr>
          <p:spPr>
            <a:xfrm>
              <a:off x="190502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3" name="Google Shape;2263;p7"/>
            <p:cNvSpPr/>
            <p:nvPr/>
          </p:nvSpPr>
          <p:spPr>
            <a:xfrm>
              <a:off x="228603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4" name="Google Shape;2264;p7"/>
            <p:cNvSpPr/>
            <p:nvPr/>
          </p:nvSpPr>
          <p:spPr>
            <a:xfrm>
              <a:off x="266703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5" name="Google Shape;2265;p7"/>
            <p:cNvSpPr/>
            <p:nvPr/>
          </p:nvSpPr>
          <p:spPr>
            <a:xfrm>
              <a:off x="304804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6" name="Google Shape;2266;p7"/>
            <p:cNvSpPr/>
            <p:nvPr/>
          </p:nvSpPr>
          <p:spPr>
            <a:xfrm>
              <a:off x="342904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7" name="Google Shape;2267;p7"/>
            <p:cNvSpPr/>
            <p:nvPr/>
          </p:nvSpPr>
          <p:spPr>
            <a:xfrm>
              <a:off x="381005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8" name="Google Shape;2268;p7"/>
            <p:cNvSpPr/>
            <p:nvPr/>
          </p:nvSpPr>
          <p:spPr>
            <a:xfrm>
              <a:off x="419105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9" name="Google Shape;2269;p7"/>
            <p:cNvSpPr/>
            <p:nvPr/>
          </p:nvSpPr>
          <p:spPr>
            <a:xfrm>
              <a:off x="457206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0" name="Google Shape;2270;p7"/>
            <p:cNvSpPr/>
            <p:nvPr/>
          </p:nvSpPr>
          <p:spPr>
            <a:xfrm>
              <a:off x="495306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1" name="Google Shape;2271;p7"/>
            <p:cNvSpPr/>
            <p:nvPr/>
          </p:nvSpPr>
          <p:spPr>
            <a:xfrm>
              <a:off x="533407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2" name="Google Shape;2272;p7"/>
            <p:cNvSpPr/>
            <p:nvPr/>
          </p:nvSpPr>
          <p:spPr>
            <a:xfrm>
              <a:off x="571507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3" name="Google Shape;2273;p7"/>
            <p:cNvSpPr/>
            <p:nvPr/>
          </p:nvSpPr>
          <p:spPr>
            <a:xfrm>
              <a:off x="609608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4" name="Google Shape;2274;p7"/>
            <p:cNvSpPr/>
            <p:nvPr/>
          </p:nvSpPr>
          <p:spPr>
            <a:xfrm>
              <a:off x="647708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5" name="Google Shape;2275;p7"/>
            <p:cNvSpPr/>
            <p:nvPr/>
          </p:nvSpPr>
          <p:spPr>
            <a:xfrm>
              <a:off x="685809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6" name="Google Shape;2276;p7"/>
            <p:cNvSpPr/>
            <p:nvPr/>
          </p:nvSpPr>
          <p:spPr>
            <a:xfrm>
              <a:off x="723909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7" name="Google Shape;2277;p7"/>
            <p:cNvSpPr/>
            <p:nvPr/>
          </p:nvSpPr>
          <p:spPr>
            <a:xfrm>
              <a:off x="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8" name="Google Shape;2278;p7"/>
            <p:cNvSpPr/>
            <p:nvPr/>
          </p:nvSpPr>
          <p:spPr>
            <a:xfrm>
              <a:off x="38100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9" name="Google Shape;2279;p7"/>
            <p:cNvSpPr/>
            <p:nvPr/>
          </p:nvSpPr>
          <p:spPr>
            <a:xfrm>
              <a:off x="76201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0" name="Google Shape;2280;p7"/>
            <p:cNvSpPr/>
            <p:nvPr/>
          </p:nvSpPr>
          <p:spPr>
            <a:xfrm>
              <a:off x="114301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1" name="Google Shape;2281;p7"/>
            <p:cNvSpPr/>
            <p:nvPr/>
          </p:nvSpPr>
          <p:spPr>
            <a:xfrm>
              <a:off x="152402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2" name="Google Shape;2282;p7"/>
            <p:cNvSpPr/>
            <p:nvPr/>
          </p:nvSpPr>
          <p:spPr>
            <a:xfrm>
              <a:off x="190502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3" name="Google Shape;2283;p7"/>
            <p:cNvSpPr/>
            <p:nvPr/>
          </p:nvSpPr>
          <p:spPr>
            <a:xfrm>
              <a:off x="228603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4" name="Google Shape;2284;p7"/>
            <p:cNvSpPr/>
            <p:nvPr/>
          </p:nvSpPr>
          <p:spPr>
            <a:xfrm>
              <a:off x="266703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5" name="Google Shape;2285;p7"/>
            <p:cNvSpPr/>
            <p:nvPr/>
          </p:nvSpPr>
          <p:spPr>
            <a:xfrm>
              <a:off x="304804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6" name="Google Shape;2286;p7"/>
            <p:cNvSpPr/>
            <p:nvPr/>
          </p:nvSpPr>
          <p:spPr>
            <a:xfrm>
              <a:off x="342904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7" name="Google Shape;2287;p7"/>
            <p:cNvSpPr/>
            <p:nvPr/>
          </p:nvSpPr>
          <p:spPr>
            <a:xfrm>
              <a:off x="381005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8" name="Google Shape;2288;p7"/>
            <p:cNvSpPr/>
            <p:nvPr/>
          </p:nvSpPr>
          <p:spPr>
            <a:xfrm>
              <a:off x="419105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9" name="Google Shape;2289;p7"/>
            <p:cNvSpPr/>
            <p:nvPr/>
          </p:nvSpPr>
          <p:spPr>
            <a:xfrm>
              <a:off x="457206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0" name="Google Shape;2290;p7"/>
            <p:cNvSpPr/>
            <p:nvPr/>
          </p:nvSpPr>
          <p:spPr>
            <a:xfrm>
              <a:off x="495306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1" name="Google Shape;2291;p7"/>
            <p:cNvSpPr/>
            <p:nvPr/>
          </p:nvSpPr>
          <p:spPr>
            <a:xfrm>
              <a:off x="533407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2" name="Google Shape;2292;p7"/>
            <p:cNvSpPr/>
            <p:nvPr/>
          </p:nvSpPr>
          <p:spPr>
            <a:xfrm>
              <a:off x="571507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3" name="Google Shape;2293;p7"/>
            <p:cNvSpPr/>
            <p:nvPr/>
          </p:nvSpPr>
          <p:spPr>
            <a:xfrm>
              <a:off x="609608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4" name="Google Shape;2294;p7"/>
            <p:cNvSpPr/>
            <p:nvPr/>
          </p:nvSpPr>
          <p:spPr>
            <a:xfrm>
              <a:off x="647708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5" name="Google Shape;2295;p7"/>
            <p:cNvSpPr/>
            <p:nvPr/>
          </p:nvSpPr>
          <p:spPr>
            <a:xfrm>
              <a:off x="685809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6" name="Google Shape;2296;p7"/>
            <p:cNvSpPr/>
            <p:nvPr/>
          </p:nvSpPr>
          <p:spPr>
            <a:xfrm>
              <a:off x="723909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7" name="Google Shape;2297;p7"/>
            <p:cNvSpPr/>
            <p:nvPr/>
          </p:nvSpPr>
          <p:spPr>
            <a:xfrm>
              <a:off x="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8" name="Google Shape;2298;p7"/>
            <p:cNvSpPr/>
            <p:nvPr/>
          </p:nvSpPr>
          <p:spPr>
            <a:xfrm>
              <a:off x="38100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9" name="Google Shape;2299;p7"/>
            <p:cNvSpPr/>
            <p:nvPr/>
          </p:nvSpPr>
          <p:spPr>
            <a:xfrm>
              <a:off x="76201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0" name="Google Shape;2300;p7"/>
            <p:cNvSpPr/>
            <p:nvPr/>
          </p:nvSpPr>
          <p:spPr>
            <a:xfrm>
              <a:off x="114301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1" name="Google Shape;2301;p7"/>
            <p:cNvSpPr/>
            <p:nvPr/>
          </p:nvSpPr>
          <p:spPr>
            <a:xfrm>
              <a:off x="152402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2" name="Google Shape;2302;p7"/>
            <p:cNvSpPr/>
            <p:nvPr/>
          </p:nvSpPr>
          <p:spPr>
            <a:xfrm>
              <a:off x="190502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3" name="Google Shape;2303;p7"/>
            <p:cNvSpPr/>
            <p:nvPr/>
          </p:nvSpPr>
          <p:spPr>
            <a:xfrm>
              <a:off x="228603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4" name="Google Shape;2304;p7"/>
            <p:cNvSpPr/>
            <p:nvPr/>
          </p:nvSpPr>
          <p:spPr>
            <a:xfrm>
              <a:off x="266703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5" name="Google Shape;2305;p7"/>
            <p:cNvSpPr/>
            <p:nvPr/>
          </p:nvSpPr>
          <p:spPr>
            <a:xfrm>
              <a:off x="304804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6" name="Google Shape;2306;p7"/>
            <p:cNvSpPr/>
            <p:nvPr/>
          </p:nvSpPr>
          <p:spPr>
            <a:xfrm>
              <a:off x="342904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7" name="Google Shape;2307;p7"/>
            <p:cNvSpPr/>
            <p:nvPr/>
          </p:nvSpPr>
          <p:spPr>
            <a:xfrm>
              <a:off x="381005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8" name="Google Shape;2308;p7"/>
            <p:cNvSpPr/>
            <p:nvPr/>
          </p:nvSpPr>
          <p:spPr>
            <a:xfrm>
              <a:off x="419105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9" name="Google Shape;2309;p7"/>
            <p:cNvSpPr/>
            <p:nvPr/>
          </p:nvSpPr>
          <p:spPr>
            <a:xfrm>
              <a:off x="457206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0" name="Google Shape;2310;p7"/>
            <p:cNvSpPr/>
            <p:nvPr/>
          </p:nvSpPr>
          <p:spPr>
            <a:xfrm>
              <a:off x="495306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1" name="Google Shape;2311;p7"/>
            <p:cNvSpPr/>
            <p:nvPr/>
          </p:nvSpPr>
          <p:spPr>
            <a:xfrm>
              <a:off x="533407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2" name="Google Shape;2312;p7"/>
            <p:cNvSpPr/>
            <p:nvPr/>
          </p:nvSpPr>
          <p:spPr>
            <a:xfrm>
              <a:off x="571507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3" name="Google Shape;2313;p7"/>
            <p:cNvSpPr/>
            <p:nvPr/>
          </p:nvSpPr>
          <p:spPr>
            <a:xfrm>
              <a:off x="609608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4" name="Google Shape;2314;p7"/>
            <p:cNvSpPr/>
            <p:nvPr/>
          </p:nvSpPr>
          <p:spPr>
            <a:xfrm>
              <a:off x="647708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5" name="Google Shape;2315;p7"/>
            <p:cNvSpPr/>
            <p:nvPr/>
          </p:nvSpPr>
          <p:spPr>
            <a:xfrm>
              <a:off x="685809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6" name="Google Shape;2316;p7"/>
            <p:cNvSpPr/>
            <p:nvPr/>
          </p:nvSpPr>
          <p:spPr>
            <a:xfrm>
              <a:off x="723909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7" name="Google Shape;2317;p7"/>
            <p:cNvSpPr/>
            <p:nvPr/>
          </p:nvSpPr>
          <p:spPr>
            <a:xfrm>
              <a:off x="762011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8" name="Google Shape;2318;p7"/>
            <p:cNvSpPr/>
            <p:nvPr/>
          </p:nvSpPr>
          <p:spPr>
            <a:xfrm>
              <a:off x="800111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9" name="Google Shape;2319;p7"/>
            <p:cNvSpPr/>
            <p:nvPr/>
          </p:nvSpPr>
          <p:spPr>
            <a:xfrm>
              <a:off x="838212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0" name="Google Shape;2320;p7"/>
            <p:cNvSpPr/>
            <p:nvPr/>
          </p:nvSpPr>
          <p:spPr>
            <a:xfrm>
              <a:off x="876312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1" name="Google Shape;2321;p7"/>
            <p:cNvSpPr/>
            <p:nvPr/>
          </p:nvSpPr>
          <p:spPr>
            <a:xfrm>
              <a:off x="762011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2" name="Google Shape;2322;p7"/>
            <p:cNvSpPr/>
            <p:nvPr/>
          </p:nvSpPr>
          <p:spPr>
            <a:xfrm>
              <a:off x="800111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3" name="Google Shape;2323;p7"/>
            <p:cNvSpPr/>
            <p:nvPr/>
          </p:nvSpPr>
          <p:spPr>
            <a:xfrm>
              <a:off x="838212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4" name="Google Shape;2324;p7"/>
            <p:cNvSpPr/>
            <p:nvPr/>
          </p:nvSpPr>
          <p:spPr>
            <a:xfrm>
              <a:off x="876312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5" name="Google Shape;2325;p7"/>
            <p:cNvSpPr/>
            <p:nvPr/>
          </p:nvSpPr>
          <p:spPr>
            <a:xfrm>
              <a:off x="762011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6" name="Google Shape;2326;p7"/>
            <p:cNvSpPr/>
            <p:nvPr/>
          </p:nvSpPr>
          <p:spPr>
            <a:xfrm>
              <a:off x="800111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7" name="Google Shape;2327;p7"/>
            <p:cNvSpPr/>
            <p:nvPr/>
          </p:nvSpPr>
          <p:spPr>
            <a:xfrm>
              <a:off x="838212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8" name="Google Shape;2328;p7"/>
            <p:cNvSpPr/>
            <p:nvPr/>
          </p:nvSpPr>
          <p:spPr>
            <a:xfrm>
              <a:off x="876312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29" name="Google Shape;2329;p7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5051">
              <a:alpha val="1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330" name="Google Shape;2330;p7"/>
          <p:cNvGrpSpPr/>
          <p:nvPr/>
        </p:nvGrpSpPr>
        <p:grpSpPr>
          <a:xfrm>
            <a:off x="553048" y="535000"/>
            <a:ext cx="8105852" cy="4302000"/>
            <a:chOff x="553048" y="535000"/>
            <a:chExt cx="8105852" cy="4302000"/>
          </a:xfrm>
        </p:grpSpPr>
        <p:sp>
          <p:nvSpPr>
            <p:cNvPr id="2331" name="Google Shape;2331;p7"/>
            <p:cNvSpPr/>
            <p:nvPr/>
          </p:nvSpPr>
          <p:spPr>
            <a:xfrm>
              <a:off x="942300" y="7636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rgbClr val="222828">
                <a:alpha val="204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2" name="Google Shape;2332;p7"/>
            <p:cNvSpPr/>
            <p:nvPr/>
          </p:nvSpPr>
          <p:spPr>
            <a:xfrm>
              <a:off x="712275" y="5350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3" name="Google Shape;2333;p7"/>
            <p:cNvSpPr/>
            <p:nvPr/>
          </p:nvSpPr>
          <p:spPr>
            <a:xfrm>
              <a:off x="848698" y="898261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4" name="Google Shape;2334;p7"/>
            <p:cNvSpPr/>
            <p:nvPr/>
          </p:nvSpPr>
          <p:spPr>
            <a:xfrm>
              <a:off x="553048" y="931482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8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5" name="Google Shape;2335;p7"/>
            <p:cNvSpPr/>
            <p:nvPr/>
          </p:nvSpPr>
          <p:spPr>
            <a:xfrm>
              <a:off x="848698" y="1332681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8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8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6" name="Google Shape;2336;p7"/>
            <p:cNvSpPr/>
            <p:nvPr/>
          </p:nvSpPr>
          <p:spPr>
            <a:xfrm>
              <a:off x="553048" y="1365902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1"/>
                    <a:pt x="0" y="1497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09"/>
                    <a:pt x="0" y="10535"/>
                  </a:cubicBezTo>
                  <a:cubicBezTo>
                    <a:pt x="0" y="11361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9"/>
                  </a:cubicBezTo>
                  <a:lnTo>
                    <a:pt x="26327" y="5330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7" name="Google Shape;2337;p7"/>
            <p:cNvSpPr/>
            <p:nvPr/>
          </p:nvSpPr>
          <p:spPr>
            <a:xfrm>
              <a:off x="848698" y="1767184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4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8" name="Google Shape;2338;p7"/>
            <p:cNvSpPr/>
            <p:nvPr/>
          </p:nvSpPr>
          <p:spPr>
            <a:xfrm>
              <a:off x="553048" y="180040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3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9" name="Google Shape;2339;p7"/>
            <p:cNvSpPr/>
            <p:nvPr/>
          </p:nvSpPr>
          <p:spPr>
            <a:xfrm>
              <a:off x="848698" y="2201603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0" name="Google Shape;2340;p7"/>
            <p:cNvSpPr/>
            <p:nvPr/>
          </p:nvSpPr>
          <p:spPr>
            <a:xfrm>
              <a:off x="553048" y="2234824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9"/>
                  </a:cubicBezTo>
                  <a:lnTo>
                    <a:pt x="26327" y="5330"/>
                  </a:lnTo>
                  <a:cubicBezTo>
                    <a:pt x="26327" y="2341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1" name="Google Shape;2341;p7"/>
            <p:cNvSpPr/>
            <p:nvPr/>
          </p:nvSpPr>
          <p:spPr>
            <a:xfrm>
              <a:off x="848698" y="2636106"/>
              <a:ext cx="317374" cy="317374"/>
            </a:xfrm>
            <a:custGeom>
              <a:avLst/>
              <a:gdLst/>
              <a:ahLst/>
              <a:cxnLst/>
              <a:rect l="l" t="t" r="r" b="b"/>
              <a:pathLst>
                <a:path w="15209" h="15209" extrusionOk="0">
                  <a:moveTo>
                    <a:pt x="7604" y="0"/>
                  </a:moveTo>
                  <a:cubicBezTo>
                    <a:pt x="3404" y="0"/>
                    <a:pt x="0" y="3404"/>
                    <a:pt x="0" y="7604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4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2" name="Google Shape;2342;p7"/>
            <p:cNvSpPr/>
            <p:nvPr/>
          </p:nvSpPr>
          <p:spPr>
            <a:xfrm>
              <a:off x="553048" y="266926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71"/>
                    <a:pt x="0" y="1496"/>
                  </a:cubicBezTo>
                  <a:cubicBezTo>
                    <a:pt x="0" y="2322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8"/>
                  </a:lnTo>
                  <a:cubicBezTo>
                    <a:pt x="23340" y="7947"/>
                    <a:pt x="21591" y="9041"/>
                    <a:pt x="19596" y="9041"/>
                  </a:cubicBezTo>
                  <a:lnTo>
                    <a:pt x="1493" y="9041"/>
                  </a:lnTo>
                  <a:cubicBezTo>
                    <a:pt x="671" y="9041"/>
                    <a:pt x="0" y="9709"/>
                    <a:pt x="0" y="10534"/>
                  </a:cubicBezTo>
                  <a:cubicBezTo>
                    <a:pt x="0" y="11360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8"/>
                  </a:cubicBezTo>
                  <a:lnTo>
                    <a:pt x="26327" y="5330"/>
                  </a:lnTo>
                  <a:cubicBezTo>
                    <a:pt x="26327" y="2343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3" name="Google Shape;2343;p7"/>
            <p:cNvSpPr/>
            <p:nvPr/>
          </p:nvSpPr>
          <p:spPr>
            <a:xfrm>
              <a:off x="848698" y="3070526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4" name="Google Shape;2344;p7"/>
            <p:cNvSpPr/>
            <p:nvPr/>
          </p:nvSpPr>
          <p:spPr>
            <a:xfrm>
              <a:off x="553048" y="310374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87"/>
                    <a:pt x="1493" y="2987"/>
                  </a:cubicBezTo>
                  <a:lnTo>
                    <a:pt x="19596" y="2987"/>
                  </a:lnTo>
                  <a:cubicBezTo>
                    <a:pt x="21591" y="2987"/>
                    <a:pt x="23340" y="4081"/>
                    <a:pt x="23340" y="5330"/>
                  </a:cubicBezTo>
                  <a:lnTo>
                    <a:pt x="23340" y="6696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6"/>
                  </a:cubicBezTo>
                  <a:lnTo>
                    <a:pt x="26327" y="5330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5" name="Google Shape;2345;p7"/>
            <p:cNvSpPr/>
            <p:nvPr/>
          </p:nvSpPr>
          <p:spPr>
            <a:xfrm>
              <a:off x="848698" y="3504966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7"/>
                    <a:pt x="0" y="7607"/>
                  </a:cubicBezTo>
                  <a:cubicBezTo>
                    <a:pt x="0" y="11807"/>
                    <a:pt x="3404" y="15212"/>
                    <a:pt x="7604" y="15212"/>
                  </a:cubicBezTo>
                  <a:cubicBezTo>
                    <a:pt x="11804" y="15212"/>
                    <a:pt x="15209" y="11807"/>
                    <a:pt x="15209" y="7607"/>
                  </a:cubicBezTo>
                  <a:cubicBezTo>
                    <a:pt x="15209" y="3407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6" name="Google Shape;2346;p7"/>
            <p:cNvSpPr/>
            <p:nvPr/>
          </p:nvSpPr>
          <p:spPr>
            <a:xfrm>
              <a:off x="553048" y="353816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2"/>
                    <a:pt x="0" y="1497"/>
                  </a:cubicBezTo>
                  <a:cubicBezTo>
                    <a:pt x="0" y="2320"/>
                    <a:pt x="671" y="2991"/>
                    <a:pt x="1493" y="2991"/>
                  </a:cubicBezTo>
                  <a:lnTo>
                    <a:pt x="19596" y="2991"/>
                  </a:lnTo>
                  <a:cubicBezTo>
                    <a:pt x="21591" y="2991"/>
                    <a:pt x="23340" y="4085"/>
                    <a:pt x="23340" y="5331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10"/>
                    <a:pt x="0" y="10535"/>
                  </a:cubicBezTo>
                  <a:cubicBezTo>
                    <a:pt x="0" y="11361"/>
                    <a:pt x="671" y="12029"/>
                    <a:pt x="1493" y="12029"/>
                  </a:cubicBezTo>
                  <a:lnTo>
                    <a:pt x="19596" y="12029"/>
                  </a:lnTo>
                  <a:cubicBezTo>
                    <a:pt x="23370" y="12029"/>
                    <a:pt x="26327" y="9689"/>
                    <a:pt x="26327" y="6699"/>
                  </a:cubicBezTo>
                  <a:lnTo>
                    <a:pt x="26327" y="5331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7" name="Google Shape;2347;p7"/>
            <p:cNvSpPr/>
            <p:nvPr/>
          </p:nvSpPr>
          <p:spPr>
            <a:xfrm>
              <a:off x="848698" y="3939449"/>
              <a:ext cx="317374" cy="317395"/>
            </a:xfrm>
            <a:custGeom>
              <a:avLst/>
              <a:gdLst/>
              <a:ahLst/>
              <a:cxnLst/>
              <a:rect l="l" t="t" r="r" b="b"/>
              <a:pathLst>
                <a:path w="15209" h="15210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8" name="Google Shape;2348;p7"/>
            <p:cNvSpPr/>
            <p:nvPr/>
          </p:nvSpPr>
          <p:spPr>
            <a:xfrm>
              <a:off x="553048" y="3972670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49" name="Google Shape;2349;p7"/>
          <p:cNvSpPr txBox="1">
            <a:spLocks noGrp="1"/>
          </p:cNvSpPr>
          <p:nvPr>
            <p:ph type="title"/>
          </p:nvPr>
        </p:nvSpPr>
        <p:spPr>
          <a:xfrm>
            <a:off x="1270650" y="629375"/>
            <a:ext cx="7020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9pPr>
          </a:lstStyle>
          <a:p>
            <a:endParaRPr/>
          </a:p>
        </p:txBody>
      </p:sp>
      <p:sp>
        <p:nvSpPr>
          <p:cNvPr id="2350" name="Google Shape;2350;p7"/>
          <p:cNvSpPr txBox="1">
            <a:spLocks noGrp="1"/>
          </p:cNvSpPr>
          <p:nvPr>
            <p:ph type="body" idx="1"/>
          </p:nvPr>
        </p:nvSpPr>
        <p:spPr>
          <a:xfrm>
            <a:off x="1270650" y="1202075"/>
            <a:ext cx="3301500" cy="3406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●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1pPr>
            <a:lvl2pPr marL="914400" lvl="1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○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2pPr>
            <a:lvl3pPr marL="1371600" lvl="2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■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3pPr>
            <a:lvl4pPr marL="1828800" lvl="3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●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4pPr>
            <a:lvl5pPr marL="2286000" lvl="4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○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5pPr>
            <a:lvl6pPr marL="2743200" lvl="5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■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6pPr>
            <a:lvl7pPr marL="3200400" lvl="6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●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7pPr>
            <a:lvl8pPr marL="3657600" lvl="7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○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8pPr>
            <a:lvl9pPr marL="4114800" lvl="8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■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lt1"/>
        </a:solidFill>
        <a:effectLst/>
      </p:bgPr>
    </p:bg>
    <p:spTree>
      <p:nvGrpSpPr>
        <p:cNvPr id="1" name="Shape 3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35" name="Google Shape;3135;p10"/>
          <p:cNvGrpSpPr/>
          <p:nvPr/>
        </p:nvGrpSpPr>
        <p:grpSpPr>
          <a:xfrm>
            <a:off x="0" y="0"/>
            <a:ext cx="9144125" cy="5143391"/>
            <a:chOff x="0" y="0"/>
            <a:chExt cx="9144125" cy="5143391"/>
          </a:xfrm>
        </p:grpSpPr>
        <p:sp>
          <p:nvSpPr>
            <p:cNvPr id="3136" name="Google Shape;3136;p10"/>
            <p:cNvSpPr/>
            <p:nvPr/>
          </p:nvSpPr>
          <p:spPr>
            <a:xfrm>
              <a:off x="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7" name="Google Shape;3137;p10"/>
            <p:cNvSpPr/>
            <p:nvPr/>
          </p:nvSpPr>
          <p:spPr>
            <a:xfrm>
              <a:off x="38100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8" name="Google Shape;3138;p10"/>
            <p:cNvSpPr/>
            <p:nvPr/>
          </p:nvSpPr>
          <p:spPr>
            <a:xfrm>
              <a:off x="76201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9" name="Google Shape;3139;p10"/>
            <p:cNvSpPr/>
            <p:nvPr/>
          </p:nvSpPr>
          <p:spPr>
            <a:xfrm>
              <a:off x="114301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0" name="Google Shape;3140;p10"/>
            <p:cNvSpPr/>
            <p:nvPr/>
          </p:nvSpPr>
          <p:spPr>
            <a:xfrm>
              <a:off x="152402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1" name="Google Shape;3141;p10"/>
            <p:cNvSpPr/>
            <p:nvPr/>
          </p:nvSpPr>
          <p:spPr>
            <a:xfrm>
              <a:off x="190502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2" name="Google Shape;3142;p10"/>
            <p:cNvSpPr/>
            <p:nvPr/>
          </p:nvSpPr>
          <p:spPr>
            <a:xfrm>
              <a:off x="228603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3" name="Google Shape;3143;p10"/>
            <p:cNvSpPr/>
            <p:nvPr/>
          </p:nvSpPr>
          <p:spPr>
            <a:xfrm>
              <a:off x="266703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4" name="Google Shape;3144;p10"/>
            <p:cNvSpPr/>
            <p:nvPr/>
          </p:nvSpPr>
          <p:spPr>
            <a:xfrm>
              <a:off x="304804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5" name="Google Shape;3145;p10"/>
            <p:cNvSpPr/>
            <p:nvPr/>
          </p:nvSpPr>
          <p:spPr>
            <a:xfrm>
              <a:off x="342904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6" name="Google Shape;3146;p10"/>
            <p:cNvSpPr/>
            <p:nvPr/>
          </p:nvSpPr>
          <p:spPr>
            <a:xfrm>
              <a:off x="381005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7" name="Google Shape;3147;p10"/>
            <p:cNvSpPr/>
            <p:nvPr/>
          </p:nvSpPr>
          <p:spPr>
            <a:xfrm>
              <a:off x="419105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8" name="Google Shape;3148;p10"/>
            <p:cNvSpPr/>
            <p:nvPr/>
          </p:nvSpPr>
          <p:spPr>
            <a:xfrm>
              <a:off x="457206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9" name="Google Shape;3149;p10"/>
            <p:cNvSpPr/>
            <p:nvPr/>
          </p:nvSpPr>
          <p:spPr>
            <a:xfrm>
              <a:off x="495306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0" name="Google Shape;3150;p10"/>
            <p:cNvSpPr/>
            <p:nvPr/>
          </p:nvSpPr>
          <p:spPr>
            <a:xfrm>
              <a:off x="533407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1" name="Google Shape;3151;p10"/>
            <p:cNvSpPr/>
            <p:nvPr/>
          </p:nvSpPr>
          <p:spPr>
            <a:xfrm>
              <a:off x="571507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2" name="Google Shape;3152;p10"/>
            <p:cNvSpPr/>
            <p:nvPr/>
          </p:nvSpPr>
          <p:spPr>
            <a:xfrm>
              <a:off x="609608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3" name="Google Shape;3153;p10"/>
            <p:cNvSpPr/>
            <p:nvPr/>
          </p:nvSpPr>
          <p:spPr>
            <a:xfrm>
              <a:off x="647708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4" name="Google Shape;3154;p10"/>
            <p:cNvSpPr/>
            <p:nvPr/>
          </p:nvSpPr>
          <p:spPr>
            <a:xfrm>
              <a:off x="685809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5" name="Google Shape;3155;p10"/>
            <p:cNvSpPr/>
            <p:nvPr/>
          </p:nvSpPr>
          <p:spPr>
            <a:xfrm>
              <a:off x="723909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6" name="Google Shape;3156;p10"/>
            <p:cNvSpPr/>
            <p:nvPr/>
          </p:nvSpPr>
          <p:spPr>
            <a:xfrm>
              <a:off x="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7" name="Google Shape;3157;p10"/>
            <p:cNvSpPr/>
            <p:nvPr/>
          </p:nvSpPr>
          <p:spPr>
            <a:xfrm>
              <a:off x="38100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8" name="Google Shape;3158;p10"/>
            <p:cNvSpPr/>
            <p:nvPr/>
          </p:nvSpPr>
          <p:spPr>
            <a:xfrm>
              <a:off x="76201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9" name="Google Shape;3159;p10"/>
            <p:cNvSpPr/>
            <p:nvPr/>
          </p:nvSpPr>
          <p:spPr>
            <a:xfrm>
              <a:off x="114301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0" name="Google Shape;3160;p10"/>
            <p:cNvSpPr/>
            <p:nvPr/>
          </p:nvSpPr>
          <p:spPr>
            <a:xfrm>
              <a:off x="152402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1" name="Google Shape;3161;p10"/>
            <p:cNvSpPr/>
            <p:nvPr/>
          </p:nvSpPr>
          <p:spPr>
            <a:xfrm>
              <a:off x="190502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2" name="Google Shape;3162;p10"/>
            <p:cNvSpPr/>
            <p:nvPr/>
          </p:nvSpPr>
          <p:spPr>
            <a:xfrm>
              <a:off x="228603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3" name="Google Shape;3163;p10"/>
            <p:cNvSpPr/>
            <p:nvPr/>
          </p:nvSpPr>
          <p:spPr>
            <a:xfrm>
              <a:off x="266703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4" name="Google Shape;3164;p10"/>
            <p:cNvSpPr/>
            <p:nvPr/>
          </p:nvSpPr>
          <p:spPr>
            <a:xfrm>
              <a:off x="304804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5" name="Google Shape;3165;p10"/>
            <p:cNvSpPr/>
            <p:nvPr/>
          </p:nvSpPr>
          <p:spPr>
            <a:xfrm>
              <a:off x="342904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6" name="Google Shape;3166;p10"/>
            <p:cNvSpPr/>
            <p:nvPr/>
          </p:nvSpPr>
          <p:spPr>
            <a:xfrm>
              <a:off x="381005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7" name="Google Shape;3167;p10"/>
            <p:cNvSpPr/>
            <p:nvPr/>
          </p:nvSpPr>
          <p:spPr>
            <a:xfrm>
              <a:off x="419105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8" name="Google Shape;3168;p10"/>
            <p:cNvSpPr/>
            <p:nvPr/>
          </p:nvSpPr>
          <p:spPr>
            <a:xfrm>
              <a:off x="457206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9" name="Google Shape;3169;p10"/>
            <p:cNvSpPr/>
            <p:nvPr/>
          </p:nvSpPr>
          <p:spPr>
            <a:xfrm>
              <a:off x="495306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0" name="Google Shape;3170;p10"/>
            <p:cNvSpPr/>
            <p:nvPr/>
          </p:nvSpPr>
          <p:spPr>
            <a:xfrm>
              <a:off x="533407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1" name="Google Shape;3171;p10"/>
            <p:cNvSpPr/>
            <p:nvPr/>
          </p:nvSpPr>
          <p:spPr>
            <a:xfrm>
              <a:off x="571507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2" name="Google Shape;3172;p10"/>
            <p:cNvSpPr/>
            <p:nvPr/>
          </p:nvSpPr>
          <p:spPr>
            <a:xfrm>
              <a:off x="609608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3" name="Google Shape;3173;p10"/>
            <p:cNvSpPr/>
            <p:nvPr/>
          </p:nvSpPr>
          <p:spPr>
            <a:xfrm>
              <a:off x="647708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4" name="Google Shape;3174;p10"/>
            <p:cNvSpPr/>
            <p:nvPr/>
          </p:nvSpPr>
          <p:spPr>
            <a:xfrm>
              <a:off x="685809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5" name="Google Shape;3175;p10"/>
            <p:cNvSpPr/>
            <p:nvPr/>
          </p:nvSpPr>
          <p:spPr>
            <a:xfrm>
              <a:off x="723909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6" name="Google Shape;3176;p10"/>
            <p:cNvSpPr/>
            <p:nvPr/>
          </p:nvSpPr>
          <p:spPr>
            <a:xfrm>
              <a:off x="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7" name="Google Shape;3177;p10"/>
            <p:cNvSpPr/>
            <p:nvPr/>
          </p:nvSpPr>
          <p:spPr>
            <a:xfrm>
              <a:off x="38100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8" name="Google Shape;3178;p10"/>
            <p:cNvSpPr/>
            <p:nvPr/>
          </p:nvSpPr>
          <p:spPr>
            <a:xfrm>
              <a:off x="76201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9" name="Google Shape;3179;p10"/>
            <p:cNvSpPr/>
            <p:nvPr/>
          </p:nvSpPr>
          <p:spPr>
            <a:xfrm>
              <a:off x="114301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0" name="Google Shape;3180;p10"/>
            <p:cNvSpPr/>
            <p:nvPr/>
          </p:nvSpPr>
          <p:spPr>
            <a:xfrm>
              <a:off x="152402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1" name="Google Shape;3181;p10"/>
            <p:cNvSpPr/>
            <p:nvPr/>
          </p:nvSpPr>
          <p:spPr>
            <a:xfrm>
              <a:off x="190502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2" name="Google Shape;3182;p10"/>
            <p:cNvSpPr/>
            <p:nvPr/>
          </p:nvSpPr>
          <p:spPr>
            <a:xfrm>
              <a:off x="228603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3" name="Google Shape;3183;p10"/>
            <p:cNvSpPr/>
            <p:nvPr/>
          </p:nvSpPr>
          <p:spPr>
            <a:xfrm>
              <a:off x="266703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4" name="Google Shape;3184;p10"/>
            <p:cNvSpPr/>
            <p:nvPr/>
          </p:nvSpPr>
          <p:spPr>
            <a:xfrm>
              <a:off x="304804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5" name="Google Shape;3185;p10"/>
            <p:cNvSpPr/>
            <p:nvPr/>
          </p:nvSpPr>
          <p:spPr>
            <a:xfrm>
              <a:off x="342904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6" name="Google Shape;3186;p10"/>
            <p:cNvSpPr/>
            <p:nvPr/>
          </p:nvSpPr>
          <p:spPr>
            <a:xfrm>
              <a:off x="381005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7" name="Google Shape;3187;p10"/>
            <p:cNvSpPr/>
            <p:nvPr/>
          </p:nvSpPr>
          <p:spPr>
            <a:xfrm>
              <a:off x="419105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8" name="Google Shape;3188;p10"/>
            <p:cNvSpPr/>
            <p:nvPr/>
          </p:nvSpPr>
          <p:spPr>
            <a:xfrm>
              <a:off x="457206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9" name="Google Shape;3189;p10"/>
            <p:cNvSpPr/>
            <p:nvPr/>
          </p:nvSpPr>
          <p:spPr>
            <a:xfrm>
              <a:off x="495306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0" name="Google Shape;3190;p10"/>
            <p:cNvSpPr/>
            <p:nvPr/>
          </p:nvSpPr>
          <p:spPr>
            <a:xfrm>
              <a:off x="533407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1" name="Google Shape;3191;p10"/>
            <p:cNvSpPr/>
            <p:nvPr/>
          </p:nvSpPr>
          <p:spPr>
            <a:xfrm>
              <a:off x="571507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2" name="Google Shape;3192;p10"/>
            <p:cNvSpPr/>
            <p:nvPr/>
          </p:nvSpPr>
          <p:spPr>
            <a:xfrm>
              <a:off x="609608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3" name="Google Shape;3193;p10"/>
            <p:cNvSpPr/>
            <p:nvPr/>
          </p:nvSpPr>
          <p:spPr>
            <a:xfrm>
              <a:off x="647708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4" name="Google Shape;3194;p10"/>
            <p:cNvSpPr/>
            <p:nvPr/>
          </p:nvSpPr>
          <p:spPr>
            <a:xfrm>
              <a:off x="685809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5" name="Google Shape;3195;p10"/>
            <p:cNvSpPr/>
            <p:nvPr/>
          </p:nvSpPr>
          <p:spPr>
            <a:xfrm>
              <a:off x="723909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6" name="Google Shape;3196;p10"/>
            <p:cNvSpPr/>
            <p:nvPr/>
          </p:nvSpPr>
          <p:spPr>
            <a:xfrm>
              <a:off x="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7" name="Google Shape;3197;p10"/>
            <p:cNvSpPr/>
            <p:nvPr/>
          </p:nvSpPr>
          <p:spPr>
            <a:xfrm>
              <a:off x="38100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8" name="Google Shape;3198;p10"/>
            <p:cNvSpPr/>
            <p:nvPr/>
          </p:nvSpPr>
          <p:spPr>
            <a:xfrm>
              <a:off x="76201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9" name="Google Shape;3199;p10"/>
            <p:cNvSpPr/>
            <p:nvPr/>
          </p:nvSpPr>
          <p:spPr>
            <a:xfrm>
              <a:off x="114301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0" name="Google Shape;3200;p10"/>
            <p:cNvSpPr/>
            <p:nvPr/>
          </p:nvSpPr>
          <p:spPr>
            <a:xfrm>
              <a:off x="152402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1" name="Google Shape;3201;p10"/>
            <p:cNvSpPr/>
            <p:nvPr/>
          </p:nvSpPr>
          <p:spPr>
            <a:xfrm>
              <a:off x="190502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2" name="Google Shape;3202;p10"/>
            <p:cNvSpPr/>
            <p:nvPr/>
          </p:nvSpPr>
          <p:spPr>
            <a:xfrm>
              <a:off x="228603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3" name="Google Shape;3203;p10"/>
            <p:cNvSpPr/>
            <p:nvPr/>
          </p:nvSpPr>
          <p:spPr>
            <a:xfrm>
              <a:off x="266703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4" name="Google Shape;3204;p10"/>
            <p:cNvSpPr/>
            <p:nvPr/>
          </p:nvSpPr>
          <p:spPr>
            <a:xfrm>
              <a:off x="304804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5" name="Google Shape;3205;p10"/>
            <p:cNvSpPr/>
            <p:nvPr/>
          </p:nvSpPr>
          <p:spPr>
            <a:xfrm>
              <a:off x="342904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6" name="Google Shape;3206;p10"/>
            <p:cNvSpPr/>
            <p:nvPr/>
          </p:nvSpPr>
          <p:spPr>
            <a:xfrm>
              <a:off x="381005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7" name="Google Shape;3207;p10"/>
            <p:cNvSpPr/>
            <p:nvPr/>
          </p:nvSpPr>
          <p:spPr>
            <a:xfrm>
              <a:off x="419105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8" name="Google Shape;3208;p10"/>
            <p:cNvSpPr/>
            <p:nvPr/>
          </p:nvSpPr>
          <p:spPr>
            <a:xfrm>
              <a:off x="457206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9" name="Google Shape;3209;p10"/>
            <p:cNvSpPr/>
            <p:nvPr/>
          </p:nvSpPr>
          <p:spPr>
            <a:xfrm>
              <a:off x="495306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0" name="Google Shape;3210;p10"/>
            <p:cNvSpPr/>
            <p:nvPr/>
          </p:nvSpPr>
          <p:spPr>
            <a:xfrm>
              <a:off x="533407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1" name="Google Shape;3211;p10"/>
            <p:cNvSpPr/>
            <p:nvPr/>
          </p:nvSpPr>
          <p:spPr>
            <a:xfrm>
              <a:off x="571507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2" name="Google Shape;3212;p10"/>
            <p:cNvSpPr/>
            <p:nvPr/>
          </p:nvSpPr>
          <p:spPr>
            <a:xfrm>
              <a:off x="609608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3" name="Google Shape;3213;p10"/>
            <p:cNvSpPr/>
            <p:nvPr/>
          </p:nvSpPr>
          <p:spPr>
            <a:xfrm>
              <a:off x="647708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4" name="Google Shape;3214;p10"/>
            <p:cNvSpPr/>
            <p:nvPr/>
          </p:nvSpPr>
          <p:spPr>
            <a:xfrm>
              <a:off x="685809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5" name="Google Shape;3215;p10"/>
            <p:cNvSpPr/>
            <p:nvPr/>
          </p:nvSpPr>
          <p:spPr>
            <a:xfrm>
              <a:off x="723909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6" name="Google Shape;3216;p10"/>
            <p:cNvSpPr/>
            <p:nvPr/>
          </p:nvSpPr>
          <p:spPr>
            <a:xfrm>
              <a:off x="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7" name="Google Shape;3217;p10"/>
            <p:cNvSpPr/>
            <p:nvPr/>
          </p:nvSpPr>
          <p:spPr>
            <a:xfrm>
              <a:off x="38100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8" name="Google Shape;3218;p10"/>
            <p:cNvSpPr/>
            <p:nvPr/>
          </p:nvSpPr>
          <p:spPr>
            <a:xfrm>
              <a:off x="76201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9" name="Google Shape;3219;p10"/>
            <p:cNvSpPr/>
            <p:nvPr/>
          </p:nvSpPr>
          <p:spPr>
            <a:xfrm>
              <a:off x="114301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0" name="Google Shape;3220;p10"/>
            <p:cNvSpPr/>
            <p:nvPr/>
          </p:nvSpPr>
          <p:spPr>
            <a:xfrm>
              <a:off x="152402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1" name="Google Shape;3221;p10"/>
            <p:cNvSpPr/>
            <p:nvPr/>
          </p:nvSpPr>
          <p:spPr>
            <a:xfrm>
              <a:off x="190502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2" name="Google Shape;3222;p10"/>
            <p:cNvSpPr/>
            <p:nvPr/>
          </p:nvSpPr>
          <p:spPr>
            <a:xfrm>
              <a:off x="228603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3" name="Google Shape;3223;p10"/>
            <p:cNvSpPr/>
            <p:nvPr/>
          </p:nvSpPr>
          <p:spPr>
            <a:xfrm>
              <a:off x="266703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4" name="Google Shape;3224;p10"/>
            <p:cNvSpPr/>
            <p:nvPr/>
          </p:nvSpPr>
          <p:spPr>
            <a:xfrm>
              <a:off x="304804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5" name="Google Shape;3225;p10"/>
            <p:cNvSpPr/>
            <p:nvPr/>
          </p:nvSpPr>
          <p:spPr>
            <a:xfrm>
              <a:off x="342904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6" name="Google Shape;3226;p10"/>
            <p:cNvSpPr/>
            <p:nvPr/>
          </p:nvSpPr>
          <p:spPr>
            <a:xfrm>
              <a:off x="381005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7" name="Google Shape;3227;p10"/>
            <p:cNvSpPr/>
            <p:nvPr/>
          </p:nvSpPr>
          <p:spPr>
            <a:xfrm>
              <a:off x="419105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8" name="Google Shape;3228;p10"/>
            <p:cNvSpPr/>
            <p:nvPr/>
          </p:nvSpPr>
          <p:spPr>
            <a:xfrm>
              <a:off x="457206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9" name="Google Shape;3229;p10"/>
            <p:cNvSpPr/>
            <p:nvPr/>
          </p:nvSpPr>
          <p:spPr>
            <a:xfrm>
              <a:off x="495306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0" name="Google Shape;3230;p10"/>
            <p:cNvSpPr/>
            <p:nvPr/>
          </p:nvSpPr>
          <p:spPr>
            <a:xfrm>
              <a:off x="533407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1" name="Google Shape;3231;p10"/>
            <p:cNvSpPr/>
            <p:nvPr/>
          </p:nvSpPr>
          <p:spPr>
            <a:xfrm>
              <a:off x="571507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2" name="Google Shape;3232;p10"/>
            <p:cNvSpPr/>
            <p:nvPr/>
          </p:nvSpPr>
          <p:spPr>
            <a:xfrm>
              <a:off x="609608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3" name="Google Shape;3233;p10"/>
            <p:cNvSpPr/>
            <p:nvPr/>
          </p:nvSpPr>
          <p:spPr>
            <a:xfrm>
              <a:off x="647708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4" name="Google Shape;3234;p10"/>
            <p:cNvSpPr/>
            <p:nvPr/>
          </p:nvSpPr>
          <p:spPr>
            <a:xfrm>
              <a:off x="685809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5" name="Google Shape;3235;p10"/>
            <p:cNvSpPr/>
            <p:nvPr/>
          </p:nvSpPr>
          <p:spPr>
            <a:xfrm>
              <a:off x="723909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6" name="Google Shape;3236;p10"/>
            <p:cNvSpPr/>
            <p:nvPr/>
          </p:nvSpPr>
          <p:spPr>
            <a:xfrm>
              <a:off x="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7" name="Google Shape;3237;p10"/>
            <p:cNvSpPr/>
            <p:nvPr/>
          </p:nvSpPr>
          <p:spPr>
            <a:xfrm>
              <a:off x="38100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8" name="Google Shape;3238;p10"/>
            <p:cNvSpPr/>
            <p:nvPr/>
          </p:nvSpPr>
          <p:spPr>
            <a:xfrm>
              <a:off x="76201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9" name="Google Shape;3239;p10"/>
            <p:cNvSpPr/>
            <p:nvPr/>
          </p:nvSpPr>
          <p:spPr>
            <a:xfrm>
              <a:off x="114301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0" name="Google Shape;3240;p10"/>
            <p:cNvSpPr/>
            <p:nvPr/>
          </p:nvSpPr>
          <p:spPr>
            <a:xfrm>
              <a:off x="152402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1" name="Google Shape;3241;p10"/>
            <p:cNvSpPr/>
            <p:nvPr/>
          </p:nvSpPr>
          <p:spPr>
            <a:xfrm>
              <a:off x="190502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2" name="Google Shape;3242;p10"/>
            <p:cNvSpPr/>
            <p:nvPr/>
          </p:nvSpPr>
          <p:spPr>
            <a:xfrm>
              <a:off x="228603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3" name="Google Shape;3243;p10"/>
            <p:cNvSpPr/>
            <p:nvPr/>
          </p:nvSpPr>
          <p:spPr>
            <a:xfrm>
              <a:off x="266703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4" name="Google Shape;3244;p10"/>
            <p:cNvSpPr/>
            <p:nvPr/>
          </p:nvSpPr>
          <p:spPr>
            <a:xfrm>
              <a:off x="304804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5" name="Google Shape;3245;p10"/>
            <p:cNvSpPr/>
            <p:nvPr/>
          </p:nvSpPr>
          <p:spPr>
            <a:xfrm>
              <a:off x="342904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6" name="Google Shape;3246;p10"/>
            <p:cNvSpPr/>
            <p:nvPr/>
          </p:nvSpPr>
          <p:spPr>
            <a:xfrm>
              <a:off x="381005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7" name="Google Shape;3247;p10"/>
            <p:cNvSpPr/>
            <p:nvPr/>
          </p:nvSpPr>
          <p:spPr>
            <a:xfrm>
              <a:off x="419105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8" name="Google Shape;3248;p10"/>
            <p:cNvSpPr/>
            <p:nvPr/>
          </p:nvSpPr>
          <p:spPr>
            <a:xfrm>
              <a:off x="457206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9" name="Google Shape;3249;p10"/>
            <p:cNvSpPr/>
            <p:nvPr/>
          </p:nvSpPr>
          <p:spPr>
            <a:xfrm>
              <a:off x="495306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0" name="Google Shape;3250;p10"/>
            <p:cNvSpPr/>
            <p:nvPr/>
          </p:nvSpPr>
          <p:spPr>
            <a:xfrm>
              <a:off x="533407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1" name="Google Shape;3251;p10"/>
            <p:cNvSpPr/>
            <p:nvPr/>
          </p:nvSpPr>
          <p:spPr>
            <a:xfrm>
              <a:off x="571507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2" name="Google Shape;3252;p10"/>
            <p:cNvSpPr/>
            <p:nvPr/>
          </p:nvSpPr>
          <p:spPr>
            <a:xfrm>
              <a:off x="609608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3" name="Google Shape;3253;p10"/>
            <p:cNvSpPr/>
            <p:nvPr/>
          </p:nvSpPr>
          <p:spPr>
            <a:xfrm>
              <a:off x="647708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4" name="Google Shape;3254;p10"/>
            <p:cNvSpPr/>
            <p:nvPr/>
          </p:nvSpPr>
          <p:spPr>
            <a:xfrm>
              <a:off x="685809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5" name="Google Shape;3255;p10"/>
            <p:cNvSpPr/>
            <p:nvPr/>
          </p:nvSpPr>
          <p:spPr>
            <a:xfrm>
              <a:off x="723909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6" name="Google Shape;3256;p10"/>
            <p:cNvSpPr/>
            <p:nvPr/>
          </p:nvSpPr>
          <p:spPr>
            <a:xfrm>
              <a:off x="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7" name="Google Shape;3257;p10"/>
            <p:cNvSpPr/>
            <p:nvPr/>
          </p:nvSpPr>
          <p:spPr>
            <a:xfrm>
              <a:off x="38100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8" name="Google Shape;3258;p10"/>
            <p:cNvSpPr/>
            <p:nvPr/>
          </p:nvSpPr>
          <p:spPr>
            <a:xfrm>
              <a:off x="76201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9" name="Google Shape;3259;p10"/>
            <p:cNvSpPr/>
            <p:nvPr/>
          </p:nvSpPr>
          <p:spPr>
            <a:xfrm>
              <a:off x="114301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0" name="Google Shape;3260;p10"/>
            <p:cNvSpPr/>
            <p:nvPr/>
          </p:nvSpPr>
          <p:spPr>
            <a:xfrm>
              <a:off x="152402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1" name="Google Shape;3261;p10"/>
            <p:cNvSpPr/>
            <p:nvPr/>
          </p:nvSpPr>
          <p:spPr>
            <a:xfrm>
              <a:off x="190502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2" name="Google Shape;3262;p10"/>
            <p:cNvSpPr/>
            <p:nvPr/>
          </p:nvSpPr>
          <p:spPr>
            <a:xfrm>
              <a:off x="228603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3" name="Google Shape;3263;p10"/>
            <p:cNvSpPr/>
            <p:nvPr/>
          </p:nvSpPr>
          <p:spPr>
            <a:xfrm>
              <a:off x="266703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4" name="Google Shape;3264;p10"/>
            <p:cNvSpPr/>
            <p:nvPr/>
          </p:nvSpPr>
          <p:spPr>
            <a:xfrm>
              <a:off x="304804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5" name="Google Shape;3265;p10"/>
            <p:cNvSpPr/>
            <p:nvPr/>
          </p:nvSpPr>
          <p:spPr>
            <a:xfrm>
              <a:off x="342904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6" name="Google Shape;3266;p10"/>
            <p:cNvSpPr/>
            <p:nvPr/>
          </p:nvSpPr>
          <p:spPr>
            <a:xfrm>
              <a:off x="381005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7" name="Google Shape;3267;p10"/>
            <p:cNvSpPr/>
            <p:nvPr/>
          </p:nvSpPr>
          <p:spPr>
            <a:xfrm>
              <a:off x="419105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8" name="Google Shape;3268;p10"/>
            <p:cNvSpPr/>
            <p:nvPr/>
          </p:nvSpPr>
          <p:spPr>
            <a:xfrm>
              <a:off x="457206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9" name="Google Shape;3269;p10"/>
            <p:cNvSpPr/>
            <p:nvPr/>
          </p:nvSpPr>
          <p:spPr>
            <a:xfrm>
              <a:off x="495306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0" name="Google Shape;3270;p10"/>
            <p:cNvSpPr/>
            <p:nvPr/>
          </p:nvSpPr>
          <p:spPr>
            <a:xfrm>
              <a:off x="533407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1" name="Google Shape;3271;p10"/>
            <p:cNvSpPr/>
            <p:nvPr/>
          </p:nvSpPr>
          <p:spPr>
            <a:xfrm>
              <a:off x="571507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2" name="Google Shape;3272;p10"/>
            <p:cNvSpPr/>
            <p:nvPr/>
          </p:nvSpPr>
          <p:spPr>
            <a:xfrm>
              <a:off x="609608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3" name="Google Shape;3273;p10"/>
            <p:cNvSpPr/>
            <p:nvPr/>
          </p:nvSpPr>
          <p:spPr>
            <a:xfrm>
              <a:off x="647708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4" name="Google Shape;3274;p10"/>
            <p:cNvSpPr/>
            <p:nvPr/>
          </p:nvSpPr>
          <p:spPr>
            <a:xfrm>
              <a:off x="685809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5" name="Google Shape;3275;p10"/>
            <p:cNvSpPr/>
            <p:nvPr/>
          </p:nvSpPr>
          <p:spPr>
            <a:xfrm>
              <a:off x="723909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6" name="Google Shape;3276;p10"/>
            <p:cNvSpPr/>
            <p:nvPr/>
          </p:nvSpPr>
          <p:spPr>
            <a:xfrm>
              <a:off x="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7" name="Google Shape;3277;p10"/>
            <p:cNvSpPr/>
            <p:nvPr/>
          </p:nvSpPr>
          <p:spPr>
            <a:xfrm>
              <a:off x="38100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8" name="Google Shape;3278;p10"/>
            <p:cNvSpPr/>
            <p:nvPr/>
          </p:nvSpPr>
          <p:spPr>
            <a:xfrm>
              <a:off x="76201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9" name="Google Shape;3279;p10"/>
            <p:cNvSpPr/>
            <p:nvPr/>
          </p:nvSpPr>
          <p:spPr>
            <a:xfrm>
              <a:off x="114301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0" name="Google Shape;3280;p10"/>
            <p:cNvSpPr/>
            <p:nvPr/>
          </p:nvSpPr>
          <p:spPr>
            <a:xfrm>
              <a:off x="152402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1" name="Google Shape;3281;p10"/>
            <p:cNvSpPr/>
            <p:nvPr/>
          </p:nvSpPr>
          <p:spPr>
            <a:xfrm>
              <a:off x="190502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2" name="Google Shape;3282;p10"/>
            <p:cNvSpPr/>
            <p:nvPr/>
          </p:nvSpPr>
          <p:spPr>
            <a:xfrm>
              <a:off x="228603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3" name="Google Shape;3283;p10"/>
            <p:cNvSpPr/>
            <p:nvPr/>
          </p:nvSpPr>
          <p:spPr>
            <a:xfrm>
              <a:off x="266703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4" name="Google Shape;3284;p10"/>
            <p:cNvSpPr/>
            <p:nvPr/>
          </p:nvSpPr>
          <p:spPr>
            <a:xfrm>
              <a:off x="304804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5" name="Google Shape;3285;p10"/>
            <p:cNvSpPr/>
            <p:nvPr/>
          </p:nvSpPr>
          <p:spPr>
            <a:xfrm>
              <a:off x="342904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6" name="Google Shape;3286;p10"/>
            <p:cNvSpPr/>
            <p:nvPr/>
          </p:nvSpPr>
          <p:spPr>
            <a:xfrm>
              <a:off x="381005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7" name="Google Shape;3287;p10"/>
            <p:cNvSpPr/>
            <p:nvPr/>
          </p:nvSpPr>
          <p:spPr>
            <a:xfrm>
              <a:off x="419105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8" name="Google Shape;3288;p10"/>
            <p:cNvSpPr/>
            <p:nvPr/>
          </p:nvSpPr>
          <p:spPr>
            <a:xfrm>
              <a:off x="457206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9" name="Google Shape;3289;p10"/>
            <p:cNvSpPr/>
            <p:nvPr/>
          </p:nvSpPr>
          <p:spPr>
            <a:xfrm>
              <a:off x="495306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0" name="Google Shape;3290;p10"/>
            <p:cNvSpPr/>
            <p:nvPr/>
          </p:nvSpPr>
          <p:spPr>
            <a:xfrm>
              <a:off x="533407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1" name="Google Shape;3291;p10"/>
            <p:cNvSpPr/>
            <p:nvPr/>
          </p:nvSpPr>
          <p:spPr>
            <a:xfrm>
              <a:off x="571507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2" name="Google Shape;3292;p10"/>
            <p:cNvSpPr/>
            <p:nvPr/>
          </p:nvSpPr>
          <p:spPr>
            <a:xfrm>
              <a:off x="609608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3" name="Google Shape;3293;p10"/>
            <p:cNvSpPr/>
            <p:nvPr/>
          </p:nvSpPr>
          <p:spPr>
            <a:xfrm>
              <a:off x="647708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4" name="Google Shape;3294;p10"/>
            <p:cNvSpPr/>
            <p:nvPr/>
          </p:nvSpPr>
          <p:spPr>
            <a:xfrm>
              <a:off x="685809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5" name="Google Shape;3295;p10"/>
            <p:cNvSpPr/>
            <p:nvPr/>
          </p:nvSpPr>
          <p:spPr>
            <a:xfrm>
              <a:off x="723909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6" name="Google Shape;3296;p10"/>
            <p:cNvSpPr/>
            <p:nvPr/>
          </p:nvSpPr>
          <p:spPr>
            <a:xfrm>
              <a:off x="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7" name="Google Shape;3297;p10"/>
            <p:cNvSpPr/>
            <p:nvPr/>
          </p:nvSpPr>
          <p:spPr>
            <a:xfrm>
              <a:off x="38100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8" name="Google Shape;3298;p10"/>
            <p:cNvSpPr/>
            <p:nvPr/>
          </p:nvSpPr>
          <p:spPr>
            <a:xfrm>
              <a:off x="76201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9" name="Google Shape;3299;p10"/>
            <p:cNvSpPr/>
            <p:nvPr/>
          </p:nvSpPr>
          <p:spPr>
            <a:xfrm>
              <a:off x="114301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0" name="Google Shape;3300;p10"/>
            <p:cNvSpPr/>
            <p:nvPr/>
          </p:nvSpPr>
          <p:spPr>
            <a:xfrm>
              <a:off x="152402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1" name="Google Shape;3301;p10"/>
            <p:cNvSpPr/>
            <p:nvPr/>
          </p:nvSpPr>
          <p:spPr>
            <a:xfrm>
              <a:off x="190502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2" name="Google Shape;3302;p10"/>
            <p:cNvSpPr/>
            <p:nvPr/>
          </p:nvSpPr>
          <p:spPr>
            <a:xfrm>
              <a:off x="228603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3" name="Google Shape;3303;p10"/>
            <p:cNvSpPr/>
            <p:nvPr/>
          </p:nvSpPr>
          <p:spPr>
            <a:xfrm>
              <a:off x="266703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4" name="Google Shape;3304;p10"/>
            <p:cNvSpPr/>
            <p:nvPr/>
          </p:nvSpPr>
          <p:spPr>
            <a:xfrm>
              <a:off x="304804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5" name="Google Shape;3305;p10"/>
            <p:cNvSpPr/>
            <p:nvPr/>
          </p:nvSpPr>
          <p:spPr>
            <a:xfrm>
              <a:off x="342904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6" name="Google Shape;3306;p10"/>
            <p:cNvSpPr/>
            <p:nvPr/>
          </p:nvSpPr>
          <p:spPr>
            <a:xfrm>
              <a:off x="381005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7" name="Google Shape;3307;p10"/>
            <p:cNvSpPr/>
            <p:nvPr/>
          </p:nvSpPr>
          <p:spPr>
            <a:xfrm>
              <a:off x="419105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8" name="Google Shape;3308;p10"/>
            <p:cNvSpPr/>
            <p:nvPr/>
          </p:nvSpPr>
          <p:spPr>
            <a:xfrm>
              <a:off x="457206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9" name="Google Shape;3309;p10"/>
            <p:cNvSpPr/>
            <p:nvPr/>
          </p:nvSpPr>
          <p:spPr>
            <a:xfrm>
              <a:off x="495306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0" name="Google Shape;3310;p10"/>
            <p:cNvSpPr/>
            <p:nvPr/>
          </p:nvSpPr>
          <p:spPr>
            <a:xfrm>
              <a:off x="533407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1" name="Google Shape;3311;p10"/>
            <p:cNvSpPr/>
            <p:nvPr/>
          </p:nvSpPr>
          <p:spPr>
            <a:xfrm>
              <a:off x="571507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2" name="Google Shape;3312;p10"/>
            <p:cNvSpPr/>
            <p:nvPr/>
          </p:nvSpPr>
          <p:spPr>
            <a:xfrm>
              <a:off x="609608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3" name="Google Shape;3313;p10"/>
            <p:cNvSpPr/>
            <p:nvPr/>
          </p:nvSpPr>
          <p:spPr>
            <a:xfrm>
              <a:off x="647708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4" name="Google Shape;3314;p10"/>
            <p:cNvSpPr/>
            <p:nvPr/>
          </p:nvSpPr>
          <p:spPr>
            <a:xfrm>
              <a:off x="685809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5" name="Google Shape;3315;p10"/>
            <p:cNvSpPr/>
            <p:nvPr/>
          </p:nvSpPr>
          <p:spPr>
            <a:xfrm>
              <a:off x="723909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6" name="Google Shape;3316;p10"/>
            <p:cNvSpPr/>
            <p:nvPr/>
          </p:nvSpPr>
          <p:spPr>
            <a:xfrm>
              <a:off x="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7" name="Google Shape;3317;p10"/>
            <p:cNvSpPr/>
            <p:nvPr/>
          </p:nvSpPr>
          <p:spPr>
            <a:xfrm>
              <a:off x="38100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8" name="Google Shape;3318;p10"/>
            <p:cNvSpPr/>
            <p:nvPr/>
          </p:nvSpPr>
          <p:spPr>
            <a:xfrm>
              <a:off x="76201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9" name="Google Shape;3319;p10"/>
            <p:cNvSpPr/>
            <p:nvPr/>
          </p:nvSpPr>
          <p:spPr>
            <a:xfrm>
              <a:off x="114301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0" name="Google Shape;3320;p10"/>
            <p:cNvSpPr/>
            <p:nvPr/>
          </p:nvSpPr>
          <p:spPr>
            <a:xfrm>
              <a:off x="152402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1" name="Google Shape;3321;p10"/>
            <p:cNvSpPr/>
            <p:nvPr/>
          </p:nvSpPr>
          <p:spPr>
            <a:xfrm>
              <a:off x="190502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2" name="Google Shape;3322;p10"/>
            <p:cNvSpPr/>
            <p:nvPr/>
          </p:nvSpPr>
          <p:spPr>
            <a:xfrm>
              <a:off x="228603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3" name="Google Shape;3323;p10"/>
            <p:cNvSpPr/>
            <p:nvPr/>
          </p:nvSpPr>
          <p:spPr>
            <a:xfrm>
              <a:off x="266703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4" name="Google Shape;3324;p10"/>
            <p:cNvSpPr/>
            <p:nvPr/>
          </p:nvSpPr>
          <p:spPr>
            <a:xfrm>
              <a:off x="304804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5" name="Google Shape;3325;p10"/>
            <p:cNvSpPr/>
            <p:nvPr/>
          </p:nvSpPr>
          <p:spPr>
            <a:xfrm>
              <a:off x="342904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6" name="Google Shape;3326;p10"/>
            <p:cNvSpPr/>
            <p:nvPr/>
          </p:nvSpPr>
          <p:spPr>
            <a:xfrm>
              <a:off x="381005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7" name="Google Shape;3327;p10"/>
            <p:cNvSpPr/>
            <p:nvPr/>
          </p:nvSpPr>
          <p:spPr>
            <a:xfrm>
              <a:off x="419105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8" name="Google Shape;3328;p10"/>
            <p:cNvSpPr/>
            <p:nvPr/>
          </p:nvSpPr>
          <p:spPr>
            <a:xfrm>
              <a:off x="457206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9" name="Google Shape;3329;p10"/>
            <p:cNvSpPr/>
            <p:nvPr/>
          </p:nvSpPr>
          <p:spPr>
            <a:xfrm>
              <a:off x="495306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0" name="Google Shape;3330;p10"/>
            <p:cNvSpPr/>
            <p:nvPr/>
          </p:nvSpPr>
          <p:spPr>
            <a:xfrm>
              <a:off x="533407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1" name="Google Shape;3331;p10"/>
            <p:cNvSpPr/>
            <p:nvPr/>
          </p:nvSpPr>
          <p:spPr>
            <a:xfrm>
              <a:off x="571507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2" name="Google Shape;3332;p10"/>
            <p:cNvSpPr/>
            <p:nvPr/>
          </p:nvSpPr>
          <p:spPr>
            <a:xfrm>
              <a:off x="609608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3" name="Google Shape;3333;p10"/>
            <p:cNvSpPr/>
            <p:nvPr/>
          </p:nvSpPr>
          <p:spPr>
            <a:xfrm>
              <a:off x="647708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4" name="Google Shape;3334;p10"/>
            <p:cNvSpPr/>
            <p:nvPr/>
          </p:nvSpPr>
          <p:spPr>
            <a:xfrm>
              <a:off x="685809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5" name="Google Shape;3335;p10"/>
            <p:cNvSpPr/>
            <p:nvPr/>
          </p:nvSpPr>
          <p:spPr>
            <a:xfrm>
              <a:off x="723909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6" name="Google Shape;3336;p10"/>
            <p:cNvSpPr/>
            <p:nvPr/>
          </p:nvSpPr>
          <p:spPr>
            <a:xfrm>
              <a:off x="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7" name="Google Shape;3337;p10"/>
            <p:cNvSpPr/>
            <p:nvPr/>
          </p:nvSpPr>
          <p:spPr>
            <a:xfrm>
              <a:off x="38100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8" name="Google Shape;3338;p10"/>
            <p:cNvSpPr/>
            <p:nvPr/>
          </p:nvSpPr>
          <p:spPr>
            <a:xfrm>
              <a:off x="76201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9" name="Google Shape;3339;p10"/>
            <p:cNvSpPr/>
            <p:nvPr/>
          </p:nvSpPr>
          <p:spPr>
            <a:xfrm>
              <a:off x="114301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0" name="Google Shape;3340;p10"/>
            <p:cNvSpPr/>
            <p:nvPr/>
          </p:nvSpPr>
          <p:spPr>
            <a:xfrm>
              <a:off x="152402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1" name="Google Shape;3341;p10"/>
            <p:cNvSpPr/>
            <p:nvPr/>
          </p:nvSpPr>
          <p:spPr>
            <a:xfrm>
              <a:off x="190502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2" name="Google Shape;3342;p10"/>
            <p:cNvSpPr/>
            <p:nvPr/>
          </p:nvSpPr>
          <p:spPr>
            <a:xfrm>
              <a:off x="228603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3" name="Google Shape;3343;p10"/>
            <p:cNvSpPr/>
            <p:nvPr/>
          </p:nvSpPr>
          <p:spPr>
            <a:xfrm>
              <a:off x="266703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4" name="Google Shape;3344;p10"/>
            <p:cNvSpPr/>
            <p:nvPr/>
          </p:nvSpPr>
          <p:spPr>
            <a:xfrm>
              <a:off x="304804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5" name="Google Shape;3345;p10"/>
            <p:cNvSpPr/>
            <p:nvPr/>
          </p:nvSpPr>
          <p:spPr>
            <a:xfrm>
              <a:off x="342904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6" name="Google Shape;3346;p10"/>
            <p:cNvSpPr/>
            <p:nvPr/>
          </p:nvSpPr>
          <p:spPr>
            <a:xfrm>
              <a:off x="381005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7" name="Google Shape;3347;p10"/>
            <p:cNvSpPr/>
            <p:nvPr/>
          </p:nvSpPr>
          <p:spPr>
            <a:xfrm>
              <a:off x="419105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8" name="Google Shape;3348;p10"/>
            <p:cNvSpPr/>
            <p:nvPr/>
          </p:nvSpPr>
          <p:spPr>
            <a:xfrm>
              <a:off x="457206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9" name="Google Shape;3349;p10"/>
            <p:cNvSpPr/>
            <p:nvPr/>
          </p:nvSpPr>
          <p:spPr>
            <a:xfrm>
              <a:off x="495306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0" name="Google Shape;3350;p10"/>
            <p:cNvSpPr/>
            <p:nvPr/>
          </p:nvSpPr>
          <p:spPr>
            <a:xfrm>
              <a:off x="533407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1" name="Google Shape;3351;p10"/>
            <p:cNvSpPr/>
            <p:nvPr/>
          </p:nvSpPr>
          <p:spPr>
            <a:xfrm>
              <a:off x="571507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2" name="Google Shape;3352;p10"/>
            <p:cNvSpPr/>
            <p:nvPr/>
          </p:nvSpPr>
          <p:spPr>
            <a:xfrm>
              <a:off x="609608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3" name="Google Shape;3353;p10"/>
            <p:cNvSpPr/>
            <p:nvPr/>
          </p:nvSpPr>
          <p:spPr>
            <a:xfrm>
              <a:off x="647708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4" name="Google Shape;3354;p10"/>
            <p:cNvSpPr/>
            <p:nvPr/>
          </p:nvSpPr>
          <p:spPr>
            <a:xfrm>
              <a:off x="685809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5" name="Google Shape;3355;p10"/>
            <p:cNvSpPr/>
            <p:nvPr/>
          </p:nvSpPr>
          <p:spPr>
            <a:xfrm>
              <a:off x="723909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6" name="Google Shape;3356;p10"/>
            <p:cNvSpPr/>
            <p:nvPr/>
          </p:nvSpPr>
          <p:spPr>
            <a:xfrm>
              <a:off x="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7" name="Google Shape;3357;p10"/>
            <p:cNvSpPr/>
            <p:nvPr/>
          </p:nvSpPr>
          <p:spPr>
            <a:xfrm>
              <a:off x="38100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8" name="Google Shape;3358;p10"/>
            <p:cNvSpPr/>
            <p:nvPr/>
          </p:nvSpPr>
          <p:spPr>
            <a:xfrm>
              <a:off x="76201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9" name="Google Shape;3359;p10"/>
            <p:cNvSpPr/>
            <p:nvPr/>
          </p:nvSpPr>
          <p:spPr>
            <a:xfrm>
              <a:off x="114301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0" name="Google Shape;3360;p10"/>
            <p:cNvSpPr/>
            <p:nvPr/>
          </p:nvSpPr>
          <p:spPr>
            <a:xfrm>
              <a:off x="152402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1" name="Google Shape;3361;p10"/>
            <p:cNvSpPr/>
            <p:nvPr/>
          </p:nvSpPr>
          <p:spPr>
            <a:xfrm>
              <a:off x="190502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2" name="Google Shape;3362;p10"/>
            <p:cNvSpPr/>
            <p:nvPr/>
          </p:nvSpPr>
          <p:spPr>
            <a:xfrm>
              <a:off x="228603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3" name="Google Shape;3363;p10"/>
            <p:cNvSpPr/>
            <p:nvPr/>
          </p:nvSpPr>
          <p:spPr>
            <a:xfrm>
              <a:off x="266703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4" name="Google Shape;3364;p10"/>
            <p:cNvSpPr/>
            <p:nvPr/>
          </p:nvSpPr>
          <p:spPr>
            <a:xfrm>
              <a:off x="304804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5" name="Google Shape;3365;p10"/>
            <p:cNvSpPr/>
            <p:nvPr/>
          </p:nvSpPr>
          <p:spPr>
            <a:xfrm>
              <a:off x="342904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6" name="Google Shape;3366;p10"/>
            <p:cNvSpPr/>
            <p:nvPr/>
          </p:nvSpPr>
          <p:spPr>
            <a:xfrm>
              <a:off x="381005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7" name="Google Shape;3367;p10"/>
            <p:cNvSpPr/>
            <p:nvPr/>
          </p:nvSpPr>
          <p:spPr>
            <a:xfrm>
              <a:off x="419105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8" name="Google Shape;3368;p10"/>
            <p:cNvSpPr/>
            <p:nvPr/>
          </p:nvSpPr>
          <p:spPr>
            <a:xfrm>
              <a:off x="457206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9" name="Google Shape;3369;p10"/>
            <p:cNvSpPr/>
            <p:nvPr/>
          </p:nvSpPr>
          <p:spPr>
            <a:xfrm>
              <a:off x="495306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0" name="Google Shape;3370;p10"/>
            <p:cNvSpPr/>
            <p:nvPr/>
          </p:nvSpPr>
          <p:spPr>
            <a:xfrm>
              <a:off x="533407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1" name="Google Shape;3371;p10"/>
            <p:cNvSpPr/>
            <p:nvPr/>
          </p:nvSpPr>
          <p:spPr>
            <a:xfrm>
              <a:off x="571507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2" name="Google Shape;3372;p10"/>
            <p:cNvSpPr/>
            <p:nvPr/>
          </p:nvSpPr>
          <p:spPr>
            <a:xfrm>
              <a:off x="609608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3" name="Google Shape;3373;p10"/>
            <p:cNvSpPr/>
            <p:nvPr/>
          </p:nvSpPr>
          <p:spPr>
            <a:xfrm>
              <a:off x="647708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4" name="Google Shape;3374;p10"/>
            <p:cNvSpPr/>
            <p:nvPr/>
          </p:nvSpPr>
          <p:spPr>
            <a:xfrm>
              <a:off x="685809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5" name="Google Shape;3375;p10"/>
            <p:cNvSpPr/>
            <p:nvPr/>
          </p:nvSpPr>
          <p:spPr>
            <a:xfrm>
              <a:off x="723909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6" name="Google Shape;3376;p10"/>
            <p:cNvSpPr/>
            <p:nvPr/>
          </p:nvSpPr>
          <p:spPr>
            <a:xfrm>
              <a:off x="762011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7" name="Google Shape;3377;p10"/>
            <p:cNvSpPr/>
            <p:nvPr/>
          </p:nvSpPr>
          <p:spPr>
            <a:xfrm>
              <a:off x="800111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8" name="Google Shape;3378;p10"/>
            <p:cNvSpPr/>
            <p:nvPr/>
          </p:nvSpPr>
          <p:spPr>
            <a:xfrm>
              <a:off x="838212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9" name="Google Shape;3379;p10"/>
            <p:cNvSpPr/>
            <p:nvPr/>
          </p:nvSpPr>
          <p:spPr>
            <a:xfrm>
              <a:off x="876312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0" name="Google Shape;3380;p10"/>
            <p:cNvSpPr/>
            <p:nvPr/>
          </p:nvSpPr>
          <p:spPr>
            <a:xfrm>
              <a:off x="762011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1" name="Google Shape;3381;p10"/>
            <p:cNvSpPr/>
            <p:nvPr/>
          </p:nvSpPr>
          <p:spPr>
            <a:xfrm>
              <a:off x="800111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2" name="Google Shape;3382;p10"/>
            <p:cNvSpPr/>
            <p:nvPr/>
          </p:nvSpPr>
          <p:spPr>
            <a:xfrm>
              <a:off x="838212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3" name="Google Shape;3383;p10"/>
            <p:cNvSpPr/>
            <p:nvPr/>
          </p:nvSpPr>
          <p:spPr>
            <a:xfrm>
              <a:off x="876312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4" name="Google Shape;3384;p10"/>
            <p:cNvSpPr/>
            <p:nvPr/>
          </p:nvSpPr>
          <p:spPr>
            <a:xfrm>
              <a:off x="762011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5" name="Google Shape;3385;p10"/>
            <p:cNvSpPr/>
            <p:nvPr/>
          </p:nvSpPr>
          <p:spPr>
            <a:xfrm>
              <a:off x="800111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6" name="Google Shape;3386;p10"/>
            <p:cNvSpPr/>
            <p:nvPr/>
          </p:nvSpPr>
          <p:spPr>
            <a:xfrm>
              <a:off x="838212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7" name="Google Shape;3387;p10"/>
            <p:cNvSpPr/>
            <p:nvPr/>
          </p:nvSpPr>
          <p:spPr>
            <a:xfrm>
              <a:off x="876312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8" name="Google Shape;3388;p10"/>
            <p:cNvSpPr/>
            <p:nvPr/>
          </p:nvSpPr>
          <p:spPr>
            <a:xfrm>
              <a:off x="762011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9" name="Google Shape;3389;p10"/>
            <p:cNvSpPr/>
            <p:nvPr/>
          </p:nvSpPr>
          <p:spPr>
            <a:xfrm>
              <a:off x="800111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0" name="Google Shape;3390;p10"/>
            <p:cNvSpPr/>
            <p:nvPr/>
          </p:nvSpPr>
          <p:spPr>
            <a:xfrm>
              <a:off x="838212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1" name="Google Shape;3391;p10"/>
            <p:cNvSpPr/>
            <p:nvPr/>
          </p:nvSpPr>
          <p:spPr>
            <a:xfrm>
              <a:off x="876312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2" name="Google Shape;3392;p10"/>
            <p:cNvSpPr/>
            <p:nvPr/>
          </p:nvSpPr>
          <p:spPr>
            <a:xfrm>
              <a:off x="762011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3" name="Google Shape;3393;p10"/>
            <p:cNvSpPr/>
            <p:nvPr/>
          </p:nvSpPr>
          <p:spPr>
            <a:xfrm>
              <a:off x="800111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4" name="Google Shape;3394;p10"/>
            <p:cNvSpPr/>
            <p:nvPr/>
          </p:nvSpPr>
          <p:spPr>
            <a:xfrm>
              <a:off x="838212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5" name="Google Shape;3395;p10"/>
            <p:cNvSpPr/>
            <p:nvPr/>
          </p:nvSpPr>
          <p:spPr>
            <a:xfrm>
              <a:off x="876312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6" name="Google Shape;3396;p10"/>
            <p:cNvSpPr/>
            <p:nvPr/>
          </p:nvSpPr>
          <p:spPr>
            <a:xfrm>
              <a:off x="762011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7" name="Google Shape;3397;p10"/>
            <p:cNvSpPr/>
            <p:nvPr/>
          </p:nvSpPr>
          <p:spPr>
            <a:xfrm>
              <a:off x="800111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8" name="Google Shape;3398;p10"/>
            <p:cNvSpPr/>
            <p:nvPr/>
          </p:nvSpPr>
          <p:spPr>
            <a:xfrm>
              <a:off x="838212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9" name="Google Shape;3399;p10"/>
            <p:cNvSpPr/>
            <p:nvPr/>
          </p:nvSpPr>
          <p:spPr>
            <a:xfrm>
              <a:off x="876312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0" name="Google Shape;3400;p10"/>
            <p:cNvSpPr/>
            <p:nvPr/>
          </p:nvSpPr>
          <p:spPr>
            <a:xfrm>
              <a:off x="762011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1" name="Google Shape;3401;p10"/>
            <p:cNvSpPr/>
            <p:nvPr/>
          </p:nvSpPr>
          <p:spPr>
            <a:xfrm>
              <a:off x="800111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2" name="Google Shape;3402;p10"/>
            <p:cNvSpPr/>
            <p:nvPr/>
          </p:nvSpPr>
          <p:spPr>
            <a:xfrm>
              <a:off x="838212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3" name="Google Shape;3403;p10"/>
            <p:cNvSpPr/>
            <p:nvPr/>
          </p:nvSpPr>
          <p:spPr>
            <a:xfrm>
              <a:off x="876312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4" name="Google Shape;3404;p10"/>
            <p:cNvSpPr/>
            <p:nvPr/>
          </p:nvSpPr>
          <p:spPr>
            <a:xfrm>
              <a:off x="762011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5" name="Google Shape;3405;p10"/>
            <p:cNvSpPr/>
            <p:nvPr/>
          </p:nvSpPr>
          <p:spPr>
            <a:xfrm>
              <a:off x="800111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6" name="Google Shape;3406;p10"/>
            <p:cNvSpPr/>
            <p:nvPr/>
          </p:nvSpPr>
          <p:spPr>
            <a:xfrm>
              <a:off x="838212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7" name="Google Shape;3407;p10"/>
            <p:cNvSpPr/>
            <p:nvPr/>
          </p:nvSpPr>
          <p:spPr>
            <a:xfrm>
              <a:off x="876312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8" name="Google Shape;3408;p10"/>
            <p:cNvSpPr/>
            <p:nvPr/>
          </p:nvSpPr>
          <p:spPr>
            <a:xfrm>
              <a:off x="762011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9" name="Google Shape;3409;p10"/>
            <p:cNvSpPr/>
            <p:nvPr/>
          </p:nvSpPr>
          <p:spPr>
            <a:xfrm>
              <a:off x="800111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0" name="Google Shape;3410;p10"/>
            <p:cNvSpPr/>
            <p:nvPr/>
          </p:nvSpPr>
          <p:spPr>
            <a:xfrm>
              <a:off x="838212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1" name="Google Shape;3411;p10"/>
            <p:cNvSpPr/>
            <p:nvPr/>
          </p:nvSpPr>
          <p:spPr>
            <a:xfrm>
              <a:off x="876312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2" name="Google Shape;3412;p10"/>
            <p:cNvSpPr/>
            <p:nvPr/>
          </p:nvSpPr>
          <p:spPr>
            <a:xfrm>
              <a:off x="762011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3" name="Google Shape;3413;p10"/>
            <p:cNvSpPr/>
            <p:nvPr/>
          </p:nvSpPr>
          <p:spPr>
            <a:xfrm>
              <a:off x="800111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4" name="Google Shape;3414;p10"/>
            <p:cNvSpPr/>
            <p:nvPr/>
          </p:nvSpPr>
          <p:spPr>
            <a:xfrm>
              <a:off x="838212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5" name="Google Shape;3415;p10"/>
            <p:cNvSpPr/>
            <p:nvPr/>
          </p:nvSpPr>
          <p:spPr>
            <a:xfrm>
              <a:off x="876312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6" name="Google Shape;3416;p10"/>
            <p:cNvSpPr/>
            <p:nvPr/>
          </p:nvSpPr>
          <p:spPr>
            <a:xfrm>
              <a:off x="762011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7" name="Google Shape;3417;p10"/>
            <p:cNvSpPr/>
            <p:nvPr/>
          </p:nvSpPr>
          <p:spPr>
            <a:xfrm>
              <a:off x="800111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8" name="Google Shape;3418;p10"/>
            <p:cNvSpPr/>
            <p:nvPr/>
          </p:nvSpPr>
          <p:spPr>
            <a:xfrm>
              <a:off x="838212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9" name="Google Shape;3419;p10"/>
            <p:cNvSpPr/>
            <p:nvPr/>
          </p:nvSpPr>
          <p:spPr>
            <a:xfrm>
              <a:off x="876312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0" name="Google Shape;3420;p10"/>
            <p:cNvSpPr/>
            <p:nvPr/>
          </p:nvSpPr>
          <p:spPr>
            <a:xfrm>
              <a:off x="762011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1" name="Google Shape;3421;p10"/>
            <p:cNvSpPr/>
            <p:nvPr/>
          </p:nvSpPr>
          <p:spPr>
            <a:xfrm>
              <a:off x="800111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2" name="Google Shape;3422;p10"/>
            <p:cNvSpPr/>
            <p:nvPr/>
          </p:nvSpPr>
          <p:spPr>
            <a:xfrm>
              <a:off x="838212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3" name="Google Shape;3423;p10"/>
            <p:cNvSpPr/>
            <p:nvPr/>
          </p:nvSpPr>
          <p:spPr>
            <a:xfrm>
              <a:off x="876312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4" name="Google Shape;3424;p10"/>
            <p:cNvSpPr/>
            <p:nvPr/>
          </p:nvSpPr>
          <p:spPr>
            <a:xfrm>
              <a:off x="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5" name="Google Shape;3425;p10"/>
            <p:cNvSpPr/>
            <p:nvPr/>
          </p:nvSpPr>
          <p:spPr>
            <a:xfrm>
              <a:off x="38100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6" name="Google Shape;3426;p10"/>
            <p:cNvSpPr/>
            <p:nvPr/>
          </p:nvSpPr>
          <p:spPr>
            <a:xfrm>
              <a:off x="76201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7" name="Google Shape;3427;p10"/>
            <p:cNvSpPr/>
            <p:nvPr/>
          </p:nvSpPr>
          <p:spPr>
            <a:xfrm>
              <a:off x="114301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8" name="Google Shape;3428;p10"/>
            <p:cNvSpPr/>
            <p:nvPr/>
          </p:nvSpPr>
          <p:spPr>
            <a:xfrm>
              <a:off x="152402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9" name="Google Shape;3429;p10"/>
            <p:cNvSpPr/>
            <p:nvPr/>
          </p:nvSpPr>
          <p:spPr>
            <a:xfrm>
              <a:off x="190502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0" name="Google Shape;3430;p10"/>
            <p:cNvSpPr/>
            <p:nvPr/>
          </p:nvSpPr>
          <p:spPr>
            <a:xfrm>
              <a:off x="228603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1" name="Google Shape;3431;p10"/>
            <p:cNvSpPr/>
            <p:nvPr/>
          </p:nvSpPr>
          <p:spPr>
            <a:xfrm>
              <a:off x="266703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2" name="Google Shape;3432;p10"/>
            <p:cNvSpPr/>
            <p:nvPr/>
          </p:nvSpPr>
          <p:spPr>
            <a:xfrm>
              <a:off x="304804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3" name="Google Shape;3433;p10"/>
            <p:cNvSpPr/>
            <p:nvPr/>
          </p:nvSpPr>
          <p:spPr>
            <a:xfrm>
              <a:off x="342904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4" name="Google Shape;3434;p10"/>
            <p:cNvSpPr/>
            <p:nvPr/>
          </p:nvSpPr>
          <p:spPr>
            <a:xfrm>
              <a:off x="381005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5" name="Google Shape;3435;p10"/>
            <p:cNvSpPr/>
            <p:nvPr/>
          </p:nvSpPr>
          <p:spPr>
            <a:xfrm>
              <a:off x="419105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6" name="Google Shape;3436;p10"/>
            <p:cNvSpPr/>
            <p:nvPr/>
          </p:nvSpPr>
          <p:spPr>
            <a:xfrm>
              <a:off x="457206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7" name="Google Shape;3437;p10"/>
            <p:cNvSpPr/>
            <p:nvPr/>
          </p:nvSpPr>
          <p:spPr>
            <a:xfrm>
              <a:off x="495306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8" name="Google Shape;3438;p10"/>
            <p:cNvSpPr/>
            <p:nvPr/>
          </p:nvSpPr>
          <p:spPr>
            <a:xfrm>
              <a:off x="533407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9" name="Google Shape;3439;p10"/>
            <p:cNvSpPr/>
            <p:nvPr/>
          </p:nvSpPr>
          <p:spPr>
            <a:xfrm>
              <a:off x="571507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0" name="Google Shape;3440;p10"/>
            <p:cNvSpPr/>
            <p:nvPr/>
          </p:nvSpPr>
          <p:spPr>
            <a:xfrm>
              <a:off x="609608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1" name="Google Shape;3441;p10"/>
            <p:cNvSpPr/>
            <p:nvPr/>
          </p:nvSpPr>
          <p:spPr>
            <a:xfrm>
              <a:off x="647708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2" name="Google Shape;3442;p10"/>
            <p:cNvSpPr/>
            <p:nvPr/>
          </p:nvSpPr>
          <p:spPr>
            <a:xfrm>
              <a:off x="685809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3" name="Google Shape;3443;p10"/>
            <p:cNvSpPr/>
            <p:nvPr/>
          </p:nvSpPr>
          <p:spPr>
            <a:xfrm>
              <a:off x="723909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4" name="Google Shape;3444;p10"/>
            <p:cNvSpPr/>
            <p:nvPr/>
          </p:nvSpPr>
          <p:spPr>
            <a:xfrm>
              <a:off x="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5" name="Google Shape;3445;p10"/>
            <p:cNvSpPr/>
            <p:nvPr/>
          </p:nvSpPr>
          <p:spPr>
            <a:xfrm>
              <a:off x="38100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6" name="Google Shape;3446;p10"/>
            <p:cNvSpPr/>
            <p:nvPr/>
          </p:nvSpPr>
          <p:spPr>
            <a:xfrm>
              <a:off x="76201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7" name="Google Shape;3447;p10"/>
            <p:cNvSpPr/>
            <p:nvPr/>
          </p:nvSpPr>
          <p:spPr>
            <a:xfrm>
              <a:off x="114301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8" name="Google Shape;3448;p10"/>
            <p:cNvSpPr/>
            <p:nvPr/>
          </p:nvSpPr>
          <p:spPr>
            <a:xfrm>
              <a:off x="152402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9" name="Google Shape;3449;p10"/>
            <p:cNvSpPr/>
            <p:nvPr/>
          </p:nvSpPr>
          <p:spPr>
            <a:xfrm>
              <a:off x="190502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0" name="Google Shape;3450;p10"/>
            <p:cNvSpPr/>
            <p:nvPr/>
          </p:nvSpPr>
          <p:spPr>
            <a:xfrm>
              <a:off x="228603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1" name="Google Shape;3451;p10"/>
            <p:cNvSpPr/>
            <p:nvPr/>
          </p:nvSpPr>
          <p:spPr>
            <a:xfrm>
              <a:off x="266703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2" name="Google Shape;3452;p10"/>
            <p:cNvSpPr/>
            <p:nvPr/>
          </p:nvSpPr>
          <p:spPr>
            <a:xfrm>
              <a:off x="304804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3" name="Google Shape;3453;p10"/>
            <p:cNvSpPr/>
            <p:nvPr/>
          </p:nvSpPr>
          <p:spPr>
            <a:xfrm>
              <a:off x="342904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4" name="Google Shape;3454;p10"/>
            <p:cNvSpPr/>
            <p:nvPr/>
          </p:nvSpPr>
          <p:spPr>
            <a:xfrm>
              <a:off x="381005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5" name="Google Shape;3455;p10"/>
            <p:cNvSpPr/>
            <p:nvPr/>
          </p:nvSpPr>
          <p:spPr>
            <a:xfrm>
              <a:off x="419105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6" name="Google Shape;3456;p10"/>
            <p:cNvSpPr/>
            <p:nvPr/>
          </p:nvSpPr>
          <p:spPr>
            <a:xfrm>
              <a:off x="457206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7" name="Google Shape;3457;p10"/>
            <p:cNvSpPr/>
            <p:nvPr/>
          </p:nvSpPr>
          <p:spPr>
            <a:xfrm>
              <a:off x="495306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8" name="Google Shape;3458;p10"/>
            <p:cNvSpPr/>
            <p:nvPr/>
          </p:nvSpPr>
          <p:spPr>
            <a:xfrm>
              <a:off x="533407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9" name="Google Shape;3459;p10"/>
            <p:cNvSpPr/>
            <p:nvPr/>
          </p:nvSpPr>
          <p:spPr>
            <a:xfrm>
              <a:off x="571507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0" name="Google Shape;3460;p10"/>
            <p:cNvSpPr/>
            <p:nvPr/>
          </p:nvSpPr>
          <p:spPr>
            <a:xfrm>
              <a:off x="609608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1" name="Google Shape;3461;p10"/>
            <p:cNvSpPr/>
            <p:nvPr/>
          </p:nvSpPr>
          <p:spPr>
            <a:xfrm>
              <a:off x="647708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2" name="Google Shape;3462;p10"/>
            <p:cNvSpPr/>
            <p:nvPr/>
          </p:nvSpPr>
          <p:spPr>
            <a:xfrm>
              <a:off x="685809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3" name="Google Shape;3463;p10"/>
            <p:cNvSpPr/>
            <p:nvPr/>
          </p:nvSpPr>
          <p:spPr>
            <a:xfrm>
              <a:off x="723909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4" name="Google Shape;3464;p10"/>
            <p:cNvSpPr/>
            <p:nvPr/>
          </p:nvSpPr>
          <p:spPr>
            <a:xfrm>
              <a:off x="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5" name="Google Shape;3465;p10"/>
            <p:cNvSpPr/>
            <p:nvPr/>
          </p:nvSpPr>
          <p:spPr>
            <a:xfrm>
              <a:off x="38100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6" name="Google Shape;3466;p10"/>
            <p:cNvSpPr/>
            <p:nvPr/>
          </p:nvSpPr>
          <p:spPr>
            <a:xfrm>
              <a:off x="76201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7" name="Google Shape;3467;p10"/>
            <p:cNvSpPr/>
            <p:nvPr/>
          </p:nvSpPr>
          <p:spPr>
            <a:xfrm>
              <a:off x="114301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8" name="Google Shape;3468;p10"/>
            <p:cNvSpPr/>
            <p:nvPr/>
          </p:nvSpPr>
          <p:spPr>
            <a:xfrm>
              <a:off x="152402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9" name="Google Shape;3469;p10"/>
            <p:cNvSpPr/>
            <p:nvPr/>
          </p:nvSpPr>
          <p:spPr>
            <a:xfrm>
              <a:off x="190502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0" name="Google Shape;3470;p10"/>
            <p:cNvSpPr/>
            <p:nvPr/>
          </p:nvSpPr>
          <p:spPr>
            <a:xfrm>
              <a:off x="228603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1" name="Google Shape;3471;p10"/>
            <p:cNvSpPr/>
            <p:nvPr/>
          </p:nvSpPr>
          <p:spPr>
            <a:xfrm>
              <a:off x="266703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2" name="Google Shape;3472;p10"/>
            <p:cNvSpPr/>
            <p:nvPr/>
          </p:nvSpPr>
          <p:spPr>
            <a:xfrm>
              <a:off x="304804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3" name="Google Shape;3473;p10"/>
            <p:cNvSpPr/>
            <p:nvPr/>
          </p:nvSpPr>
          <p:spPr>
            <a:xfrm>
              <a:off x="342904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4" name="Google Shape;3474;p10"/>
            <p:cNvSpPr/>
            <p:nvPr/>
          </p:nvSpPr>
          <p:spPr>
            <a:xfrm>
              <a:off x="381005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5" name="Google Shape;3475;p10"/>
            <p:cNvSpPr/>
            <p:nvPr/>
          </p:nvSpPr>
          <p:spPr>
            <a:xfrm>
              <a:off x="419105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6" name="Google Shape;3476;p10"/>
            <p:cNvSpPr/>
            <p:nvPr/>
          </p:nvSpPr>
          <p:spPr>
            <a:xfrm>
              <a:off x="457206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7" name="Google Shape;3477;p10"/>
            <p:cNvSpPr/>
            <p:nvPr/>
          </p:nvSpPr>
          <p:spPr>
            <a:xfrm>
              <a:off x="495306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8" name="Google Shape;3478;p10"/>
            <p:cNvSpPr/>
            <p:nvPr/>
          </p:nvSpPr>
          <p:spPr>
            <a:xfrm>
              <a:off x="533407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9" name="Google Shape;3479;p10"/>
            <p:cNvSpPr/>
            <p:nvPr/>
          </p:nvSpPr>
          <p:spPr>
            <a:xfrm>
              <a:off x="571507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0" name="Google Shape;3480;p10"/>
            <p:cNvSpPr/>
            <p:nvPr/>
          </p:nvSpPr>
          <p:spPr>
            <a:xfrm>
              <a:off x="609608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1" name="Google Shape;3481;p10"/>
            <p:cNvSpPr/>
            <p:nvPr/>
          </p:nvSpPr>
          <p:spPr>
            <a:xfrm>
              <a:off x="647708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2" name="Google Shape;3482;p10"/>
            <p:cNvSpPr/>
            <p:nvPr/>
          </p:nvSpPr>
          <p:spPr>
            <a:xfrm>
              <a:off x="685809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3" name="Google Shape;3483;p10"/>
            <p:cNvSpPr/>
            <p:nvPr/>
          </p:nvSpPr>
          <p:spPr>
            <a:xfrm>
              <a:off x="723909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4" name="Google Shape;3484;p10"/>
            <p:cNvSpPr/>
            <p:nvPr/>
          </p:nvSpPr>
          <p:spPr>
            <a:xfrm>
              <a:off x="762011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5" name="Google Shape;3485;p10"/>
            <p:cNvSpPr/>
            <p:nvPr/>
          </p:nvSpPr>
          <p:spPr>
            <a:xfrm>
              <a:off x="800111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6" name="Google Shape;3486;p10"/>
            <p:cNvSpPr/>
            <p:nvPr/>
          </p:nvSpPr>
          <p:spPr>
            <a:xfrm>
              <a:off x="838212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7" name="Google Shape;3487;p10"/>
            <p:cNvSpPr/>
            <p:nvPr/>
          </p:nvSpPr>
          <p:spPr>
            <a:xfrm>
              <a:off x="876312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8" name="Google Shape;3488;p10"/>
            <p:cNvSpPr/>
            <p:nvPr/>
          </p:nvSpPr>
          <p:spPr>
            <a:xfrm>
              <a:off x="762011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9" name="Google Shape;3489;p10"/>
            <p:cNvSpPr/>
            <p:nvPr/>
          </p:nvSpPr>
          <p:spPr>
            <a:xfrm>
              <a:off x="800111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0" name="Google Shape;3490;p10"/>
            <p:cNvSpPr/>
            <p:nvPr/>
          </p:nvSpPr>
          <p:spPr>
            <a:xfrm>
              <a:off x="838212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1" name="Google Shape;3491;p10"/>
            <p:cNvSpPr/>
            <p:nvPr/>
          </p:nvSpPr>
          <p:spPr>
            <a:xfrm>
              <a:off x="876312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2" name="Google Shape;3492;p10"/>
            <p:cNvSpPr/>
            <p:nvPr/>
          </p:nvSpPr>
          <p:spPr>
            <a:xfrm>
              <a:off x="762011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3" name="Google Shape;3493;p10"/>
            <p:cNvSpPr/>
            <p:nvPr/>
          </p:nvSpPr>
          <p:spPr>
            <a:xfrm>
              <a:off x="800111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4" name="Google Shape;3494;p10"/>
            <p:cNvSpPr/>
            <p:nvPr/>
          </p:nvSpPr>
          <p:spPr>
            <a:xfrm>
              <a:off x="838212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5" name="Google Shape;3495;p10"/>
            <p:cNvSpPr/>
            <p:nvPr/>
          </p:nvSpPr>
          <p:spPr>
            <a:xfrm>
              <a:off x="876312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96" name="Google Shape;3496;p10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5051">
              <a:alpha val="1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497" name="Google Shape;3497;p10"/>
          <p:cNvGrpSpPr/>
          <p:nvPr/>
        </p:nvGrpSpPr>
        <p:grpSpPr>
          <a:xfrm>
            <a:off x="553048" y="535000"/>
            <a:ext cx="8105852" cy="4302000"/>
            <a:chOff x="553048" y="535000"/>
            <a:chExt cx="8105852" cy="4302000"/>
          </a:xfrm>
        </p:grpSpPr>
        <p:sp>
          <p:nvSpPr>
            <p:cNvPr id="3498" name="Google Shape;3498;p10"/>
            <p:cNvSpPr/>
            <p:nvPr/>
          </p:nvSpPr>
          <p:spPr>
            <a:xfrm>
              <a:off x="942300" y="7636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rgbClr val="222828">
                <a:alpha val="204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9" name="Google Shape;3499;p10"/>
            <p:cNvSpPr/>
            <p:nvPr/>
          </p:nvSpPr>
          <p:spPr>
            <a:xfrm>
              <a:off x="712275" y="5350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0" name="Google Shape;3500;p10"/>
            <p:cNvSpPr/>
            <p:nvPr/>
          </p:nvSpPr>
          <p:spPr>
            <a:xfrm>
              <a:off x="848698" y="898261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1" name="Google Shape;3501;p10"/>
            <p:cNvSpPr/>
            <p:nvPr/>
          </p:nvSpPr>
          <p:spPr>
            <a:xfrm>
              <a:off x="553048" y="931482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8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2" name="Google Shape;3502;p10"/>
            <p:cNvSpPr/>
            <p:nvPr/>
          </p:nvSpPr>
          <p:spPr>
            <a:xfrm>
              <a:off x="848698" y="1332681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8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8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3" name="Google Shape;3503;p10"/>
            <p:cNvSpPr/>
            <p:nvPr/>
          </p:nvSpPr>
          <p:spPr>
            <a:xfrm>
              <a:off x="553048" y="1365902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1"/>
                    <a:pt x="0" y="1497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09"/>
                    <a:pt x="0" y="10535"/>
                  </a:cubicBezTo>
                  <a:cubicBezTo>
                    <a:pt x="0" y="11361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9"/>
                  </a:cubicBezTo>
                  <a:lnTo>
                    <a:pt x="26327" y="5330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4" name="Google Shape;3504;p10"/>
            <p:cNvSpPr/>
            <p:nvPr/>
          </p:nvSpPr>
          <p:spPr>
            <a:xfrm>
              <a:off x="848698" y="1767184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4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5" name="Google Shape;3505;p10"/>
            <p:cNvSpPr/>
            <p:nvPr/>
          </p:nvSpPr>
          <p:spPr>
            <a:xfrm>
              <a:off x="553048" y="180040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3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6" name="Google Shape;3506;p10"/>
            <p:cNvSpPr/>
            <p:nvPr/>
          </p:nvSpPr>
          <p:spPr>
            <a:xfrm>
              <a:off x="848698" y="2201603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7" name="Google Shape;3507;p10"/>
            <p:cNvSpPr/>
            <p:nvPr/>
          </p:nvSpPr>
          <p:spPr>
            <a:xfrm>
              <a:off x="553048" y="2234824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9"/>
                  </a:cubicBezTo>
                  <a:lnTo>
                    <a:pt x="26327" y="5330"/>
                  </a:lnTo>
                  <a:cubicBezTo>
                    <a:pt x="26327" y="2341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8" name="Google Shape;3508;p10"/>
            <p:cNvSpPr/>
            <p:nvPr/>
          </p:nvSpPr>
          <p:spPr>
            <a:xfrm>
              <a:off x="848698" y="2636106"/>
              <a:ext cx="317374" cy="317374"/>
            </a:xfrm>
            <a:custGeom>
              <a:avLst/>
              <a:gdLst/>
              <a:ahLst/>
              <a:cxnLst/>
              <a:rect l="l" t="t" r="r" b="b"/>
              <a:pathLst>
                <a:path w="15209" h="15209" extrusionOk="0">
                  <a:moveTo>
                    <a:pt x="7604" y="0"/>
                  </a:moveTo>
                  <a:cubicBezTo>
                    <a:pt x="3404" y="0"/>
                    <a:pt x="0" y="3404"/>
                    <a:pt x="0" y="7604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4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9" name="Google Shape;3509;p10"/>
            <p:cNvSpPr/>
            <p:nvPr/>
          </p:nvSpPr>
          <p:spPr>
            <a:xfrm>
              <a:off x="553048" y="266926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71"/>
                    <a:pt x="0" y="1496"/>
                  </a:cubicBezTo>
                  <a:cubicBezTo>
                    <a:pt x="0" y="2322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8"/>
                  </a:lnTo>
                  <a:cubicBezTo>
                    <a:pt x="23340" y="7947"/>
                    <a:pt x="21591" y="9041"/>
                    <a:pt x="19596" y="9041"/>
                  </a:cubicBezTo>
                  <a:lnTo>
                    <a:pt x="1493" y="9041"/>
                  </a:lnTo>
                  <a:cubicBezTo>
                    <a:pt x="671" y="9041"/>
                    <a:pt x="0" y="9709"/>
                    <a:pt x="0" y="10534"/>
                  </a:cubicBezTo>
                  <a:cubicBezTo>
                    <a:pt x="0" y="11360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8"/>
                  </a:cubicBezTo>
                  <a:lnTo>
                    <a:pt x="26327" y="5330"/>
                  </a:lnTo>
                  <a:cubicBezTo>
                    <a:pt x="26327" y="2343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0" name="Google Shape;3510;p10"/>
            <p:cNvSpPr/>
            <p:nvPr/>
          </p:nvSpPr>
          <p:spPr>
            <a:xfrm>
              <a:off x="848698" y="3070526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1" name="Google Shape;3511;p10"/>
            <p:cNvSpPr/>
            <p:nvPr/>
          </p:nvSpPr>
          <p:spPr>
            <a:xfrm>
              <a:off x="553048" y="310374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87"/>
                    <a:pt x="1493" y="2987"/>
                  </a:cubicBezTo>
                  <a:lnTo>
                    <a:pt x="19596" y="2987"/>
                  </a:lnTo>
                  <a:cubicBezTo>
                    <a:pt x="21591" y="2987"/>
                    <a:pt x="23340" y="4081"/>
                    <a:pt x="23340" y="5330"/>
                  </a:cubicBezTo>
                  <a:lnTo>
                    <a:pt x="23340" y="6696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6"/>
                  </a:cubicBezTo>
                  <a:lnTo>
                    <a:pt x="26327" y="5330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2" name="Google Shape;3512;p10"/>
            <p:cNvSpPr/>
            <p:nvPr/>
          </p:nvSpPr>
          <p:spPr>
            <a:xfrm>
              <a:off x="848698" y="3504966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7"/>
                    <a:pt x="0" y="7607"/>
                  </a:cubicBezTo>
                  <a:cubicBezTo>
                    <a:pt x="0" y="11807"/>
                    <a:pt x="3404" y="15212"/>
                    <a:pt x="7604" y="15212"/>
                  </a:cubicBezTo>
                  <a:cubicBezTo>
                    <a:pt x="11804" y="15212"/>
                    <a:pt x="15209" y="11807"/>
                    <a:pt x="15209" y="7607"/>
                  </a:cubicBezTo>
                  <a:cubicBezTo>
                    <a:pt x="15209" y="3407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3" name="Google Shape;3513;p10"/>
            <p:cNvSpPr/>
            <p:nvPr/>
          </p:nvSpPr>
          <p:spPr>
            <a:xfrm>
              <a:off x="553048" y="353816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2"/>
                    <a:pt x="0" y="1497"/>
                  </a:cubicBezTo>
                  <a:cubicBezTo>
                    <a:pt x="0" y="2320"/>
                    <a:pt x="671" y="2991"/>
                    <a:pt x="1493" y="2991"/>
                  </a:cubicBezTo>
                  <a:lnTo>
                    <a:pt x="19596" y="2991"/>
                  </a:lnTo>
                  <a:cubicBezTo>
                    <a:pt x="21591" y="2991"/>
                    <a:pt x="23340" y="4085"/>
                    <a:pt x="23340" y="5331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10"/>
                    <a:pt x="0" y="10535"/>
                  </a:cubicBezTo>
                  <a:cubicBezTo>
                    <a:pt x="0" y="11361"/>
                    <a:pt x="671" y="12029"/>
                    <a:pt x="1493" y="12029"/>
                  </a:cubicBezTo>
                  <a:lnTo>
                    <a:pt x="19596" y="12029"/>
                  </a:lnTo>
                  <a:cubicBezTo>
                    <a:pt x="23370" y="12029"/>
                    <a:pt x="26327" y="9689"/>
                    <a:pt x="26327" y="6699"/>
                  </a:cubicBezTo>
                  <a:lnTo>
                    <a:pt x="26327" y="5331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4" name="Google Shape;3514;p10"/>
            <p:cNvSpPr/>
            <p:nvPr/>
          </p:nvSpPr>
          <p:spPr>
            <a:xfrm>
              <a:off x="848698" y="3939449"/>
              <a:ext cx="317374" cy="317395"/>
            </a:xfrm>
            <a:custGeom>
              <a:avLst/>
              <a:gdLst/>
              <a:ahLst/>
              <a:cxnLst/>
              <a:rect l="l" t="t" r="r" b="b"/>
              <a:pathLst>
                <a:path w="15209" h="15210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5" name="Google Shape;3515;p10"/>
            <p:cNvSpPr/>
            <p:nvPr/>
          </p:nvSpPr>
          <p:spPr>
            <a:xfrm>
              <a:off x="553048" y="3972670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16" name="Google Shape;3516;p10"/>
          <p:cNvSpPr txBox="1">
            <a:spLocks noGrp="1"/>
          </p:cNvSpPr>
          <p:nvPr>
            <p:ph type="title"/>
          </p:nvPr>
        </p:nvSpPr>
        <p:spPr>
          <a:xfrm>
            <a:off x="1270650" y="2317450"/>
            <a:ext cx="7020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90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CUSTOM_2">
    <p:bg>
      <p:bgPr>
        <a:solidFill>
          <a:schemeClr val="lt1"/>
        </a:solidFill>
        <a:effectLst/>
      </p:bgPr>
    </p:bg>
    <p:spTree>
      <p:nvGrpSpPr>
        <p:cNvPr id="1" name="Shape 3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03" name="Google Shape;3903;p13"/>
          <p:cNvGrpSpPr/>
          <p:nvPr/>
        </p:nvGrpSpPr>
        <p:grpSpPr>
          <a:xfrm>
            <a:off x="0" y="0"/>
            <a:ext cx="9144125" cy="5143391"/>
            <a:chOff x="0" y="0"/>
            <a:chExt cx="9144125" cy="5143391"/>
          </a:xfrm>
        </p:grpSpPr>
        <p:sp>
          <p:nvSpPr>
            <p:cNvPr id="3904" name="Google Shape;3904;p13"/>
            <p:cNvSpPr/>
            <p:nvPr/>
          </p:nvSpPr>
          <p:spPr>
            <a:xfrm>
              <a:off x="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5" name="Google Shape;3905;p13"/>
            <p:cNvSpPr/>
            <p:nvPr/>
          </p:nvSpPr>
          <p:spPr>
            <a:xfrm>
              <a:off x="38100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6" name="Google Shape;3906;p13"/>
            <p:cNvSpPr/>
            <p:nvPr/>
          </p:nvSpPr>
          <p:spPr>
            <a:xfrm>
              <a:off x="76201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7" name="Google Shape;3907;p13"/>
            <p:cNvSpPr/>
            <p:nvPr/>
          </p:nvSpPr>
          <p:spPr>
            <a:xfrm>
              <a:off x="114301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8" name="Google Shape;3908;p13"/>
            <p:cNvSpPr/>
            <p:nvPr/>
          </p:nvSpPr>
          <p:spPr>
            <a:xfrm>
              <a:off x="152402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9" name="Google Shape;3909;p13"/>
            <p:cNvSpPr/>
            <p:nvPr/>
          </p:nvSpPr>
          <p:spPr>
            <a:xfrm>
              <a:off x="190502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0" name="Google Shape;3910;p13"/>
            <p:cNvSpPr/>
            <p:nvPr/>
          </p:nvSpPr>
          <p:spPr>
            <a:xfrm>
              <a:off x="228603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1" name="Google Shape;3911;p13"/>
            <p:cNvSpPr/>
            <p:nvPr/>
          </p:nvSpPr>
          <p:spPr>
            <a:xfrm>
              <a:off x="266703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2" name="Google Shape;3912;p13"/>
            <p:cNvSpPr/>
            <p:nvPr/>
          </p:nvSpPr>
          <p:spPr>
            <a:xfrm>
              <a:off x="304804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3" name="Google Shape;3913;p13"/>
            <p:cNvSpPr/>
            <p:nvPr/>
          </p:nvSpPr>
          <p:spPr>
            <a:xfrm>
              <a:off x="342904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4" name="Google Shape;3914;p13"/>
            <p:cNvSpPr/>
            <p:nvPr/>
          </p:nvSpPr>
          <p:spPr>
            <a:xfrm>
              <a:off x="381005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5" name="Google Shape;3915;p13"/>
            <p:cNvSpPr/>
            <p:nvPr/>
          </p:nvSpPr>
          <p:spPr>
            <a:xfrm>
              <a:off x="419105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6" name="Google Shape;3916;p13"/>
            <p:cNvSpPr/>
            <p:nvPr/>
          </p:nvSpPr>
          <p:spPr>
            <a:xfrm>
              <a:off x="457206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7" name="Google Shape;3917;p13"/>
            <p:cNvSpPr/>
            <p:nvPr/>
          </p:nvSpPr>
          <p:spPr>
            <a:xfrm>
              <a:off x="495306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8" name="Google Shape;3918;p13"/>
            <p:cNvSpPr/>
            <p:nvPr/>
          </p:nvSpPr>
          <p:spPr>
            <a:xfrm>
              <a:off x="533407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9" name="Google Shape;3919;p13"/>
            <p:cNvSpPr/>
            <p:nvPr/>
          </p:nvSpPr>
          <p:spPr>
            <a:xfrm>
              <a:off x="571507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0" name="Google Shape;3920;p13"/>
            <p:cNvSpPr/>
            <p:nvPr/>
          </p:nvSpPr>
          <p:spPr>
            <a:xfrm>
              <a:off x="609608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1" name="Google Shape;3921;p13"/>
            <p:cNvSpPr/>
            <p:nvPr/>
          </p:nvSpPr>
          <p:spPr>
            <a:xfrm>
              <a:off x="647708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2" name="Google Shape;3922;p13"/>
            <p:cNvSpPr/>
            <p:nvPr/>
          </p:nvSpPr>
          <p:spPr>
            <a:xfrm>
              <a:off x="685809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3" name="Google Shape;3923;p13"/>
            <p:cNvSpPr/>
            <p:nvPr/>
          </p:nvSpPr>
          <p:spPr>
            <a:xfrm>
              <a:off x="723909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4" name="Google Shape;3924;p13"/>
            <p:cNvSpPr/>
            <p:nvPr/>
          </p:nvSpPr>
          <p:spPr>
            <a:xfrm>
              <a:off x="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5" name="Google Shape;3925;p13"/>
            <p:cNvSpPr/>
            <p:nvPr/>
          </p:nvSpPr>
          <p:spPr>
            <a:xfrm>
              <a:off x="38100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6" name="Google Shape;3926;p13"/>
            <p:cNvSpPr/>
            <p:nvPr/>
          </p:nvSpPr>
          <p:spPr>
            <a:xfrm>
              <a:off x="76201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7" name="Google Shape;3927;p13"/>
            <p:cNvSpPr/>
            <p:nvPr/>
          </p:nvSpPr>
          <p:spPr>
            <a:xfrm>
              <a:off x="114301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8" name="Google Shape;3928;p13"/>
            <p:cNvSpPr/>
            <p:nvPr/>
          </p:nvSpPr>
          <p:spPr>
            <a:xfrm>
              <a:off x="152402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9" name="Google Shape;3929;p13"/>
            <p:cNvSpPr/>
            <p:nvPr/>
          </p:nvSpPr>
          <p:spPr>
            <a:xfrm>
              <a:off x="190502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0" name="Google Shape;3930;p13"/>
            <p:cNvSpPr/>
            <p:nvPr/>
          </p:nvSpPr>
          <p:spPr>
            <a:xfrm>
              <a:off x="228603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1" name="Google Shape;3931;p13"/>
            <p:cNvSpPr/>
            <p:nvPr/>
          </p:nvSpPr>
          <p:spPr>
            <a:xfrm>
              <a:off x="266703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2" name="Google Shape;3932;p13"/>
            <p:cNvSpPr/>
            <p:nvPr/>
          </p:nvSpPr>
          <p:spPr>
            <a:xfrm>
              <a:off x="304804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3" name="Google Shape;3933;p13"/>
            <p:cNvSpPr/>
            <p:nvPr/>
          </p:nvSpPr>
          <p:spPr>
            <a:xfrm>
              <a:off x="342904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4" name="Google Shape;3934;p13"/>
            <p:cNvSpPr/>
            <p:nvPr/>
          </p:nvSpPr>
          <p:spPr>
            <a:xfrm>
              <a:off x="381005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5" name="Google Shape;3935;p13"/>
            <p:cNvSpPr/>
            <p:nvPr/>
          </p:nvSpPr>
          <p:spPr>
            <a:xfrm>
              <a:off x="419105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6" name="Google Shape;3936;p13"/>
            <p:cNvSpPr/>
            <p:nvPr/>
          </p:nvSpPr>
          <p:spPr>
            <a:xfrm>
              <a:off x="457206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7" name="Google Shape;3937;p13"/>
            <p:cNvSpPr/>
            <p:nvPr/>
          </p:nvSpPr>
          <p:spPr>
            <a:xfrm>
              <a:off x="495306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8" name="Google Shape;3938;p13"/>
            <p:cNvSpPr/>
            <p:nvPr/>
          </p:nvSpPr>
          <p:spPr>
            <a:xfrm>
              <a:off x="533407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9" name="Google Shape;3939;p13"/>
            <p:cNvSpPr/>
            <p:nvPr/>
          </p:nvSpPr>
          <p:spPr>
            <a:xfrm>
              <a:off x="571507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0" name="Google Shape;3940;p13"/>
            <p:cNvSpPr/>
            <p:nvPr/>
          </p:nvSpPr>
          <p:spPr>
            <a:xfrm>
              <a:off x="609608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1" name="Google Shape;3941;p13"/>
            <p:cNvSpPr/>
            <p:nvPr/>
          </p:nvSpPr>
          <p:spPr>
            <a:xfrm>
              <a:off x="647708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2" name="Google Shape;3942;p13"/>
            <p:cNvSpPr/>
            <p:nvPr/>
          </p:nvSpPr>
          <p:spPr>
            <a:xfrm>
              <a:off x="685809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3" name="Google Shape;3943;p13"/>
            <p:cNvSpPr/>
            <p:nvPr/>
          </p:nvSpPr>
          <p:spPr>
            <a:xfrm>
              <a:off x="723909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4" name="Google Shape;3944;p13"/>
            <p:cNvSpPr/>
            <p:nvPr/>
          </p:nvSpPr>
          <p:spPr>
            <a:xfrm>
              <a:off x="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5" name="Google Shape;3945;p13"/>
            <p:cNvSpPr/>
            <p:nvPr/>
          </p:nvSpPr>
          <p:spPr>
            <a:xfrm>
              <a:off x="38100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6" name="Google Shape;3946;p13"/>
            <p:cNvSpPr/>
            <p:nvPr/>
          </p:nvSpPr>
          <p:spPr>
            <a:xfrm>
              <a:off x="76201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7" name="Google Shape;3947;p13"/>
            <p:cNvSpPr/>
            <p:nvPr/>
          </p:nvSpPr>
          <p:spPr>
            <a:xfrm>
              <a:off x="114301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8" name="Google Shape;3948;p13"/>
            <p:cNvSpPr/>
            <p:nvPr/>
          </p:nvSpPr>
          <p:spPr>
            <a:xfrm>
              <a:off x="152402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9" name="Google Shape;3949;p13"/>
            <p:cNvSpPr/>
            <p:nvPr/>
          </p:nvSpPr>
          <p:spPr>
            <a:xfrm>
              <a:off x="190502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0" name="Google Shape;3950;p13"/>
            <p:cNvSpPr/>
            <p:nvPr/>
          </p:nvSpPr>
          <p:spPr>
            <a:xfrm>
              <a:off x="228603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1" name="Google Shape;3951;p13"/>
            <p:cNvSpPr/>
            <p:nvPr/>
          </p:nvSpPr>
          <p:spPr>
            <a:xfrm>
              <a:off x="266703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2" name="Google Shape;3952;p13"/>
            <p:cNvSpPr/>
            <p:nvPr/>
          </p:nvSpPr>
          <p:spPr>
            <a:xfrm>
              <a:off x="304804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3" name="Google Shape;3953;p13"/>
            <p:cNvSpPr/>
            <p:nvPr/>
          </p:nvSpPr>
          <p:spPr>
            <a:xfrm>
              <a:off x="342904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4" name="Google Shape;3954;p13"/>
            <p:cNvSpPr/>
            <p:nvPr/>
          </p:nvSpPr>
          <p:spPr>
            <a:xfrm>
              <a:off x="381005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5" name="Google Shape;3955;p13"/>
            <p:cNvSpPr/>
            <p:nvPr/>
          </p:nvSpPr>
          <p:spPr>
            <a:xfrm>
              <a:off x="419105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6" name="Google Shape;3956;p13"/>
            <p:cNvSpPr/>
            <p:nvPr/>
          </p:nvSpPr>
          <p:spPr>
            <a:xfrm>
              <a:off x="457206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7" name="Google Shape;3957;p13"/>
            <p:cNvSpPr/>
            <p:nvPr/>
          </p:nvSpPr>
          <p:spPr>
            <a:xfrm>
              <a:off x="495306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8" name="Google Shape;3958;p13"/>
            <p:cNvSpPr/>
            <p:nvPr/>
          </p:nvSpPr>
          <p:spPr>
            <a:xfrm>
              <a:off x="533407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9" name="Google Shape;3959;p13"/>
            <p:cNvSpPr/>
            <p:nvPr/>
          </p:nvSpPr>
          <p:spPr>
            <a:xfrm>
              <a:off x="571507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0" name="Google Shape;3960;p13"/>
            <p:cNvSpPr/>
            <p:nvPr/>
          </p:nvSpPr>
          <p:spPr>
            <a:xfrm>
              <a:off x="609608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1" name="Google Shape;3961;p13"/>
            <p:cNvSpPr/>
            <p:nvPr/>
          </p:nvSpPr>
          <p:spPr>
            <a:xfrm>
              <a:off x="647708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2" name="Google Shape;3962;p13"/>
            <p:cNvSpPr/>
            <p:nvPr/>
          </p:nvSpPr>
          <p:spPr>
            <a:xfrm>
              <a:off x="685809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3" name="Google Shape;3963;p13"/>
            <p:cNvSpPr/>
            <p:nvPr/>
          </p:nvSpPr>
          <p:spPr>
            <a:xfrm>
              <a:off x="723909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4" name="Google Shape;3964;p13"/>
            <p:cNvSpPr/>
            <p:nvPr/>
          </p:nvSpPr>
          <p:spPr>
            <a:xfrm>
              <a:off x="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5" name="Google Shape;3965;p13"/>
            <p:cNvSpPr/>
            <p:nvPr/>
          </p:nvSpPr>
          <p:spPr>
            <a:xfrm>
              <a:off x="38100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6" name="Google Shape;3966;p13"/>
            <p:cNvSpPr/>
            <p:nvPr/>
          </p:nvSpPr>
          <p:spPr>
            <a:xfrm>
              <a:off x="76201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7" name="Google Shape;3967;p13"/>
            <p:cNvSpPr/>
            <p:nvPr/>
          </p:nvSpPr>
          <p:spPr>
            <a:xfrm>
              <a:off x="114301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8" name="Google Shape;3968;p13"/>
            <p:cNvSpPr/>
            <p:nvPr/>
          </p:nvSpPr>
          <p:spPr>
            <a:xfrm>
              <a:off x="152402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9" name="Google Shape;3969;p13"/>
            <p:cNvSpPr/>
            <p:nvPr/>
          </p:nvSpPr>
          <p:spPr>
            <a:xfrm>
              <a:off x="190502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0" name="Google Shape;3970;p13"/>
            <p:cNvSpPr/>
            <p:nvPr/>
          </p:nvSpPr>
          <p:spPr>
            <a:xfrm>
              <a:off x="228603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1" name="Google Shape;3971;p13"/>
            <p:cNvSpPr/>
            <p:nvPr/>
          </p:nvSpPr>
          <p:spPr>
            <a:xfrm>
              <a:off x="266703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2" name="Google Shape;3972;p13"/>
            <p:cNvSpPr/>
            <p:nvPr/>
          </p:nvSpPr>
          <p:spPr>
            <a:xfrm>
              <a:off x="304804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3" name="Google Shape;3973;p13"/>
            <p:cNvSpPr/>
            <p:nvPr/>
          </p:nvSpPr>
          <p:spPr>
            <a:xfrm>
              <a:off x="342904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4" name="Google Shape;3974;p13"/>
            <p:cNvSpPr/>
            <p:nvPr/>
          </p:nvSpPr>
          <p:spPr>
            <a:xfrm>
              <a:off x="381005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5" name="Google Shape;3975;p13"/>
            <p:cNvSpPr/>
            <p:nvPr/>
          </p:nvSpPr>
          <p:spPr>
            <a:xfrm>
              <a:off x="419105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6" name="Google Shape;3976;p13"/>
            <p:cNvSpPr/>
            <p:nvPr/>
          </p:nvSpPr>
          <p:spPr>
            <a:xfrm>
              <a:off x="457206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7" name="Google Shape;3977;p13"/>
            <p:cNvSpPr/>
            <p:nvPr/>
          </p:nvSpPr>
          <p:spPr>
            <a:xfrm>
              <a:off x="495306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8" name="Google Shape;3978;p13"/>
            <p:cNvSpPr/>
            <p:nvPr/>
          </p:nvSpPr>
          <p:spPr>
            <a:xfrm>
              <a:off x="533407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9" name="Google Shape;3979;p13"/>
            <p:cNvSpPr/>
            <p:nvPr/>
          </p:nvSpPr>
          <p:spPr>
            <a:xfrm>
              <a:off x="571507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0" name="Google Shape;3980;p13"/>
            <p:cNvSpPr/>
            <p:nvPr/>
          </p:nvSpPr>
          <p:spPr>
            <a:xfrm>
              <a:off x="609608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1" name="Google Shape;3981;p13"/>
            <p:cNvSpPr/>
            <p:nvPr/>
          </p:nvSpPr>
          <p:spPr>
            <a:xfrm>
              <a:off x="647708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2" name="Google Shape;3982;p13"/>
            <p:cNvSpPr/>
            <p:nvPr/>
          </p:nvSpPr>
          <p:spPr>
            <a:xfrm>
              <a:off x="685809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3" name="Google Shape;3983;p13"/>
            <p:cNvSpPr/>
            <p:nvPr/>
          </p:nvSpPr>
          <p:spPr>
            <a:xfrm>
              <a:off x="723909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4" name="Google Shape;3984;p13"/>
            <p:cNvSpPr/>
            <p:nvPr/>
          </p:nvSpPr>
          <p:spPr>
            <a:xfrm>
              <a:off x="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5" name="Google Shape;3985;p13"/>
            <p:cNvSpPr/>
            <p:nvPr/>
          </p:nvSpPr>
          <p:spPr>
            <a:xfrm>
              <a:off x="38100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6" name="Google Shape;3986;p13"/>
            <p:cNvSpPr/>
            <p:nvPr/>
          </p:nvSpPr>
          <p:spPr>
            <a:xfrm>
              <a:off x="76201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7" name="Google Shape;3987;p13"/>
            <p:cNvSpPr/>
            <p:nvPr/>
          </p:nvSpPr>
          <p:spPr>
            <a:xfrm>
              <a:off x="114301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8" name="Google Shape;3988;p13"/>
            <p:cNvSpPr/>
            <p:nvPr/>
          </p:nvSpPr>
          <p:spPr>
            <a:xfrm>
              <a:off x="152402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9" name="Google Shape;3989;p13"/>
            <p:cNvSpPr/>
            <p:nvPr/>
          </p:nvSpPr>
          <p:spPr>
            <a:xfrm>
              <a:off x="190502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0" name="Google Shape;3990;p13"/>
            <p:cNvSpPr/>
            <p:nvPr/>
          </p:nvSpPr>
          <p:spPr>
            <a:xfrm>
              <a:off x="228603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1" name="Google Shape;3991;p13"/>
            <p:cNvSpPr/>
            <p:nvPr/>
          </p:nvSpPr>
          <p:spPr>
            <a:xfrm>
              <a:off x="266703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2" name="Google Shape;3992;p13"/>
            <p:cNvSpPr/>
            <p:nvPr/>
          </p:nvSpPr>
          <p:spPr>
            <a:xfrm>
              <a:off x="304804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3" name="Google Shape;3993;p13"/>
            <p:cNvSpPr/>
            <p:nvPr/>
          </p:nvSpPr>
          <p:spPr>
            <a:xfrm>
              <a:off x="342904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4" name="Google Shape;3994;p13"/>
            <p:cNvSpPr/>
            <p:nvPr/>
          </p:nvSpPr>
          <p:spPr>
            <a:xfrm>
              <a:off x="381005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5" name="Google Shape;3995;p13"/>
            <p:cNvSpPr/>
            <p:nvPr/>
          </p:nvSpPr>
          <p:spPr>
            <a:xfrm>
              <a:off x="419105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6" name="Google Shape;3996;p13"/>
            <p:cNvSpPr/>
            <p:nvPr/>
          </p:nvSpPr>
          <p:spPr>
            <a:xfrm>
              <a:off x="457206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7" name="Google Shape;3997;p13"/>
            <p:cNvSpPr/>
            <p:nvPr/>
          </p:nvSpPr>
          <p:spPr>
            <a:xfrm>
              <a:off x="495306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8" name="Google Shape;3998;p13"/>
            <p:cNvSpPr/>
            <p:nvPr/>
          </p:nvSpPr>
          <p:spPr>
            <a:xfrm>
              <a:off x="533407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9" name="Google Shape;3999;p13"/>
            <p:cNvSpPr/>
            <p:nvPr/>
          </p:nvSpPr>
          <p:spPr>
            <a:xfrm>
              <a:off x="571507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0" name="Google Shape;4000;p13"/>
            <p:cNvSpPr/>
            <p:nvPr/>
          </p:nvSpPr>
          <p:spPr>
            <a:xfrm>
              <a:off x="609608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1" name="Google Shape;4001;p13"/>
            <p:cNvSpPr/>
            <p:nvPr/>
          </p:nvSpPr>
          <p:spPr>
            <a:xfrm>
              <a:off x="647708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2" name="Google Shape;4002;p13"/>
            <p:cNvSpPr/>
            <p:nvPr/>
          </p:nvSpPr>
          <p:spPr>
            <a:xfrm>
              <a:off x="685809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3" name="Google Shape;4003;p13"/>
            <p:cNvSpPr/>
            <p:nvPr/>
          </p:nvSpPr>
          <p:spPr>
            <a:xfrm>
              <a:off x="723909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4" name="Google Shape;4004;p13"/>
            <p:cNvSpPr/>
            <p:nvPr/>
          </p:nvSpPr>
          <p:spPr>
            <a:xfrm>
              <a:off x="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5" name="Google Shape;4005;p13"/>
            <p:cNvSpPr/>
            <p:nvPr/>
          </p:nvSpPr>
          <p:spPr>
            <a:xfrm>
              <a:off x="38100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6" name="Google Shape;4006;p13"/>
            <p:cNvSpPr/>
            <p:nvPr/>
          </p:nvSpPr>
          <p:spPr>
            <a:xfrm>
              <a:off x="76201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7" name="Google Shape;4007;p13"/>
            <p:cNvSpPr/>
            <p:nvPr/>
          </p:nvSpPr>
          <p:spPr>
            <a:xfrm>
              <a:off x="114301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8" name="Google Shape;4008;p13"/>
            <p:cNvSpPr/>
            <p:nvPr/>
          </p:nvSpPr>
          <p:spPr>
            <a:xfrm>
              <a:off x="152402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9" name="Google Shape;4009;p13"/>
            <p:cNvSpPr/>
            <p:nvPr/>
          </p:nvSpPr>
          <p:spPr>
            <a:xfrm>
              <a:off x="190502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0" name="Google Shape;4010;p13"/>
            <p:cNvSpPr/>
            <p:nvPr/>
          </p:nvSpPr>
          <p:spPr>
            <a:xfrm>
              <a:off x="228603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1" name="Google Shape;4011;p13"/>
            <p:cNvSpPr/>
            <p:nvPr/>
          </p:nvSpPr>
          <p:spPr>
            <a:xfrm>
              <a:off x="266703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2" name="Google Shape;4012;p13"/>
            <p:cNvSpPr/>
            <p:nvPr/>
          </p:nvSpPr>
          <p:spPr>
            <a:xfrm>
              <a:off x="304804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3" name="Google Shape;4013;p13"/>
            <p:cNvSpPr/>
            <p:nvPr/>
          </p:nvSpPr>
          <p:spPr>
            <a:xfrm>
              <a:off x="342904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4" name="Google Shape;4014;p13"/>
            <p:cNvSpPr/>
            <p:nvPr/>
          </p:nvSpPr>
          <p:spPr>
            <a:xfrm>
              <a:off x="381005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5" name="Google Shape;4015;p13"/>
            <p:cNvSpPr/>
            <p:nvPr/>
          </p:nvSpPr>
          <p:spPr>
            <a:xfrm>
              <a:off x="419105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6" name="Google Shape;4016;p13"/>
            <p:cNvSpPr/>
            <p:nvPr/>
          </p:nvSpPr>
          <p:spPr>
            <a:xfrm>
              <a:off x="457206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7" name="Google Shape;4017;p13"/>
            <p:cNvSpPr/>
            <p:nvPr/>
          </p:nvSpPr>
          <p:spPr>
            <a:xfrm>
              <a:off x="495306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8" name="Google Shape;4018;p13"/>
            <p:cNvSpPr/>
            <p:nvPr/>
          </p:nvSpPr>
          <p:spPr>
            <a:xfrm>
              <a:off x="533407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9" name="Google Shape;4019;p13"/>
            <p:cNvSpPr/>
            <p:nvPr/>
          </p:nvSpPr>
          <p:spPr>
            <a:xfrm>
              <a:off x="571507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0" name="Google Shape;4020;p13"/>
            <p:cNvSpPr/>
            <p:nvPr/>
          </p:nvSpPr>
          <p:spPr>
            <a:xfrm>
              <a:off x="609608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1" name="Google Shape;4021;p13"/>
            <p:cNvSpPr/>
            <p:nvPr/>
          </p:nvSpPr>
          <p:spPr>
            <a:xfrm>
              <a:off x="647708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2" name="Google Shape;4022;p13"/>
            <p:cNvSpPr/>
            <p:nvPr/>
          </p:nvSpPr>
          <p:spPr>
            <a:xfrm>
              <a:off x="685809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3" name="Google Shape;4023;p13"/>
            <p:cNvSpPr/>
            <p:nvPr/>
          </p:nvSpPr>
          <p:spPr>
            <a:xfrm>
              <a:off x="723909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4" name="Google Shape;4024;p13"/>
            <p:cNvSpPr/>
            <p:nvPr/>
          </p:nvSpPr>
          <p:spPr>
            <a:xfrm>
              <a:off x="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5" name="Google Shape;4025;p13"/>
            <p:cNvSpPr/>
            <p:nvPr/>
          </p:nvSpPr>
          <p:spPr>
            <a:xfrm>
              <a:off x="38100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6" name="Google Shape;4026;p13"/>
            <p:cNvSpPr/>
            <p:nvPr/>
          </p:nvSpPr>
          <p:spPr>
            <a:xfrm>
              <a:off x="76201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7" name="Google Shape;4027;p13"/>
            <p:cNvSpPr/>
            <p:nvPr/>
          </p:nvSpPr>
          <p:spPr>
            <a:xfrm>
              <a:off x="114301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8" name="Google Shape;4028;p13"/>
            <p:cNvSpPr/>
            <p:nvPr/>
          </p:nvSpPr>
          <p:spPr>
            <a:xfrm>
              <a:off x="152402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9" name="Google Shape;4029;p13"/>
            <p:cNvSpPr/>
            <p:nvPr/>
          </p:nvSpPr>
          <p:spPr>
            <a:xfrm>
              <a:off x="190502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0" name="Google Shape;4030;p13"/>
            <p:cNvSpPr/>
            <p:nvPr/>
          </p:nvSpPr>
          <p:spPr>
            <a:xfrm>
              <a:off x="228603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1" name="Google Shape;4031;p13"/>
            <p:cNvSpPr/>
            <p:nvPr/>
          </p:nvSpPr>
          <p:spPr>
            <a:xfrm>
              <a:off x="266703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2" name="Google Shape;4032;p13"/>
            <p:cNvSpPr/>
            <p:nvPr/>
          </p:nvSpPr>
          <p:spPr>
            <a:xfrm>
              <a:off x="304804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3" name="Google Shape;4033;p13"/>
            <p:cNvSpPr/>
            <p:nvPr/>
          </p:nvSpPr>
          <p:spPr>
            <a:xfrm>
              <a:off x="342904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4" name="Google Shape;4034;p13"/>
            <p:cNvSpPr/>
            <p:nvPr/>
          </p:nvSpPr>
          <p:spPr>
            <a:xfrm>
              <a:off x="381005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5" name="Google Shape;4035;p13"/>
            <p:cNvSpPr/>
            <p:nvPr/>
          </p:nvSpPr>
          <p:spPr>
            <a:xfrm>
              <a:off x="419105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6" name="Google Shape;4036;p13"/>
            <p:cNvSpPr/>
            <p:nvPr/>
          </p:nvSpPr>
          <p:spPr>
            <a:xfrm>
              <a:off x="457206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7" name="Google Shape;4037;p13"/>
            <p:cNvSpPr/>
            <p:nvPr/>
          </p:nvSpPr>
          <p:spPr>
            <a:xfrm>
              <a:off x="495306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8" name="Google Shape;4038;p13"/>
            <p:cNvSpPr/>
            <p:nvPr/>
          </p:nvSpPr>
          <p:spPr>
            <a:xfrm>
              <a:off x="533407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9" name="Google Shape;4039;p13"/>
            <p:cNvSpPr/>
            <p:nvPr/>
          </p:nvSpPr>
          <p:spPr>
            <a:xfrm>
              <a:off x="571507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0" name="Google Shape;4040;p13"/>
            <p:cNvSpPr/>
            <p:nvPr/>
          </p:nvSpPr>
          <p:spPr>
            <a:xfrm>
              <a:off x="609608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1" name="Google Shape;4041;p13"/>
            <p:cNvSpPr/>
            <p:nvPr/>
          </p:nvSpPr>
          <p:spPr>
            <a:xfrm>
              <a:off x="647708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2" name="Google Shape;4042;p13"/>
            <p:cNvSpPr/>
            <p:nvPr/>
          </p:nvSpPr>
          <p:spPr>
            <a:xfrm>
              <a:off x="685809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3" name="Google Shape;4043;p13"/>
            <p:cNvSpPr/>
            <p:nvPr/>
          </p:nvSpPr>
          <p:spPr>
            <a:xfrm>
              <a:off x="723909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4" name="Google Shape;4044;p13"/>
            <p:cNvSpPr/>
            <p:nvPr/>
          </p:nvSpPr>
          <p:spPr>
            <a:xfrm>
              <a:off x="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5" name="Google Shape;4045;p13"/>
            <p:cNvSpPr/>
            <p:nvPr/>
          </p:nvSpPr>
          <p:spPr>
            <a:xfrm>
              <a:off x="38100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6" name="Google Shape;4046;p13"/>
            <p:cNvSpPr/>
            <p:nvPr/>
          </p:nvSpPr>
          <p:spPr>
            <a:xfrm>
              <a:off x="76201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7" name="Google Shape;4047;p13"/>
            <p:cNvSpPr/>
            <p:nvPr/>
          </p:nvSpPr>
          <p:spPr>
            <a:xfrm>
              <a:off x="114301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8" name="Google Shape;4048;p13"/>
            <p:cNvSpPr/>
            <p:nvPr/>
          </p:nvSpPr>
          <p:spPr>
            <a:xfrm>
              <a:off x="152402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9" name="Google Shape;4049;p13"/>
            <p:cNvSpPr/>
            <p:nvPr/>
          </p:nvSpPr>
          <p:spPr>
            <a:xfrm>
              <a:off x="190502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0" name="Google Shape;4050;p13"/>
            <p:cNvSpPr/>
            <p:nvPr/>
          </p:nvSpPr>
          <p:spPr>
            <a:xfrm>
              <a:off x="228603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1" name="Google Shape;4051;p13"/>
            <p:cNvSpPr/>
            <p:nvPr/>
          </p:nvSpPr>
          <p:spPr>
            <a:xfrm>
              <a:off x="266703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2" name="Google Shape;4052;p13"/>
            <p:cNvSpPr/>
            <p:nvPr/>
          </p:nvSpPr>
          <p:spPr>
            <a:xfrm>
              <a:off x="304804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3" name="Google Shape;4053;p13"/>
            <p:cNvSpPr/>
            <p:nvPr/>
          </p:nvSpPr>
          <p:spPr>
            <a:xfrm>
              <a:off x="342904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4" name="Google Shape;4054;p13"/>
            <p:cNvSpPr/>
            <p:nvPr/>
          </p:nvSpPr>
          <p:spPr>
            <a:xfrm>
              <a:off x="381005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5" name="Google Shape;4055;p13"/>
            <p:cNvSpPr/>
            <p:nvPr/>
          </p:nvSpPr>
          <p:spPr>
            <a:xfrm>
              <a:off x="419105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6" name="Google Shape;4056;p13"/>
            <p:cNvSpPr/>
            <p:nvPr/>
          </p:nvSpPr>
          <p:spPr>
            <a:xfrm>
              <a:off x="457206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7" name="Google Shape;4057;p13"/>
            <p:cNvSpPr/>
            <p:nvPr/>
          </p:nvSpPr>
          <p:spPr>
            <a:xfrm>
              <a:off x="495306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8" name="Google Shape;4058;p13"/>
            <p:cNvSpPr/>
            <p:nvPr/>
          </p:nvSpPr>
          <p:spPr>
            <a:xfrm>
              <a:off x="533407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9" name="Google Shape;4059;p13"/>
            <p:cNvSpPr/>
            <p:nvPr/>
          </p:nvSpPr>
          <p:spPr>
            <a:xfrm>
              <a:off x="571507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0" name="Google Shape;4060;p13"/>
            <p:cNvSpPr/>
            <p:nvPr/>
          </p:nvSpPr>
          <p:spPr>
            <a:xfrm>
              <a:off x="609608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1" name="Google Shape;4061;p13"/>
            <p:cNvSpPr/>
            <p:nvPr/>
          </p:nvSpPr>
          <p:spPr>
            <a:xfrm>
              <a:off x="647708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2" name="Google Shape;4062;p13"/>
            <p:cNvSpPr/>
            <p:nvPr/>
          </p:nvSpPr>
          <p:spPr>
            <a:xfrm>
              <a:off x="685809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3" name="Google Shape;4063;p13"/>
            <p:cNvSpPr/>
            <p:nvPr/>
          </p:nvSpPr>
          <p:spPr>
            <a:xfrm>
              <a:off x="723909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4" name="Google Shape;4064;p13"/>
            <p:cNvSpPr/>
            <p:nvPr/>
          </p:nvSpPr>
          <p:spPr>
            <a:xfrm>
              <a:off x="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5" name="Google Shape;4065;p13"/>
            <p:cNvSpPr/>
            <p:nvPr/>
          </p:nvSpPr>
          <p:spPr>
            <a:xfrm>
              <a:off x="38100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6" name="Google Shape;4066;p13"/>
            <p:cNvSpPr/>
            <p:nvPr/>
          </p:nvSpPr>
          <p:spPr>
            <a:xfrm>
              <a:off x="76201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7" name="Google Shape;4067;p13"/>
            <p:cNvSpPr/>
            <p:nvPr/>
          </p:nvSpPr>
          <p:spPr>
            <a:xfrm>
              <a:off x="114301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8" name="Google Shape;4068;p13"/>
            <p:cNvSpPr/>
            <p:nvPr/>
          </p:nvSpPr>
          <p:spPr>
            <a:xfrm>
              <a:off x="152402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9" name="Google Shape;4069;p13"/>
            <p:cNvSpPr/>
            <p:nvPr/>
          </p:nvSpPr>
          <p:spPr>
            <a:xfrm>
              <a:off x="190502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0" name="Google Shape;4070;p13"/>
            <p:cNvSpPr/>
            <p:nvPr/>
          </p:nvSpPr>
          <p:spPr>
            <a:xfrm>
              <a:off x="228603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1" name="Google Shape;4071;p13"/>
            <p:cNvSpPr/>
            <p:nvPr/>
          </p:nvSpPr>
          <p:spPr>
            <a:xfrm>
              <a:off x="266703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2" name="Google Shape;4072;p13"/>
            <p:cNvSpPr/>
            <p:nvPr/>
          </p:nvSpPr>
          <p:spPr>
            <a:xfrm>
              <a:off x="304804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3" name="Google Shape;4073;p13"/>
            <p:cNvSpPr/>
            <p:nvPr/>
          </p:nvSpPr>
          <p:spPr>
            <a:xfrm>
              <a:off x="342904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4" name="Google Shape;4074;p13"/>
            <p:cNvSpPr/>
            <p:nvPr/>
          </p:nvSpPr>
          <p:spPr>
            <a:xfrm>
              <a:off x="381005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5" name="Google Shape;4075;p13"/>
            <p:cNvSpPr/>
            <p:nvPr/>
          </p:nvSpPr>
          <p:spPr>
            <a:xfrm>
              <a:off x="419105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6" name="Google Shape;4076;p13"/>
            <p:cNvSpPr/>
            <p:nvPr/>
          </p:nvSpPr>
          <p:spPr>
            <a:xfrm>
              <a:off x="457206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7" name="Google Shape;4077;p13"/>
            <p:cNvSpPr/>
            <p:nvPr/>
          </p:nvSpPr>
          <p:spPr>
            <a:xfrm>
              <a:off x="495306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8" name="Google Shape;4078;p13"/>
            <p:cNvSpPr/>
            <p:nvPr/>
          </p:nvSpPr>
          <p:spPr>
            <a:xfrm>
              <a:off x="533407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9" name="Google Shape;4079;p13"/>
            <p:cNvSpPr/>
            <p:nvPr/>
          </p:nvSpPr>
          <p:spPr>
            <a:xfrm>
              <a:off x="571507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0" name="Google Shape;4080;p13"/>
            <p:cNvSpPr/>
            <p:nvPr/>
          </p:nvSpPr>
          <p:spPr>
            <a:xfrm>
              <a:off x="609608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1" name="Google Shape;4081;p13"/>
            <p:cNvSpPr/>
            <p:nvPr/>
          </p:nvSpPr>
          <p:spPr>
            <a:xfrm>
              <a:off x="647708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2" name="Google Shape;4082;p13"/>
            <p:cNvSpPr/>
            <p:nvPr/>
          </p:nvSpPr>
          <p:spPr>
            <a:xfrm>
              <a:off x="685809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3" name="Google Shape;4083;p13"/>
            <p:cNvSpPr/>
            <p:nvPr/>
          </p:nvSpPr>
          <p:spPr>
            <a:xfrm>
              <a:off x="723909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4" name="Google Shape;4084;p13"/>
            <p:cNvSpPr/>
            <p:nvPr/>
          </p:nvSpPr>
          <p:spPr>
            <a:xfrm>
              <a:off x="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5" name="Google Shape;4085;p13"/>
            <p:cNvSpPr/>
            <p:nvPr/>
          </p:nvSpPr>
          <p:spPr>
            <a:xfrm>
              <a:off x="38100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6" name="Google Shape;4086;p13"/>
            <p:cNvSpPr/>
            <p:nvPr/>
          </p:nvSpPr>
          <p:spPr>
            <a:xfrm>
              <a:off x="76201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7" name="Google Shape;4087;p13"/>
            <p:cNvSpPr/>
            <p:nvPr/>
          </p:nvSpPr>
          <p:spPr>
            <a:xfrm>
              <a:off x="114301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8" name="Google Shape;4088;p13"/>
            <p:cNvSpPr/>
            <p:nvPr/>
          </p:nvSpPr>
          <p:spPr>
            <a:xfrm>
              <a:off x="152402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9" name="Google Shape;4089;p13"/>
            <p:cNvSpPr/>
            <p:nvPr/>
          </p:nvSpPr>
          <p:spPr>
            <a:xfrm>
              <a:off x="190502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0" name="Google Shape;4090;p13"/>
            <p:cNvSpPr/>
            <p:nvPr/>
          </p:nvSpPr>
          <p:spPr>
            <a:xfrm>
              <a:off x="228603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1" name="Google Shape;4091;p13"/>
            <p:cNvSpPr/>
            <p:nvPr/>
          </p:nvSpPr>
          <p:spPr>
            <a:xfrm>
              <a:off x="266703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2" name="Google Shape;4092;p13"/>
            <p:cNvSpPr/>
            <p:nvPr/>
          </p:nvSpPr>
          <p:spPr>
            <a:xfrm>
              <a:off x="304804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3" name="Google Shape;4093;p13"/>
            <p:cNvSpPr/>
            <p:nvPr/>
          </p:nvSpPr>
          <p:spPr>
            <a:xfrm>
              <a:off x="342904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4" name="Google Shape;4094;p13"/>
            <p:cNvSpPr/>
            <p:nvPr/>
          </p:nvSpPr>
          <p:spPr>
            <a:xfrm>
              <a:off x="381005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5" name="Google Shape;4095;p13"/>
            <p:cNvSpPr/>
            <p:nvPr/>
          </p:nvSpPr>
          <p:spPr>
            <a:xfrm>
              <a:off x="419105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6" name="Google Shape;4096;p13"/>
            <p:cNvSpPr/>
            <p:nvPr/>
          </p:nvSpPr>
          <p:spPr>
            <a:xfrm>
              <a:off x="457206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7" name="Google Shape;4097;p13"/>
            <p:cNvSpPr/>
            <p:nvPr/>
          </p:nvSpPr>
          <p:spPr>
            <a:xfrm>
              <a:off x="495306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8" name="Google Shape;4098;p13"/>
            <p:cNvSpPr/>
            <p:nvPr/>
          </p:nvSpPr>
          <p:spPr>
            <a:xfrm>
              <a:off x="533407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9" name="Google Shape;4099;p13"/>
            <p:cNvSpPr/>
            <p:nvPr/>
          </p:nvSpPr>
          <p:spPr>
            <a:xfrm>
              <a:off x="571507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0" name="Google Shape;4100;p13"/>
            <p:cNvSpPr/>
            <p:nvPr/>
          </p:nvSpPr>
          <p:spPr>
            <a:xfrm>
              <a:off x="609608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1" name="Google Shape;4101;p13"/>
            <p:cNvSpPr/>
            <p:nvPr/>
          </p:nvSpPr>
          <p:spPr>
            <a:xfrm>
              <a:off x="647708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2" name="Google Shape;4102;p13"/>
            <p:cNvSpPr/>
            <p:nvPr/>
          </p:nvSpPr>
          <p:spPr>
            <a:xfrm>
              <a:off x="685809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3" name="Google Shape;4103;p13"/>
            <p:cNvSpPr/>
            <p:nvPr/>
          </p:nvSpPr>
          <p:spPr>
            <a:xfrm>
              <a:off x="723909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4" name="Google Shape;4104;p13"/>
            <p:cNvSpPr/>
            <p:nvPr/>
          </p:nvSpPr>
          <p:spPr>
            <a:xfrm>
              <a:off x="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5" name="Google Shape;4105;p13"/>
            <p:cNvSpPr/>
            <p:nvPr/>
          </p:nvSpPr>
          <p:spPr>
            <a:xfrm>
              <a:off x="38100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6" name="Google Shape;4106;p13"/>
            <p:cNvSpPr/>
            <p:nvPr/>
          </p:nvSpPr>
          <p:spPr>
            <a:xfrm>
              <a:off x="76201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7" name="Google Shape;4107;p13"/>
            <p:cNvSpPr/>
            <p:nvPr/>
          </p:nvSpPr>
          <p:spPr>
            <a:xfrm>
              <a:off x="114301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8" name="Google Shape;4108;p13"/>
            <p:cNvSpPr/>
            <p:nvPr/>
          </p:nvSpPr>
          <p:spPr>
            <a:xfrm>
              <a:off x="152402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9" name="Google Shape;4109;p13"/>
            <p:cNvSpPr/>
            <p:nvPr/>
          </p:nvSpPr>
          <p:spPr>
            <a:xfrm>
              <a:off x="190502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0" name="Google Shape;4110;p13"/>
            <p:cNvSpPr/>
            <p:nvPr/>
          </p:nvSpPr>
          <p:spPr>
            <a:xfrm>
              <a:off x="228603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1" name="Google Shape;4111;p13"/>
            <p:cNvSpPr/>
            <p:nvPr/>
          </p:nvSpPr>
          <p:spPr>
            <a:xfrm>
              <a:off x="266703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2" name="Google Shape;4112;p13"/>
            <p:cNvSpPr/>
            <p:nvPr/>
          </p:nvSpPr>
          <p:spPr>
            <a:xfrm>
              <a:off x="304804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3" name="Google Shape;4113;p13"/>
            <p:cNvSpPr/>
            <p:nvPr/>
          </p:nvSpPr>
          <p:spPr>
            <a:xfrm>
              <a:off x="342904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4" name="Google Shape;4114;p13"/>
            <p:cNvSpPr/>
            <p:nvPr/>
          </p:nvSpPr>
          <p:spPr>
            <a:xfrm>
              <a:off x="381005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5" name="Google Shape;4115;p13"/>
            <p:cNvSpPr/>
            <p:nvPr/>
          </p:nvSpPr>
          <p:spPr>
            <a:xfrm>
              <a:off x="419105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6" name="Google Shape;4116;p13"/>
            <p:cNvSpPr/>
            <p:nvPr/>
          </p:nvSpPr>
          <p:spPr>
            <a:xfrm>
              <a:off x="457206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7" name="Google Shape;4117;p13"/>
            <p:cNvSpPr/>
            <p:nvPr/>
          </p:nvSpPr>
          <p:spPr>
            <a:xfrm>
              <a:off x="495306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8" name="Google Shape;4118;p13"/>
            <p:cNvSpPr/>
            <p:nvPr/>
          </p:nvSpPr>
          <p:spPr>
            <a:xfrm>
              <a:off x="533407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9" name="Google Shape;4119;p13"/>
            <p:cNvSpPr/>
            <p:nvPr/>
          </p:nvSpPr>
          <p:spPr>
            <a:xfrm>
              <a:off x="571507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0" name="Google Shape;4120;p13"/>
            <p:cNvSpPr/>
            <p:nvPr/>
          </p:nvSpPr>
          <p:spPr>
            <a:xfrm>
              <a:off x="609608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1" name="Google Shape;4121;p13"/>
            <p:cNvSpPr/>
            <p:nvPr/>
          </p:nvSpPr>
          <p:spPr>
            <a:xfrm>
              <a:off x="647708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2" name="Google Shape;4122;p13"/>
            <p:cNvSpPr/>
            <p:nvPr/>
          </p:nvSpPr>
          <p:spPr>
            <a:xfrm>
              <a:off x="685809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3" name="Google Shape;4123;p13"/>
            <p:cNvSpPr/>
            <p:nvPr/>
          </p:nvSpPr>
          <p:spPr>
            <a:xfrm>
              <a:off x="723909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4" name="Google Shape;4124;p13"/>
            <p:cNvSpPr/>
            <p:nvPr/>
          </p:nvSpPr>
          <p:spPr>
            <a:xfrm>
              <a:off x="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5" name="Google Shape;4125;p13"/>
            <p:cNvSpPr/>
            <p:nvPr/>
          </p:nvSpPr>
          <p:spPr>
            <a:xfrm>
              <a:off x="38100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6" name="Google Shape;4126;p13"/>
            <p:cNvSpPr/>
            <p:nvPr/>
          </p:nvSpPr>
          <p:spPr>
            <a:xfrm>
              <a:off x="76201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7" name="Google Shape;4127;p13"/>
            <p:cNvSpPr/>
            <p:nvPr/>
          </p:nvSpPr>
          <p:spPr>
            <a:xfrm>
              <a:off x="114301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8" name="Google Shape;4128;p13"/>
            <p:cNvSpPr/>
            <p:nvPr/>
          </p:nvSpPr>
          <p:spPr>
            <a:xfrm>
              <a:off x="152402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9" name="Google Shape;4129;p13"/>
            <p:cNvSpPr/>
            <p:nvPr/>
          </p:nvSpPr>
          <p:spPr>
            <a:xfrm>
              <a:off x="190502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0" name="Google Shape;4130;p13"/>
            <p:cNvSpPr/>
            <p:nvPr/>
          </p:nvSpPr>
          <p:spPr>
            <a:xfrm>
              <a:off x="228603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1" name="Google Shape;4131;p13"/>
            <p:cNvSpPr/>
            <p:nvPr/>
          </p:nvSpPr>
          <p:spPr>
            <a:xfrm>
              <a:off x="266703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2" name="Google Shape;4132;p13"/>
            <p:cNvSpPr/>
            <p:nvPr/>
          </p:nvSpPr>
          <p:spPr>
            <a:xfrm>
              <a:off x="304804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3" name="Google Shape;4133;p13"/>
            <p:cNvSpPr/>
            <p:nvPr/>
          </p:nvSpPr>
          <p:spPr>
            <a:xfrm>
              <a:off x="342904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4" name="Google Shape;4134;p13"/>
            <p:cNvSpPr/>
            <p:nvPr/>
          </p:nvSpPr>
          <p:spPr>
            <a:xfrm>
              <a:off x="381005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5" name="Google Shape;4135;p13"/>
            <p:cNvSpPr/>
            <p:nvPr/>
          </p:nvSpPr>
          <p:spPr>
            <a:xfrm>
              <a:off x="419105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6" name="Google Shape;4136;p13"/>
            <p:cNvSpPr/>
            <p:nvPr/>
          </p:nvSpPr>
          <p:spPr>
            <a:xfrm>
              <a:off x="457206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7" name="Google Shape;4137;p13"/>
            <p:cNvSpPr/>
            <p:nvPr/>
          </p:nvSpPr>
          <p:spPr>
            <a:xfrm>
              <a:off x="495306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8" name="Google Shape;4138;p13"/>
            <p:cNvSpPr/>
            <p:nvPr/>
          </p:nvSpPr>
          <p:spPr>
            <a:xfrm>
              <a:off x="533407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9" name="Google Shape;4139;p13"/>
            <p:cNvSpPr/>
            <p:nvPr/>
          </p:nvSpPr>
          <p:spPr>
            <a:xfrm>
              <a:off x="571507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0" name="Google Shape;4140;p13"/>
            <p:cNvSpPr/>
            <p:nvPr/>
          </p:nvSpPr>
          <p:spPr>
            <a:xfrm>
              <a:off x="609608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1" name="Google Shape;4141;p13"/>
            <p:cNvSpPr/>
            <p:nvPr/>
          </p:nvSpPr>
          <p:spPr>
            <a:xfrm>
              <a:off x="647708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2" name="Google Shape;4142;p13"/>
            <p:cNvSpPr/>
            <p:nvPr/>
          </p:nvSpPr>
          <p:spPr>
            <a:xfrm>
              <a:off x="685809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3" name="Google Shape;4143;p13"/>
            <p:cNvSpPr/>
            <p:nvPr/>
          </p:nvSpPr>
          <p:spPr>
            <a:xfrm>
              <a:off x="723909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4" name="Google Shape;4144;p13"/>
            <p:cNvSpPr/>
            <p:nvPr/>
          </p:nvSpPr>
          <p:spPr>
            <a:xfrm>
              <a:off x="762011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5" name="Google Shape;4145;p13"/>
            <p:cNvSpPr/>
            <p:nvPr/>
          </p:nvSpPr>
          <p:spPr>
            <a:xfrm>
              <a:off x="800111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6" name="Google Shape;4146;p13"/>
            <p:cNvSpPr/>
            <p:nvPr/>
          </p:nvSpPr>
          <p:spPr>
            <a:xfrm>
              <a:off x="838212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7" name="Google Shape;4147;p13"/>
            <p:cNvSpPr/>
            <p:nvPr/>
          </p:nvSpPr>
          <p:spPr>
            <a:xfrm>
              <a:off x="876312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8" name="Google Shape;4148;p13"/>
            <p:cNvSpPr/>
            <p:nvPr/>
          </p:nvSpPr>
          <p:spPr>
            <a:xfrm>
              <a:off x="762011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9" name="Google Shape;4149;p13"/>
            <p:cNvSpPr/>
            <p:nvPr/>
          </p:nvSpPr>
          <p:spPr>
            <a:xfrm>
              <a:off x="800111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0" name="Google Shape;4150;p13"/>
            <p:cNvSpPr/>
            <p:nvPr/>
          </p:nvSpPr>
          <p:spPr>
            <a:xfrm>
              <a:off x="838212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1" name="Google Shape;4151;p13"/>
            <p:cNvSpPr/>
            <p:nvPr/>
          </p:nvSpPr>
          <p:spPr>
            <a:xfrm>
              <a:off x="876312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2" name="Google Shape;4152;p13"/>
            <p:cNvSpPr/>
            <p:nvPr/>
          </p:nvSpPr>
          <p:spPr>
            <a:xfrm>
              <a:off x="762011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3" name="Google Shape;4153;p13"/>
            <p:cNvSpPr/>
            <p:nvPr/>
          </p:nvSpPr>
          <p:spPr>
            <a:xfrm>
              <a:off x="800111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4" name="Google Shape;4154;p13"/>
            <p:cNvSpPr/>
            <p:nvPr/>
          </p:nvSpPr>
          <p:spPr>
            <a:xfrm>
              <a:off x="838212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5" name="Google Shape;4155;p13"/>
            <p:cNvSpPr/>
            <p:nvPr/>
          </p:nvSpPr>
          <p:spPr>
            <a:xfrm>
              <a:off x="876312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6" name="Google Shape;4156;p13"/>
            <p:cNvSpPr/>
            <p:nvPr/>
          </p:nvSpPr>
          <p:spPr>
            <a:xfrm>
              <a:off x="762011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7" name="Google Shape;4157;p13"/>
            <p:cNvSpPr/>
            <p:nvPr/>
          </p:nvSpPr>
          <p:spPr>
            <a:xfrm>
              <a:off x="800111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8" name="Google Shape;4158;p13"/>
            <p:cNvSpPr/>
            <p:nvPr/>
          </p:nvSpPr>
          <p:spPr>
            <a:xfrm>
              <a:off x="838212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9" name="Google Shape;4159;p13"/>
            <p:cNvSpPr/>
            <p:nvPr/>
          </p:nvSpPr>
          <p:spPr>
            <a:xfrm>
              <a:off x="876312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0" name="Google Shape;4160;p13"/>
            <p:cNvSpPr/>
            <p:nvPr/>
          </p:nvSpPr>
          <p:spPr>
            <a:xfrm>
              <a:off x="762011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1" name="Google Shape;4161;p13"/>
            <p:cNvSpPr/>
            <p:nvPr/>
          </p:nvSpPr>
          <p:spPr>
            <a:xfrm>
              <a:off x="800111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2" name="Google Shape;4162;p13"/>
            <p:cNvSpPr/>
            <p:nvPr/>
          </p:nvSpPr>
          <p:spPr>
            <a:xfrm>
              <a:off x="838212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3" name="Google Shape;4163;p13"/>
            <p:cNvSpPr/>
            <p:nvPr/>
          </p:nvSpPr>
          <p:spPr>
            <a:xfrm>
              <a:off x="876312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4" name="Google Shape;4164;p13"/>
            <p:cNvSpPr/>
            <p:nvPr/>
          </p:nvSpPr>
          <p:spPr>
            <a:xfrm>
              <a:off x="762011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5" name="Google Shape;4165;p13"/>
            <p:cNvSpPr/>
            <p:nvPr/>
          </p:nvSpPr>
          <p:spPr>
            <a:xfrm>
              <a:off x="800111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6" name="Google Shape;4166;p13"/>
            <p:cNvSpPr/>
            <p:nvPr/>
          </p:nvSpPr>
          <p:spPr>
            <a:xfrm>
              <a:off x="838212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7" name="Google Shape;4167;p13"/>
            <p:cNvSpPr/>
            <p:nvPr/>
          </p:nvSpPr>
          <p:spPr>
            <a:xfrm>
              <a:off x="876312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8" name="Google Shape;4168;p13"/>
            <p:cNvSpPr/>
            <p:nvPr/>
          </p:nvSpPr>
          <p:spPr>
            <a:xfrm>
              <a:off x="762011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9" name="Google Shape;4169;p13"/>
            <p:cNvSpPr/>
            <p:nvPr/>
          </p:nvSpPr>
          <p:spPr>
            <a:xfrm>
              <a:off x="800111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0" name="Google Shape;4170;p13"/>
            <p:cNvSpPr/>
            <p:nvPr/>
          </p:nvSpPr>
          <p:spPr>
            <a:xfrm>
              <a:off x="838212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1" name="Google Shape;4171;p13"/>
            <p:cNvSpPr/>
            <p:nvPr/>
          </p:nvSpPr>
          <p:spPr>
            <a:xfrm>
              <a:off x="876312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2" name="Google Shape;4172;p13"/>
            <p:cNvSpPr/>
            <p:nvPr/>
          </p:nvSpPr>
          <p:spPr>
            <a:xfrm>
              <a:off x="762011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3" name="Google Shape;4173;p13"/>
            <p:cNvSpPr/>
            <p:nvPr/>
          </p:nvSpPr>
          <p:spPr>
            <a:xfrm>
              <a:off x="800111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4" name="Google Shape;4174;p13"/>
            <p:cNvSpPr/>
            <p:nvPr/>
          </p:nvSpPr>
          <p:spPr>
            <a:xfrm>
              <a:off x="838212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5" name="Google Shape;4175;p13"/>
            <p:cNvSpPr/>
            <p:nvPr/>
          </p:nvSpPr>
          <p:spPr>
            <a:xfrm>
              <a:off x="876312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6" name="Google Shape;4176;p13"/>
            <p:cNvSpPr/>
            <p:nvPr/>
          </p:nvSpPr>
          <p:spPr>
            <a:xfrm>
              <a:off x="762011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7" name="Google Shape;4177;p13"/>
            <p:cNvSpPr/>
            <p:nvPr/>
          </p:nvSpPr>
          <p:spPr>
            <a:xfrm>
              <a:off x="800111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8" name="Google Shape;4178;p13"/>
            <p:cNvSpPr/>
            <p:nvPr/>
          </p:nvSpPr>
          <p:spPr>
            <a:xfrm>
              <a:off x="838212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9" name="Google Shape;4179;p13"/>
            <p:cNvSpPr/>
            <p:nvPr/>
          </p:nvSpPr>
          <p:spPr>
            <a:xfrm>
              <a:off x="876312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0" name="Google Shape;4180;p13"/>
            <p:cNvSpPr/>
            <p:nvPr/>
          </p:nvSpPr>
          <p:spPr>
            <a:xfrm>
              <a:off x="762011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1" name="Google Shape;4181;p13"/>
            <p:cNvSpPr/>
            <p:nvPr/>
          </p:nvSpPr>
          <p:spPr>
            <a:xfrm>
              <a:off x="800111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2" name="Google Shape;4182;p13"/>
            <p:cNvSpPr/>
            <p:nvPr/>
          </p:nvSpPr>
          <p:spPr>
            <a:xfrm>
              <a:off x="838212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3" name="Google Shape;4183;p13"/>
            <p:cNvSpPr/>
            <p:nvPr/>
          </p:nvSpPr>
          <p:spPr>
            <a:xfrm>
              <a:off x="876312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4" name="Google Shape;4184;p13"/>
            <p:cNvSpPr/>
            <p:nvPr/>
          </p:nvSpPr>
          <p:spPr>
            <a:xfrm>
              <a:off x="762011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5" name="Google Shape;4185;p13"/>
            <p:cNvSpPr/>
            <p:nvPr/>
          </p:nvSpPr>
          <p:spPr>
            <a:xfrm>
              <a:off x="800111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6" name="Google Shape;4186;p13"/>
            <p:cNvSpPr/>
            <p:nvPr/>
          </p:nvSpPr>
          <p:spPr>
            <a:xfrm>
              <a:off x="838212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7" name="Google Shape;4187;p13"/>
            <p:cNvSpPr/>
            <p:nvPr/>
          </p:nvSpPr>
          <p:spPr>
            <a:xfrm>
              <a:off x="876312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8" name="Google Shape;4188;p13"/>
            <p:cNvSpPr/>
            <p:nvPr/>
          </p:nvSpPr>
          <p:spPr>
            <a:xfrm>
              <a:off x="762011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9" name="Google Shape;4189;p13"/>
            <p:cNvSpPr/>
            <p:nvPr/>
          </p:nvSpPr>
          <p:spPr>
            <a:xfrm>
              <a:off x="800111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0" name="Google Shape;4190;p13"/>
            <p:cNvSpPr/>
            <p:nvPr/>
          </p:nvSpPr>
          <p:spPr>
            <a:xfrm>
              <a:off x="838212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1" name="Google Shape;4191;p13"/>
            <p:cNvSpPr/>
            <p:nvPr/>
          </p:nvSpPr>
          <p:spPr>
            <a:xfrm>
              <a:off x="876312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2" name="Google Shape;4192;p13"/>
            <p:cNvSpPr/>
            <p:nvPr/>
          </p:nvSpPr>
          <p:spPr>
            <a:xfrm>
              <a:off x="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3" name="Google Shape;4193;p13"/>
            <p:cNvSpPr/>
            <p:nvPr/>
          </p:nvSpPr>
          <p:spPr>
            <a:xfrm>
              <a:off x="38100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4" name="Google Shape;4194;p13"/>
            <p:cNvSpPr/>
            <p:nvPr/>
          </p:nvSpPr>
          <p:spPr>
            <a:xfrm>
              <a:off x="76201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5" name="Google Shape;4195;p13"/>
            <p:cNvSpPr/>
            <p:nvPr/>
          </p:nvSpPr>
          <p:spPr>
            <a:xfrm>
              <a:off x="114301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6" name="Google Shape;4196;p13"/>
            <p:cNvSpPr/>
            <p:nvPr/>
          </p:nvSpPr>
          <p:spPr>
            <a:xfrm>
              <a:off x="152402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7" name="Google Shape;4197;p13"/>
            <p:cNvSpPr/>
            <p:nvPr/>
          </p:nvSpPr>
          <p:spPr>
            <a:xfrm>
              <a:off x="190502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8" name="Google Shape;4198;p13"/>
            <p:cNvSpPr/>
            <p:nvPr/>
          </p:nvSpPr>
          <p:spPr>
            <a:xfrm>
              <a:off x="228603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9" name="Google Shape;4199;p13"/>
            <p:cNvSpPr/>
            <p:nvPr/>
          </p:nvSpPr>
          <p:spPr>
            <a:xfrm>
              <a:off x="266703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0" name="Google Shape;4200;p13"/>
            <p:cNvSpPr/>
            <p:nvPr/>
          </p:nvSpPr>
          <p:spPr>
            <a:xfrm>
              <a:off x="304804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1" name="Google Shape;4201;p13"/>
            <p:cNvSpPr/>
            <p:nvPr/>
          </p:nvSpPr>
          <p:spPr>
            <a:xfrm>
              <a:off x="342904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2" name="Google Shape;4202;p13"/>
            <p:cNvSpPr/>
            <p:nvPr/>
          </p:nvSpPr>
          <p:spPr>
            <a:xfrm>
              <a:off x="381005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3" name="Google Shape;4203;p13"/>
            <p:cNvSpPr/>
            <p:nvPr/>
          </p:nvSpPr>
          <p:spPr>
            <a:xfrm>
              <a:off x="419105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4" name="Google Shape;4204;p13"/>
            <p:cNvSpPr/>
            <p:nvPr/>
          </p:nvSpPr>
          <p:spPr>
            <a:xfrm>
              <a:off x="457206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5" name="Google Shape;4205;p13"/>
            <p:cNvSpPr/>
            <p:nvPr/>
          </p:nvSpPr>
          <p:spPr>
            <a:xfrm>
              <a:off x="495306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6" name="Google Shape;4206;p13"/>
            <p:cNvSpPr/>
            <p:nvPr/>
          </p:nvSpPr>
          <p:spPr>
            <a:xfrm>
              <a:off x="533407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7" name="Google Shape;4207;p13"/>
            <p:cNvSpPr/>
            <p:nvPr/>
          </p:nvSpPr>
          <p:spPr>
            <a:xfrm>
              <a:off x="571507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8" name="Google Shape;4208;p13"/>
            <p:cNvSpPr/>
            <p:nvPr/>
          </p:nvSpPr>
          <p:spPr>
            <a:xfrm>
              <a:off x="609608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9" name="Google Shape;4209;p13"/>
            <p:cNvSpPr/>
            <p:nvPr/>
          </p:nvSpPr>
          <p:spPr>
            <a:xfrm>
              <a:off x="647708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0" name="Google Shape;4210;p13"/>
            <p:cNvSpPr/>
            <p:nvPr/>
          </p:nvSpPr>
          <p:spPr>
            <a:xfrm>
              <a:off x="685809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1" name="Google Shape;4211;p13"/>
            <p:cNvSpPr/>
            <p:nvPr/>
          </p:nvSpPr>
          <p:spPr>
            <a:xfrm>
              <a:off x="723909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2" name="Google Shape;4212;p13"/>
            <p:cNvSpPr/>
            <p:nvPr/>
          </p:nvSpPr>
          <p:spPr>
            <a:xfrm>
              <a:off x="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3" name="Google Shape;4213;p13"/>
            <p:cNvSpPr/>
            <p:nvPr/>
          </p:nvSpPr>
          <p:spPr>
            <a:xfrm>
              <a:off x="38100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4" name="Google Shape;4214;p13"/>
            <p:cNvSpPr/>
            <p:nvPr/>
          </p:nvSpPr>
          <p:spPr>
            <a:xfrm>
              <a:off x="76201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5" name="Google Shape;4215;p13"/>
            <p:cNvSpPr/>
            <p:nvPr/>
          </p:nvSpPr>
          <p:spPr>
            <a:xfrm>
              <a:off x="114301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6" name="Google Shape;4216;p13"/>
            <p:cNvSpPr/>
            <p:nvPr/>
          </p:nvSpPr>
          <p:spPr>
            <a:xfrm>
              <a:off x="152402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7" name="Google Shape;4217;p13"/>
            <p:cNvSpPr/>
            <p:nvPr/>
          </p:nvSpPr>
          <p:spPr>
            <a:xfrm>
              <a:off x="190502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8" name="Google Shape;4218;p13"/>
            <p:cNvSpPr/>
            <p:nvPr/>
          </p:nvSpPr>
          <p:spPr>
            <a:xfrm>
              <a:off x="228603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9" name="Google Shape;4219;p13"/>
            <p:cNvSpPr/>
            <p:nvPr/>
          </p:nvSpPr>
          <p:spPr>
            <a:xfrm>
              <a:off x="266703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0" name="Google Shape;4220;p13"/>
            <p:cNvSpPr/>
            <p:nvPr/>
          </p:nvSpPr>
          <p:spPr>
            <a:xfrm>
              <a:off x="304804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1" name="Google Shape;4221;p13"/>
            <p:cNvSpPr/>
            <p:nvPr/>
          </p:nvSpPr>
          <p:spPr>
            <a:xfrm>
              <a:off x="342904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2" name="Google Shape;4222;p13"/>
            <p:cNvSpPr/>
            <p:nvPr/>
          </p:nvSpPr>
          <p:spPr>
            <a:xfrm>
              <a:off x="381005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3" name="Google Shape;4223;p13"/>
            <p:cNvSpPr/>
            <p:nvPr/>
          </p:nvSpPr>
          <p:spPr>
            <a:xfrm>
              <a:off x="419105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4" name="Google Shape;4224;p13"/>
            <p:cNvSpPr/>
            <p:nvPr/>
          </p:nvSpPr>
          <p:spPr>
            <a:xfrm>
              <a:off x="457206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5" name="Google Shape;4225;p13"/>
            <p:cNvSpPr/>
            <p:nvPr/>
          </p:nvSpPr>
          <p:spPr>
            <a:xfrm>
              <a:off x="495306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6" name="Google Shape;4226;p13"/>
            <p:cNvSpPr/>
            <p:nvPr/>
          </p:nvSpPr>
          <p:spPr>
            <a:xfrm>
              <a:off x="533407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7" name="Google Shape;4227;p13"/>
            <p:cNvSpPr/>
            <p:nvPr/>
          </p:nvSpPr>
          <p:spPr>
            <a:xfrm>
              <a:off x="571507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8" name="Google Shape;4228;p13"/>
            <p:cNvSpPr/>
            <p:nvPr/>
          </p:nvSpPr>
          <p:spPr>
            <a:xfrm>
              <a:off x="609608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9" name="Google Shape;4229;p13"/>
            <p:cNvSpPr/>
            <p:nvPr/>
          </p:nvSpPr>
          <p:spPr>
            <a:xfrm>
              <a:off x="647708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0" name="Google Shape;4230;p13"/>
            <p:cNvSpPr/>
            <p:nvPr/>
          </p:nvSpPr>
          <p:spPr>
            <a:xfrm>
              <a:off x="685809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1" name="Google Shape;4231;p13"/>
            <p:cNvSpPr/>
            <p:nvPr/>
          </p:nvSpPr>
          <p:spPr>
            <a:xfrm>
              <a:off x="723909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2" name="Google Shape;4232;p13"/>
            <p:cNvSpPr/>
            <p:nvPr/>
          </p:nvSpPr>
          <p:spPr>
            <a:xfrm>
              <a:off x="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3" name="Google Shape;4233;p13"/>
            <p:cNvSpPr/>
            <p:nvPr/>
          </p:nvSpPr>
          <p:spPr>
            <a:xfrm>
              <a:off x="38100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4" name="Google Shape;4234;p13"/>
            <p:cNvSpPr/>
            <p:nvPr/>
          </p:nvSpPr>
          <p:spPr>
            <a:xfrm>
              <a:off x="76201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5" name="Google Shape;4235;p13"/>
            <p:cNvSpPr/>
            <p:nvPr/>
          </p:nvSpPr>
          <p:spPr>
            <a:xfrm>
              <a:off x="114301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6" name="Google Shape;4236;p13"/>
            <p:cNvSpPr/>
            <p:nvPr/>
          </p:nvSpPr>
          <p:spPr>
            <a:xfrm>
              <a:off x="152402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7" name="Google Shape;4237;p13"/>
            <p:cNvSpPr/>
            <p:nvPr/>
          </p:nvSpPr>
          <p:spPr>
            <a:xfrm>
              <a:off x="190502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8" name="Google Shape;4238;p13"/>
            <p:cNvSpPr/>
            <p:nvPr/>
          </p:nvSpPr>
          <p:spPr>
            <a:xfrm>
              <a:off x="228603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9" name="Google Shape;4239;p13"/>
            <p:cNvSpPr/>
            <p:nvPr/>
          </p:nvSpPr>
          <p:spPr>
            <a:xfrm>
              <a:off x="266703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0" name="Google Shape;4240;p13"/>
            <p:cNvSpPr/>
            <p:nvPr/>
          </p:nvSpPr>
          <p:spPr>
            <a:xfrm>
              <a:off x="304804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1" name="Google Shape;4241;p13"/>
            <p:cNvSpPr/>
            <p:nvPr/>
          </p:nvSpPr>
          <p:spPr>
            <a:xfrm>
              <a:off x="342904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2" name="Google Shape;4242;p13"/>
            <p:cNvSpPr/>
            <p:nvPr/>
          </p:nvSpPr>
          <p:spPr>
            <a:xfrm>
              <a:off x="381005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3" name="Google Shape;4243;p13"/>
            <p:cNvSpPr/>
            <p:nvPr/>
          </p:nvSpPr>
          <p:spPr>
            <a:xfrm>
              <a:off x="419105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4" name="Google Shape;4244;p13"/>
            <p:cNvSpPr/>
            <p:nvPr/>
          </p:nvSpPr>
          <p:spPr>
            <a:xfrm>
              <a:off x="457206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5" name="Google Shape;4245;p13"/>
            <p:cNvSpPr/>
            <p:nvPr/>
          </p:nvSpPr>
          <p:spPr>
            <a:xfrm>
              <a:off x="495306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6" name="Google Shape;4246;p13"/>
            <p:cNvSpPr/>
            <p:nvPr/>
          </p:nvSpPr>
          <p:spPr>
            <a:xfrm>
              <a:off x="533407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7" name="Google Shape;4247;p13"/>
            <p:cNvSpPr/>
            <p:nvPr/>
          </p:nvSpPr>
          <p:spPr>
            <a:xfrm>
              <a:off x="571507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8" name="Google Shape;4248;p13"/>
            <p:cNvSpPr/>
            <p:nvPr/>
          </p:nvSpPr>
          <p:spPr>
            <a:xfrm>
              <a:off x="609608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9" name="Google Shape;4249;p13"/>
            <p:cNvSpPr/>
            <p:nvPr/>
          </p:nvSpPr>
          <p:spPr>
            <a:xfrm>
              <a:off x="647708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0" name="Google Shape;4250;p13"/>
            <p:cNvSpPr/>
            <p:nvPr/>
          </p:nvSpPr>
          <p:spPr>
            <a:xfrm>
              <a:off x="685809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1" name="Google Shape;4251;p13"/>
            <p:cNvSpPr/>
            <p:nvPr/>
          </p:nvSpPr>
          <p:spPr>
            <a:xfrm>
              <a:off x="723909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2" name="Google Shape;4252;p13"/>
            <p:cNvSpPr/>
            <p:nvPr/>
          </p:nvSpPr>
          <p:spPr>
            <a:xfrm>
              <a:off x="762011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3" name="Google Shape;4253;p13"/>
            <p:cNvSpPr/>
            <p:nvPr/>
          </p:nvSpPr>
          <p:spPr>
            <a:xfrm>
              <a:off x="800111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4" name="Google Shape;4254;p13"/>
            <p:cNvSpPr/>
            <p:nvPr/>
          </p:nvSpPr>
          <p:spPr>
            <a:xfrm>
              <a:off x="838212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5" name="Google Shape;4255;p13"/>
            <p:cNvSpPr/>
            <p:nvPr/>
          </p:nvSpPr>
          <p:spPr>
            <a:xfrm>
              <a:off x="876312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6" name="Google Shape;4256;p13"/>
            <p:cNvSpPr/>
            <p:nvPr/>
          </p:nvSpPr>
          <p:spPr>
            <a:xfrm>
              <a:off x="762011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7" name="Google Shape;4257;p13"/>
            <p:cNvSpPr/>
            <p:nvPr/>
          </p:nvSpPr>
          <p:spPr>
            <a:xfrm>
              <a:off x="800111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8" name="Google Shape;4258;p13"/>
            <p:cNvSpPr/>
            <p:nvPr/>
          </p:nvSpPr>
          <p:spPr>
            <a:xfrm>
              <a:off x="838212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9" name="Google Shape;4259;p13"/>
            <p:cNvSpPr/>
            <p:nvPr/>
          </p:nvSpPr>
          <p:spPr>
            <a:xfrm>
              <a:off x="876312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0" name="Google Shape;4260;p13"/>
            <p:cNvSpPr/>
            <p:nvPr/>
          </p:nvSpPr>
          <p:spPr>
            <a:xfrm>
              <a:off x="762011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1" name="Google Shape;4261;p13"/>
            <p:cNvSpPr/>
            <p:nvPr/>
          </p:nvSpPr>
          <p:spPr>
            <a:xfrm>
              <a:off x="800111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2" name="Google Shape;4262;p13"/>
            <p:cNvSpPr/>
            <p:nvPr/>
          </p:nvSpPr>
          <p:spPr>
            <a:xfrm>
              <a:off x="838212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3" name="Google Shape;4263;p13"/>
            <p:cNvSpPr/>
            <p:nvPr/>
          </p:nvSpPr>
          <p:spPr>
            <a:xfrm>
              <a:off x="876312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264" name="Google Shape;4264;p13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5051">
              <a:alpha val="1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265" name="Google Shape;4265;p13"/>
          <p:cNvGrpSpPr/>
          <p:nvPr/>
        </p:nvGrpSpPr>
        <p:grpSpPr>
          <a:xfrm>
            <a:off x="553048" y="535000"/>
            <a:ext cx="8105852" cy="4302000"/>
            <a:chOff x="553048" y="535000"/>
            <a:chExt cx="8105852" cy="4302000"/>
          </a:xfrm>
        </p:grpSpPr>
        <p:sp>
          <p:nvSpPr>
            <p:cNvPr id="4266" name="Google Shape;4266;p13"/>
            <p:cNvSpPr/>
            <p:nvPr/>
          </p:nvSpPr>
          <p:spPr>
            <a:xfrm>
              <a:off x="942300" y="7636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rgbClr val="222828">
                <a:alpha val="204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7" name="Google Shape;4267;p13"/>
            <p:cNvSpPr/>
            <p:nvPr/>
          </p:nvSpPr>
          <p:spPr>
            <a:xfrm>
              <a:off x="712275" y="5350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8" name="Google Shape;4268;p13"/>
            <p:cNvSpPr/>
            <p:nvPr/>
          </p:nvSpPr>
          <p:spPr>
            <a:xfrm>
              <a:off x="848698" y="898261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9" name="Google Shape;4269;p13"/>
            <p:cNvSpPr/>
            <p:nvPr/>
          </p:nvSpPr>
          <p:spPr>
            <a:xfrm>
              <a:off x="553048" y="931482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8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0" name="Google Shape;4270;p13"/>
            <p:cNvSpPr/>
            <p:nvPr/>
          </p:nvSpPr>
          <p:spPr>
            <a:xfrm>
              <a:off x="848698" y="1332681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8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8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1" name="Google Shape;4271;p13"/>
            <p:cNvSpPr/>
            <p:nvPr/>
          </p:nvSpPr>
          <p:spPr>
            <a:xfrm>
              <a:off x="553048" y="1365902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1"/>
                    <a:pt x="0" y="1497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09"/>
                    <a:pt x="0" y="10535"/>
                  </a:cubicBezTo>
                  <a:cubicBezTo>
                    <a:pt x="0" y="11361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9"/>
                  </a:cubicBezTo>
                  <a:lnTo>
                    <a:pt x="26327" y="5330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2" name="Google Shape;4272;p13"/>
            <p:cNvSpPr/>
            <p:nvPr/>
          </p:nvSpPr>
          <p:spPr>
            <a:xfrm>
              <a:off x="848698" y="1767184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4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3" name="Google Shape;4273;p13"/>
            <p:cNvSpPr/>
            <p:nvPr/>
          </p:nvSpPr>
          <p:spPr>
            <a:xfrm>
              <a:off x="553048" y="180040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3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4" name="Google Shape;4274;p13"/>
            <p:cNvSpPr/>
            <p:nvPr/>
          </p:nvSpPr>
          <p:spPr>
            <a:xfrm>
              <a:off x="848698" y="2201603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5" name="Google Shape;4275;p13"/>
            <p:cNvSpPr/>
            <p:nvPr/>
          </p:nvSpPr>
          <p:spPr>
            <a:xfrm>
              <a:off x="553048" y="2234824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9"/>
                  </a:cubicBezTo>
                  <a:lnTo>
                    <a:pt x="26327" y="5330"/>
                  </a:lnTo>
                  <a:cubicBezTo>
                    <a:pt x="26327" y="2341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6" name="Google Shape;4276;p13"/>
            <p:cNvSpPr/>
            <p:nvPr/>
          </p:nvSpPr>
          <p:spPr>
            <a:xfrm>
              <a:off x="848698" y="2636106"/>
              <a:ext cx="317374" cy="317374"/>
            </a:xfrm>
            <a:custGeom>
              <a:avLst/>
              <a:gdLst/>
              <a:ahLst/>
              <a:cxnLst/>
              <a:rect l="l" t="t" r="r" b="b"/>
              <a:pathLst>
                <a:path w="15209" h="15209" extrusionOk="0">
                  <a:moveTo>
                    <a:pt x="7604" y="0"/>
                  </a:moveTo>
                  <a:cubicBezTo>
                    <a:pt x="3404" y="0"/>
                    <a:pt x="0" y="3404"/>
                    <a:pt x="0" y="7604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4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7" name="Google Shape;4277;p13"/>
            <p:cNvSpPr/>
            <p:nvPr/>
          </p:nvSpPr>
          <p:spPr>
            <a:xfrm>
              <a:off x="553048" y="266926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71"/>
                    <a:pt x="0" y="1496"/>
                  </a:cubicBezTo>
                  <a:cubicBezTo>
                    <a:pt x="0" y="2322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8"/>
                  </a:lnTo>
                  <a:cubicBezTo>
                    <a:pt x="23340" y="7947"/>
                    <a:pt x="21591" y="9041"/>
                    <a:pt x="19596" y="9041"/>
                  </a:cubicBezTo>
                  <a:lnTo>
                    <a:pt x="1493" y="9041"/>
                  </a:lnTo>
                  <a:cubicBezTo>
                    <a:pt x="671" y="9041"/>
                    <a:pt x="0" y="9709"/>
                    <a:pt x="0" y="10534"/>
                  </a:cubicBezTo>
                  <a:cubicBezTo>
                    <a:pt x="0" y="11360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8"/>
                  </a:cubicBezTo>
                  <a:lnTo>
                    <a:pt x="26327" y="5330"/>
                  </a:lnTo>
                  <a:cubicBezTo>
                    <a:pt x="26327" y="2343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8" name="Google Shape;4278;p13"/>
            <p:cNvSpPr/>
            <p:nvPr/>
          </p:nvSpPr>
          <p:spPr>
            <a:xfrm>
              <a:off x="848698" y="3070526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9" name="Google Shape;4279;p13"/>
            <p:cNvSpPr/>
            <p:nvPr/>
          </p:nvSpPr>
          <p:spPr>
            <a:xfrm>
              <a:off x="553048" y="310374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87"/>
                    <a:pt x="1493" y="2987"/>
                  </a:cubicBezTo>
                  <a:lnTo>
                    <a:pt x="19596" y="2987"/>
                  </a:lnTo>
                  <a:cubicBezTo>
                    <a:pt x="21591" y="2987"/>
                    <a:pt x="23340" y="4081"/>
                    <a:pt x="23340" y="5330"/>
                  </a:cubicBezTo>
                  <a:lnTo>
                    <a:pt x="23340" y="6696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6"/>
                  </a:cubicBezTo>
                  <a:lnTo>
                    <a:pt x="26327" y="5330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0" name="Google Shape;4280;p13"/>
            <p:cNvSpPr/>
            <p:nvPr/>
          </p:nvSpPr>
          <p:spPr>
            <a:xfrm>
              <a:off x="848698" y="3504966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7"/>
                    <a:pt x="0" y="7607"/>
                  </a:cubicBezTo>
                  <a:cubicBezTo>
                    <a:pt x="0" y="11807"/>
                    <a:pt x="3404" y="15212"/>
                    <a:pt x="7604" y="15212"/>
                  </a:cubicBezTo>
                  <a:cubicBezTo>
                    <a:pt x="11804" y="15212"/>
                    <a:pt x="15209" y="11807"/>
                    <a:pt x="15209" y="7607"/>
                  </a:cubicBezTo>
                  <a:cubicBezTo>
                    <a:pt x="15209" y="3407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1" name="Google Shape;4281;p13"/>
            <p:cNvSpPr/>
            <p:nvPr/>
          </p:nvSpPr>
          <p:spPr>
            <a:xfrm>
              <a:off x="553048" y="353816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2"/>
                    <a:pt x="0" y="1497"/>
                  </a:cubicBezTo>
                  <a:cubicBezTo>
                    <a:pt x="0" y="2320"/>
                    <a:pt x="671" y="2991"/>
                    <a:pt x="1493" y="2991"/>
                  </a:cubicBezTo>
                  <a:lnTo>
                    <a:pt x="19596" y="2991"/>
                  </a:lnTo>
                  <a:cubicBezTo>
                    <a:pt x="21591" y="2991"/>
                    <a:pt x="23340" y="4085"/>
                    <a:pt x="23340" y="5331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10"/>
                    <a:pt x="0" y="10535"/>
                  </a:cubicBezTo>
                  <a:cubicBezTo>
                    <a:pt x="0" y="11361"/>
                    <a:pt x="671" y="12029"/>
                    <a:pt x="1493" y="12029"/>
                  </a:cubicBezTo>
                  <a:lnTo>
                    <a:pt x="19596" y="12029"/>
                  </a:lnTo>
                  <a:cubicBezTo>
                    <a:pt x="23370" y="12029"/>
                    <a:pt x="26327" y="9689"/>
                    <a:pt x="26327" y="6699"/>
                  </a:cubicBezTo>
                  <a:lnTo>
                    <a:pt x="26327" y="5331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2" name="Google Shape;4282;p13"/>
            <p:cNvSpPr/>
            <p:nvPr/>
          </p:nvSpPr>
          <p:spPr>
            <a:xfrm>
              <a:off x="848698" y="3939449"/>
              <a:ext cx="317374" cy="317395"/>
            </a:xfrm>
            <a:custGeom>
              <a:avLst/>
              <a:gdLst/>
              <a:ahLst/>
              <a:cxnLst/>
              <a:rect l="l" t="t" r="r" b="b"/>
              <a:pathLst>
                <a:path w="15209" h="15210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3" name="Google Shape;4283;p13"/>
            <p:cNvSpPr/>
            <p:nvPr/>
          </p:nvSpPr>
          <p:spPr>
            <a:xfrm>
              <a:off x="553048" y="3972670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284" name="Google Shape;4284;p13"/>
          <p:cNvSpPr txBox="1">
            <a:spLocks noGrp="1"/>
          </p:cNvSpPr>
          <p:nvPr>
            <p:ph type="title"/>
          </p:nvPr>
        </p:nvSpPr>
        <p:spPr>
          <a:xfrm>
            <a:off x="3116850" y="2170925"/>
            <a:ext cx="4541400" cy="772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 sz="3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4285" name="Google Shape;4285;p13"/>
          <p:cNvSpPr txBox="1">
            <a:spLocks noGrp="1"/>
          </p:cNvSpPr>
          <p:nvPr>
            <p:ph type="title" idx="2" hasCustomPrompt="1"/>
          </p:nvPr>
        </p:nvSpPr>
        <p:spPr>
          <a:xfrm>
            <a:off x="1810950" y="2150850"/>
            <a:ext cx="11535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4286" name="Google Shape;4286;p13"/>
          <p:cNvSpPr/>
          <p:nvPr/>
        </p:nvSpPr>
        <p:spPr>
          <a:xfrm>
            <a:off x="8428900" y="1041975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7"/>
                </a:cubicBezTo>
                <a:lnTo>
                  <a:pt x="5749" y="5752"/>
                </a:lnTo>
                <a:cubicBezTo>
                  <a:pt x="5749" y="2576"/>
                  <a:pt x="3176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7" name="Google Shape;4287;p13"/>
          <p:cNvSpPr/>
          <p:nvPr/>
        </p:nvSpPr>
        <p:spPr>
          <a:xfrm>
            <a:off x="8428900" y="26209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8"/>
                </a:cubicBezTo>
                <a:lnTo>
                  <a:pt x="5749" y="5752"/>
                </a:lnTo>
                <a:cubicBezTo>
                  <a:pt x="5749" y="2577"/>
                  <a:pt x="3176" y="0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8" name="Google Shape;4288;p13"/>
          <p:cNvSpPr/>
          <p:nvPr/>
        </p:nvSpPr>
        <p:spPr>
          <a:xfrm>
            <a:off x="8428900" y="18119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0"/>
                  <a:pt x="5749" y="20147"/>
                </a:cubicBezTo>
                <a:lnTo>
                  <a:pt x="5749" y="5749"/>
                </a:lnTo>
                <a:cubicBezTo>
                  <a:pt x="5749" y="2574"/>
                  <a:pt x="3176" y="0"/>
                  <a:pt x="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9" name="Google Shape;4289;p13"/>
          <p:cNvSpPr/>
          <p:nvPr/>
        </p:nvSpPr>
        <p:spPr>
          <a:xfrm>
            <a:off x="8428900" y="34540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1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8"/>
                </a:cubicBezTo>
                <a:lnTo>
                  <a:pt x="5749" y="5752"/>
                </a:lnTo>
                <a:cubicBezTo>
                  <a:pt x="5749" y="2577"/>
                  <a:pt x="3176" y="1"/>
                  <a:pt x="0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0" name="Google Shape;4290;p13"/>
          <p:cNvSpPr/>
          <p:nvPr/>
        </p:nvSpPr>
        <p:spPr>
          <a:xfrm>
            <a:off x="7117438" y="3821663"/>
            <a:ext cx="388400" cy="411925"/>
          </a:xfrm>
          <a:custGeom>
            <a:avLst/>
            <a:gdLst/>
            <a:ahLst/>
            <a:cxnLst/>
            <a:rect l="l" t="t" r="r" b="b"/>
            <a:pathLst>
              <a:path w="15536" h="16477" extrusionOk="0">
                <a:moveTo>
                  <a:pt x="6847" y="1663"/>
                </a:moveTo>
                <a:cubicBezTo>
                  <a:pt x="7694" y="2699"/>
                  <a:pt x="8474" y="3796"/>
                  <a:pt x="9217" y="4915"/>
                </a:cubicBezTo>
                <a:lnTo>
                  <a:pt x="9217" y="4915"/>
                </a:lnTo>
                <a:cubicBezTo>
                  <a:pt x="8312" y="5132"/>
                  <a:pt x="7406" y="5345"/>
                  <a:pt x="6499" y="5555"/>
                </a:cubicBezTo>
                <a:lnTo>
                  <a:pt x="6499" y="5555"/>
                </a:lnTo>
                <a:cubicBezTo>
                  <a:pt x="6577" y="4254"/>
                  <a:pt x="6686" y="2956"/>
                  <a:pt x="6847" y="1663"/>
                </a:cubicBezTo>
                <a:close/>
                <a:moveTo>
                  <a:pt x="13631" y="4832"/>
                </a:moveTo>
                <a:cubicBezTo>
                  <a:pt x="13054" y="5635"/>
                  <a:pt x="12464" y="6428"/>
                  <a:pt x="11865" y="7213"/>
                </a:cubicBezTo>
                <a:lnTo>
                  <a:pt x="11865" y="7213"/>
                </a:lnTo>
                <a:cubicBezTo>
                  <a:pt x="11783" y="7081"/>
                  <a:pt x="11700" y="6949"/>
                  <a:pt x="11617" y="6817"/>
                </a:cubicBezTo>
                <a:cubicBezTo>
                  <a:pt x="11353" y="6396"/>
                  <a:pt x="11086" y="5973"/>
                  <a:pt x="10816" y="5552"/>
                </a:cubicBezTo>
                <a:lnTo>
                  <a:pt x="10816" y="5552"/>
                </a:lnTo>
                <a:cubicBezTo>
                  <a:pt x="11756" y="5320"/>
                  <a:pt x="12695" y="5082"/>
                  <a:pt x="13631" y="4832"/>
                </a:cubicBezTo>
                <a:close/>
                <a:moveTo>
                  <a:pt x="5447" y="6821"/>
                </a:moveTo>
                <a:lnTo>
                  <a:pt x="5447" y="6821"/>
                </a:lnTo>
                <a:cubicBezTo>
                  <a:pt x="5412" y="7578"/>
                  <a:pt x="5383" y="8337"/>
                  <a:pt x="5358" y="9095"/>
                </a:cubicBezTo>
                <a:lnTo>
                  <a:pt x="5358" y="9095"/>
                </a:lnTo>
                <a:cubicBezTo>
                  <a:pt x="4278" y="8603"/>
                  <a:pt x="3200" y="8103"/>
                  <a:pt x="2127" y="7595"/>
                </a:cubicBezTo>
                <a:lnTo>
                  <a:pt x="2127" y="7595"/>
                </a:lnTo>
                <a:cubicBezTo>
                  <a:pt x="3233" y="7333"/>
                  <a:pt x="4340" y="7077"/>
                  <a:pt x="5447" y="6821"/>
                </a:cubicBezTo>
                <a:close/>
                <a:moveTo>
                  <a:pt x="9795" y="5801"/>
                </a:moveTo>
                <a:cubicBezTo>
                  <a:pt x="10147" y="6347"/>
                  <a:pt x="10492" y="6896"/>
                  <a:pt x="10833" y="7443"/>
                </a:cubicBezTo>
                <a:cubicBezTo>
                  <a:pt x="10961" y="7647"/>
                  <a:pt x="11089" y="7852"/>
                  <a:pt x="11216" y="8057"/>
                </a:cubicBezTo>
                <a:lnTo>
                  <a:pt x="11216" y="8057"/>
                </a:lnTo>
                <a:cubicBezTo>
                  <a:pt x="10515" y="8963"/>
                  <a:pt x="9804" y="9861"/>
                  <a:pt x="9090" y="10757"/>
                </a:cubicBezTo>
                <a:lnTo>
                  <a:pt x="9090" y="10757"/>
                </a:lnTo>
                <a:cubicBezTo>
                  <a:pt x="8168" y="10356"/>
                  <a:pt x="7249" y="9949"/>
                  <a:pt x="6332" y="9536"/>
                </a:cubicBezTo>
                <a:lnTo>
                  <a:pt x="6332" y="9536"/>
                </a:lnTo>
                <a:cubicBezTo>
                  <a:pt x="6362" y="8553"/>
                  <a:pt x="6396" y="7571"/>
                  <a:pt x="6443" y="6590"/>
                </a:cubicBezTo>
                <a:lnTo>
                  <a:pt x="6443" y="6590"/>
                </a:lnTo>
                <a:cubicBezTo>
                  <a:pt x="7562" y="6331"/>
                  <a:pt x="8679" y="6070"/>
                  <a:pt x="9795" y="5801"/>
                </a:cubicBezTo>
                <a:close/>
                <a:moveTo>
                  <a:pt x="11771" y="8958"/>
                </a:moveTo>
                <a:cubicBezTo>
                  <a:pt x="12536" y="10214"/>
                  <a:pt x="13278" y="11491"/>
                  <a:pt x="13947" y="12799"/>
                </a:cubicBezTo>
                <a:lnTo>
                  <a:pt x="13947" y="12799"/>
                </a:lnTo>
                <a:cubicBezTo>
                  <a:pt x="12637" y="12267"/>
                  <a:pt x="11332" y="11721"/>
                  <a:pt x="10032" y="11163"/>
                </a:cubicBezTo>
                <a:lnTo>
                  <a:pt x="10032" y="11163"/>
                </a:lnTo>
                <a:cubicBezTo>
                  <a:pt x="10616" y="10431"/>
                  <a:pt x="11196" y="9697"/>
                  <a:pt x="11771" y="8958"/>
                </a:cubicBezTo>
                <a:close/>
                <a:moveTo>
                  <a:pt x="6300" y="10607"/>
                </a:moveTo>
                <a:cubicBezTo>
                  <a:pt x="7016" y="10927"/>
                  <a:pt x="7732" y="11244"/>
                  <a:pt x="8451" y="11557"/>
                </a:cubicBezTo>
                <a:lnTo>
                  <a:pt x="8451" y="11557"/>
                </a:lnTo>
                <a:cubicBezTo>
                  <a:pt x="7691" y="12508"/>
                  <a:pt x="6929" y="13457"/>
                  <a:pt x="6174" y="14413"/>
                </a:cubicBezTo>
                <a:lnTo>
                  <a:pt x="6174" y="14413"/>
                </a:lnTo>
                <a:cubicBezTo>
                  <a:pt x="6229" y="13146"/>
                  <a:pt x="6264" y="11877"/>
                  <a:pt x="6300" y="10607"/>
                </a:cubicBezTo>
                <a:close/>
                <a:moveTo>
                  <a:pt x="6513" y="1"/>
                </a:moveTo>
                <a:cubicBezTo>
                  <a:pt x="6290" y="1"/>
                  <a:pt x="6060" y="131"/>
                  <a:pt x="6026" y="362"/>
                </a:cubicBezTo>
                <a:cubicBezTo>
                  <a:pt x="5760" y="2163"/>
                  <a:pt x="5604" y="3972"/>
                  <a:pt x="5501" y="5786"/>
                </a:cubicBezTo>
                <a:lnTo>
                  <a:pt x="5501" y="5786"/>
                </a:lnTo>
                <a:cubicBezTo>
                  <a:pt x="3837" y="6171"/>
                  <a:pt x="2172" y="6555"/>
                  <a:pt x="511" y="6958"/>
                </a:cubicBezTo>
                <a:cubicBezTo>
                  <a:pt x="115" y="7055"/>
                  <a:pt x="1" y="7681"/>
                  <a:pt x="393" y="7868"/>
                </a:cubicBezTo>
                <a:cubicBezTo>
                  <a:pt x="2028" y="8652"/>
                  <a:pt x="3672" y="9419"/>
                  <a:pt x="5324" y="10167"/>
                </a:cubicBezTo>
                <a:lnTo>
                  <a:pt x="5324" y="10167"/>
                </a:lnTo>
                <a:cubicBezTo>
                  <a:pt x="5265" y="12097"/>
                  <a:pt x="5213" y="14027"/>
                  <a:pt x="5099" y="15951"/>
                </a:cubicBezTo>
                <a:cubicBezTo>
                  <a:pt x="5085" y="16196"/>
                  <a:pt x="5221" y="16347"/>
                  <a:pt x="5397" y="16404"/>
                </a:cubicBezTo>
                <a:lnTo>
                  <a:pt x="5397" y="16404"/>
                </a:lnTo>
                <a:cubicBezTo>
                  <a:pt x="5468" y="16450"/>
                  <a:pt x="5548" y="16477"/>
                  <a:pt x="5628" y="16477"/>
                </a:cubicBezTo>
                <a:cubicBezTo>
                  <a:pt x="5740" y="16477"/>
                  <a:pt x="5853" y="16426"/>
                  <a:pt x="5948" y="16303"/>
                </a:cubicBezTo>
                <a:cubicBezTo>
                  <a:pt x="7084" y="14845"/>
                  <a:pt x="8241" y="13406"/>
                  <a:pt x="9393" y="11965"/>
                </a:cubicBezTo>
                <a:lnTo>
                  <a:pt x="9393" y="11965"/>
                </a:lnTo>
                <a:cubicBezTo>
                  <a:pt x="11196" y="12741"/>
                  <a:pt x="13009" y="13494"/>
                  <a:pt x="14832" y="14222"/>
                </a:cubicBezTo>
                <a:cubicBezTo>
                  <a:pt x="14891" y="14245"/>
                  <a:pt x="14947" y="14256"/>
                  <a:pt x="14999" y="14256"/>
                </a:cubicBezTo>
                <a:cubicBezTo>
                  <a:pt x="15344" y="14256"/>
                  <a:pt x="15535" y="13791"/>
                  <a:pt x="15394" y="13491"/>
                </a:cubicBezTo>
                <a:cubicBezTo>
                  <a:pt x="14529" y="11640"/>
                  <a:pt x="13496" y="9859"/>
                  <a:pt x="12424" y="8114"/>
                </a:cubicBezTo>
                <a:lnTo>
                  <a:pt x="12424" y="8114"/>
                </a:lnTo>
                <a:cubicBezTo>
                  <a:pt x="13397" y="6844"/>
                  <a:pt x="14350" y="5557"/>
                  <a:pt x="15264" y="4238"/>
                </a:cubicBezTo>
                <a:cubicBezTo>
                  <a:pt x="15493" y="3909"/>
                  <a:pt x="15177" y="3491"/>
                  <a:pt x="14822" y="3491"/>
                </a:cubicBezTo>
                <a:cubicBezTo>
                  <a:pt x="14782" y="3491"/>
                  <a:pt x="14741" y="3496"/>
                  <a:pt x="14701" y="3507"/>
                </a:cubicBezTo>
                <a:cubicBezTo>
                  <a:pt x="13221" y="3921"/>
                  <a:pt x="11733" y="4302"/>
                  <a:pt x="10242" y="4667"/>
                </a:cubicBezTo>
                <a:lnTo>
                  <a:pt x="10242" y="4667"/>
                </a:lnTo>
                <a:cubicBezTo>
                  <a:pt x="9206" y="3091"/>
                  <a:pt x="8105" y="1549"/>
                  <a:pt x="6860" y="143"/>
                </a:cubicBezTo>
                <a:cubicBezTo>
                  <a:pt x="6774" y="46"/>
                  <a:pt x="6645" y="1"/>
                  <a:pt x="6513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291" name="Google Shape;4291;p13"/>
          <p:cNvGrpSpPr/>
          <p:nvPr/>
        </p:nvGrpSpPr>
        <p:grpSpPr>
          <a:xfrm>
            <a:off x="2061088" y="4050081"/>
            <a:ext cx="1055760" cy="753780"/>
            <a:chOff x="3308425" y="649500"/>
            <a:chExt cx="947975" cy="676825"/>
          </a:xfrm>
        </p:grpSpPr>
        <p:sp>
          <p:nvSpPr>
            <p:cNvPr id="4292" name="Google Shape;4292;p13"/>
            <p:cNvSpPr/>
            <p:nvPr/>
          </p:nvSpPr>
          <p:spPr>
            <a:xfrm>
              <a:off x="3308425" y="649500"/>
              <a:ext cx="947975" cy="676275"/>
            </a:xfrm>
            <a:custGeom>
              <a:avLst/>
              <a:gdLst/>
              <a:ahLst/>
              <a:cxnLst/>
              <a:rect l="l" t="t" r="r" b="b"/>
              <a:pathLst>
                <a:path w="37919" h="27051" extrusionOk="0">
                  <a:moveTo>
                    <a:pt x="12816" y="19976"/>
                  </a:moveTo>
                  <a:cubicBezTo>
                    <a:pt x="12818" y="19976"/>
                    <a:pt x="12821" y="19976"/>
                    <a:pt x="12824" y="19976"/>
                  </a:cubicBezTo>
                  <a:lnTo>
                    <a:pt x="12824" y="19976"/>
                  </a:lnTo>
                  <a:cubicBezTo>
                    <a:pt x="12815" y="19979"/>
                    <a:pt x="12808" y="19979"/>
                    <a:pt x="12804" y="19979"/>
                  </a:cubicBezTo>
                  <a:cubicBezTo>
                    <a:pt x="12796" y="19979"/>
                    <a:pt x="12800" y="19976"/>
                    <a:pt x="12816" y="19976"/>
                  </a:cubicBezTo>
                  <a:close/>
                  <a:moveTo>
                    <a:pt x="23205" y="24113"/>
                  </a:moveTo>
                  <a:cubicBezTo>
                    <a:pt x="23209" y="24113"/>
                    <a:pt x="23211" y="24115"/>
                    <a:pt x="23210" y="24120"/>
                  </a:cubicBezTo>
                  <a:cubicBezTo>
                    <a:pt x="23210" y="24121"/>
                    <a:pt x="23207" y="24122"/>
                    <a:pt x="23199" y="24122"/>
                  </a:cubicBezTo>
                  <a:cubicBezTo>
                    <a:pt x="23195" y="24122"/>
                    <a:pt x="23190" y="24121"/>
                    <a:pt x="23183" y="24121"/>
                  </a:cubicBezTo>
                  <a:lnTo>
                    <a:pt x="23183" y="24121"/>
                  </a:lnTo>
                  <a:cubicBezTo>
                    <a:pt x="23192" y="24116"/>
                    <a:pt x="23200" y="24113"/>
                    <a:pt x="23205" y="24113"/>
                  </a:cubicBezTo>
                  <a:close/>
                  <a:moveTo>
                    <a:pt x="36242" y="1377"/>
                  </a:moveTo>
                  <a:cubicBezTo>
                    <a:pt x="35424" y="2822"/>
                    <a:pt x="34606" y="4266"/>
                    <a:pt x="33786" y="5709"/>
                  </a:cubicBezTo>
                  <a:cubicBezTo>
                    <a:pt x="31759" y="9274"/>
                    <a:pt x="29728" y="12836"/>
                    <a:pt x="27681" y="16390"/>
                  </a:cubicBezTo>
                  <a:cubicBezTo>
                    <a:pt x="26227" y="18914"/>
                    <a:pt x="24824" y="21495"/>
                    <a:pt x="23229" y="23934"/>
                  </a:cubicBezTo>
                  <a:cubicBezTo>
                    <a:pt x="23191" y="23992"/>
                    <a:pt x="23148" y="24050"/>
                    <a:pt x="23106" y="24108"/>
                  </a:cubicBezTo>
                  <a:lnTo>
                    <a:pt x="23106" y="24108"/>
                  </a:lnTo>
                  <a:cubicBezTo>
                    <a:pt x="23088" y="24104"/>
                    <a:pt x="23067" y="24099"/>
                    <a:pt x="23044" y="24092"/>
                  </a:cubicBezTo>
                  <a:cubicBezTo>
                    <a:pt x="22905" y="24054"/>
                    <a:pt x="22768" y="24012"/>
                    <a:pt x="22633" y="23962"/>
                  </a:cubicBezTo>
                  <a:cubicBezTo>
                    <a:pt x="22302" y="23842"/>
                    <a:pt x="21982" y="23692"/>
                    <a:pt x="21664" y="23540"/>
                  </a:cubicBezTo>
                  <a:cubicBezTo>
                    <a:pt x="19793" y="22645"/>
                    <a:pt x="18001" y="21587"/>
                    <a:pt x="16189" y="20578"/>
                  </a:cubicBezTo>
                  <a:cubicBezTo>
                    <a:pt x="15443" y="20163"/>
                    <a:pt x="14697" y="19740"/>
                    <a:pt x="13928" y="19365"/>
                  </a:cubicBezTo>
                  <a:cubicBezTo>
                    <a:pt x="13607" y="19207"/>
                    <a:pt x="13229" y="18985"/>
                    <a:pt x="12857" y="18985"/>
                  </a:cubicBezTo>
                  <a:cubicBezTo>
                    <a:pt x="12737" y="18985"/>
                    <a:pt x="12617" y="19009"/>
                    <a:pt x="12500" y="19066"/>
                  </a:cubicBezTo>
                  <a:cubicBezTo>
                    <a:pt x="12209" y="19207"/>
                    <a:pt x="11959" y="19472"/>
                    <a:pt x="11729" y="19693"/>
                  </a:cubicBezTo>
                  <a:cubicBezTo>
                    <a:pt x="11318" y="20094"/>
                    <a:pt x="10928" y="20513"/>
                    <a:pt x="10534" y="20928"/>
                  </a:cubicBezTo>
                  <a:cubicBezTo>
                    <a:pt x="9428" y="22101"/>
                    <a:pt x="8325" y="23277"/>
                    <a:pt x="7166" y="24400"/>
                  </a:cubicBezTo>
                  <a:cubicBezTo>
                    <a:pt x="6929" y="24629"/>
                    <a:pt x="6690" y="24856"/>
                    <a:pt x="6448" y="25080"/>
                  </a:cubicBezTo>
                  <a:lnTo>
                    <a:pt x="6448" y="25080"/>
                  </a:lnTo>
                  <a:cubicBezTo>
                    <a:pt x="7055" y="22855"/>
                    <a:pt x="7613" y="20617"/>
                    <a:pt x="8177" y="18381"/>
                  </a:cubicBezTo>
                  <a:cubicBezTo>
                    <a:pt x="8331" y="17766"/>
                    <a:pt x="8727" y="16974"/>
                    <a:pt x="8278" y="16415"/>
                  </a:cubicBezTo>
                  <a:cubicBezTo>
                    <a:pt x="7575" y="15537"/>
                    <a:pt x="6292" y="15010"/>
                    <a:pt x="5320" y="14501"/>
                  </a:cubicBezTo>
                  <a:cubicBezTo>
                    <a:pt x="4122" y="13870"/>
                    <a:pt x="2890" y="13287"/>
                    <a:pt x="1708" y="12620"/>
                  </a:cubicBezTo>
                  <a:lnTo>
                    <a:pt x="1708" y="12620"/>
                  </a:lnTo>
                  <a:cubicBezTo>
                    <a:pt x="6998" y="10932"/>
                    <a:pt x="12278" y="9210"/>
                    <a:pt x="17556" y="7490"/>
                  </a:cubicBezTo>
                  <a:cubicBezTo>
                    <a:pt x="23048" y="5699"/>
                    <a:pt x="28536" y="3904"/>
                    <a:pt x="34026" y="2105"/>
                  </a:cubicBezTo>
                  <a:cubicBezTo>
                    <a:pt x="34765" y="1863"/>
                    <a:pt x="35503" y="1620"/>
                    <a:pt x="36242" y="1377"/>
                  </a:cubicBezTo>
                  <a:close/>
                  <a:moveTo>
                    <a:pt x="37319" y="0"/>
                  </a:moveTo>
                  <a:cubicBezTo>
                    <a:pt x="37273" y="0"/>
                    <a:pt x="37225" y="7"/>
                    <a:pt x="37176" y="23"/>
                  </a:cubicBezTo>
                  <a:cubicBezTo>
                    <a:pt x="33967" y="1077"/>
                    <a:pt x="30757" y="2128"/>
                    <a:pt x="27546" y="3179"/>
                  </a:cubicBezTo>
                  <a:cubicBezTo>
                    <a:pt x="21382" y="5195"/>
                    <a:pt x="15218" y="7209"/>
                    <a:pt x="9047" y="9209"/>
                  </a:cubicBezTo>
                  <a:cubicBezTo>
                    <a:pt x="6184" y="10137"/>
                    <a:pt x="3319" y="11064"/>
                    <a:pt x="452" y="11976"/>
                  </a:cubicBezTo>
                  <a:lnTo>
                    <a:pt x="452" y="11976"/>
                  </a:lnTo>
                  <a:cubicBezTo>
                    <a:pt x="371" y="11985"/>
                    <a:pt x="297" y="12018"/>
                    <a:pt x="233" y="12067"/>
                  </a:cubicBezTo>
                  <a:lnTo>
                    <a:pt x="233" y="12067"/>
                  </a:lnTo>
                  <a:cubicBezTo>
                    <a:pt x="111" y="12148"/>
                    <a:pt x="46" y="12272"/>
                    <a:pt x="28" y="12402"/>
                  </a:cubicBezTo>
                  <a:lnTo>
                    <a:pt x="28" y="12402"/>
                  </a:lnTo>
                  <a:cubicBezTo>
                    <a:pt x="0" y="12540"/>
                    <a:pt x="26" y="12688"/>
                    <a:pt x="128" y="12807"/>
                  </a:cubicBezTo>
                  <a:lnTo>
                    <a:pt x="128" y="12807"/>
                  </a:lnTo>
                  <a:cubicBezTo>
                    <a:pt x="180" y="12878"/>
                    <a:pt x="249" y="12934"/>
                    <a:pt x="332" y="12964"/>
                  </a:cubicBezTo>
                  <a:lnTo>
                    <a:pt x="332" y="12964"/>
                  </a:lnTo>
                  <a:cubicBezTo>
                    <a:pt x="1532" y="13711"/>
                    <a:pt x="2813" y="14326"/>
                    <a:pt x="4069" y="14970"/>
                  </a:cubicBezTo>
                  <a:cubicBezTo>
                    <a:pt x="5152" y="15529"/>
                    <a:pt x="6416" y="16055"/>
                    <a:pt x="7339" y="16873"/>
                  </a:cubicBezTo>
                  <a:cubicBezTo>
                    <a:pt x="7383" y="16913"/>
                    <a:pt x="7435" y="16989"/>
                    <a:pt x="7487" y="17027"/>
                  </a:cubicBezTo>
                  <a:lnTo>
                    <a:pt x="7487" y="17027"/>
                  </a:lnTo>
                  <a:cubicBezTo>
                    <a:pt x="7393" y="17359"/>
                    <a:pt x="7319" y="17699"/>
                    <a:pt x="7235" y="18033"/>
                  </a:cubicBezTo>
                  <a:cubicBezTo>
                    <a:pt x="6913" y="19321"/>
                    <a:pt x="6584" y="20606"/>
                    <a:pt x="6254" y="21891"/>
                  </a:cubicBezTo>
                  <a:cubicBezTo>
                    <a:pt x="5860" y="23410"/>
                    <a:pt x="5464" y="24931"/>
                    <a:pt x="5034" y="26439"/>
                  </a:cubicBezTo>
                  <a:cubicBezTo>
                    <a:pt x="4930" y="26803"/>
                    <a:pt x="5214" y="27050"/>
                    <a:pt x="5517" y="27050"/>
                  </a:cubicBezTo>
                  <a:cubicBezTo>
                    <a:pt x="5639" y="27050"/>
                    <a:pt x="5763" y="27011"/>
                    <a:pt x="5866" y="26924"/>
                  </a:cubicBezTo>
                  <a:cubicBezTo>
                    <a:pt x="8247" y="24910"/>
                    <a:pt x="10227" y="22525"/>
                    <a:pt x="12464" y="20370"/>
                  </a:cubicBezTo>
                  <a:cubicBezTo>
                    <a:pt x="12589" y="20250"/>
                    <a:pt x="12713" y="20123"/>
                    <a:pt x="12852" y="20018"/>
                  </a:cubicBezTo>
                  <a:cubicBezTo>
                    <a:pt x="12863" y="20009"/>
                    <a:pt x="12877" y="19999"/>
                    <a:pt x="12890" y="19990"/>
                  </a:cubicBezTo>
                  <a:lnTo>
                    <a:pt x="12890" y="19990"/>
                  </a:lnTo>
                  <a:cubicBezTo>
                    <a:pt x="12900" y="19993"/>
                    <a:pt x="12910" y="19997"/>
                    <a:pt x="12921" y="20001"/>
                  </a:cubicBezTo>
                  <a:cubicBezTo>
                    <a:pt x="13088" y="20068"/>
                    <a:pt x="13031" y="20039"/>
                    <a:pt x="13176" y="20106"/>
                  </a:cubicBezTo>
                  <a:cubicBezTo>
                    <a:pt x="13893" y="20437"/>
                    <a:pt x="14584" y="20827"/>
                    <a:pt x="15275" y="21210"/>
                  </a:cubicBezTo>
                  <a:cubicBezTo>
                    <a:pt x="17105" y="22224"/>
                    <a:pt x="18913" y="23285"/>
                    <a:pt x="20786" y="24217"/>
                  </a:cubicBezTo>
                  <a:cubicBezTo>
                    <a:pt x="21424" y="24535"/>
                    <a:pt x="22098" y="24897"/>
                    <a:pt x="22800" y="25057"/>
                  </a:cubicBezTo>
                  <a:cubicBezTo>
                    <a:pt x="22930" y="25087"/>
                    <a:pt x="23053" y="25105"/>
                    <a:pt x="23169" y="25105"/>
                  </a:cubicBezTo>
                  <a:cubicBezTo>
                    <a:pt x="23448" y="25105"/>
                    <a:pt x="23685" y="25004"/>
                    <a:pt x="23880" y="24741"/>
                  </a:cubicBezTo>
                  <a:cubicBezTo>
                    <a:pt x="24388" y="24059"/>
                    <a:pt x="24801" y="23292"/>
                    <a:pt x="25237" y="22563"/>
                  </a:cubicBezTo>
                  <a:cubicBezTo>
                    <a:pt x="26092" y="21124"/>
                    <a:pt x="26933" y="19677"/>
                    <a:pt x="27771" y="18227"/>
                  </a:cubicBezTo>
                  <a:cubicBezTo>
                    <a:pt x="29844" y="14642"/>
                    <a:pt x="31898" y="11043"/>
                    <a:pt x="33946" y="7443"/>
                  </a:cubicBezTo>
                  <a:cubicBezTo>
                    <a:pt x="35191" y="5254"/>
                    <a:pt x="36493" y="3084"/>
                    <a:pt x="37679" y="860"/>
                  </a:cubicBezTo>
                  <a:cubicBezTo>
                    <a:pt x="37698" y="826"/>
                    <a:pt x="37717" y="790"/>
                    <a:pt x="37738" y="754"/>
                  </a:cubicBezTo>
                  <a:cubicBezTo>
                    <a:pt x="37919" y="436"/>
                    <a:pt x="37673" y="0"/>
                    <a:pt x="3731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3" name="Google Shape;4293;p13"/>
            <p:cNvSpPr/>
            <p:nvPr/>
          </p:nvSpPr>
          <p:spPr>
            <a:xfrm>
              <a:off x="3492300" y="863350"/>
              <a:ext cx="474450" cy="278325"/>
            </a:xfrm>
            <a:custGeom>
              <a:avLst/>
              <a:gdLst/>
              <a:ahLst/>
              <a:cxnLst/>
              <a:rect l="l" t="t" r="r" b="b"/>
              <a:pathLst>
                <a:path w="18978" h="11133" extrusionOk="0">
                  <a:moveTo>
                    <a:pt x="18335" y="1"/>
                  </a:moveTo>
                  <a:cubicBezTo>
                    <a:pt x="18285" y="1"/>
                    <a:pt x="18233" y="10"/>
                    <a:pt x="18179" y="31"/>
                  </a:cubicBezTo>
                  <a:cubicBezTo>
                    <a:pt x="15036" y="1249"/>
                    <a:pt x="11985" y="2675"/>
                    <a:pt x="8954" y="4143"/>
                  </a:cubicBezTo>
                  <a:cubicBezTo>
                    <a:pt x="6184" y="5485"/>
                    <a:pt x="3415" y="6829"/>
                    <a:pt x="534" y="7916"/>
                  </a:cubicBezTo>
                  <a:cubicBezTo>
                    <a:pt x="1" y="8116"/>
                    <a:pt x="152" y="8911"/>
                    <a:pt x="623" y="8911"/>
                  </a:cubicBezTo>
                  <a:cubicBezTo>
                    <a:pt x="678" y="8911"/>
                    <a:pt x="737" y="8900"/>
                    <a:pt x="799" y="8877"/>
                  </a:cubicBezTo>
                  <a:cubicBezTo>
                    <a:pt x="5885" y="6960"/>
                    <a:pt x="10658" y="4331"/>
                    <a:pt x="15633" y="2155"/>
                  </a:cubicBezTo>
                  <a:lnTo>
                    <a:pt x="15633" y="2155"/>
                  </a:lnTo>
                  <a:cubicBezTo>
                    <a:pt x="12206" y="4952"/>
                    <a:pt x="8533" y="7433"/>
                    <a:pt x="5160" y="10303"/>
                  </a:cubicBezTo>
                  <a:cubicBezTo>
                    <a:pt x="4776" y="10629"/>
                    <a:pt x="5131" y="11132"/>
                    <a:pt x="5535" y="11132"/>
                  </a:cubicBezTo>
                  <a:cubicBezTo>
                    <a:pt x="5646" y="11132"/>
                    <a:pt x="5760" y="11095"/>
                    <a:pt x="5863" y="11007"/>
                  </a:cubicBezTo>
                  <a:cubicBezTo>
                    <a:pt x="10016" y="7474"/>
                    <a:pt x="14621" y="4533"/>
                    <a:pt x="18664" y="863"/>
                  </a:cubicBezTo>
                  <a:cubicBezTo>
                    <a:pt x="18977" y="577"/>
                    <a:pt x="18723" y="1"/>
                    <a:pt x="1833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4" name="Google Shape;4294;p13"/>
            <p:cNvSpPr/>
            <p:nvPr/>
          </p:nvSpPr>
          <p:spPr>
            <a:xfrm>
              <a:off x="3428775" y="1197550"/>
              <a:ext cx="352850" cy="128775"/>
            </a:xfrm>
            <a:custGeom>
              <a:avLst/>
              <a:gdLst/>
              <a:ahLst/>
              <a:cxnLst/>
              <a:rect l="l" t="t" r="r" b="b"/>
              <a:pathLst>
                <a:path w="14114" h="5151" extrusionOk="0">
                  <a:moveTo>
                    <a:pt x="13430" y="0"/>
                  </a:moveTo>
                  <a:cubicBezTo>
                    <a:pt x="13384" y="0"/>
                    <a:pt x="13335" y="7"/>
                    <a:pt x="13283" y="21"/>
                  </a:cubicBezTo>
                  <a:cubicBezTo>
                    <a:pt x="8994" y="1241"/>
                    <a:pt x="4865" y="2969"/>
                    <a:pt x="568" y="4169"/>
                  </a:cubicBezTo>
                  <a:cubicBezTo>
                    <a:pt x="1" y="4328"/>
                    <a:pt x="175" y="5151"/>
                    <a:pt x="688" y="5151"/>
                  </a:cubicBezTo>
                  <a:cubicBezTo>
                    <a:pt x="734" y="5151"/>
                    <a:pt x="782" y="5144"/>
                    <a:pt x="833" y="5130"/>
                  </a:cubicBezTo>
                  <a:cubicBezTo>
                    <a:pt x="5131" y="3929"/>
                    <a:pt x="9260" y="2202"/>
                    <a:pt x="13549" y="982"/>
                  </a:cubicBezTo>
                  <a:cubicBezTo>
                    <a:pt x="14113" y="822"/>
                    <a:pt x="13940" y="0"/>
                    <a:pt x="1343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295" name="Google Shape;4295;p13"/>
          <p:cNvSpPr/>
          <p:nvPr/>
        </p:nvSpPr>
        <p:spPr>
          <a:xfrm>
            <a:off x="1810938" y="3711563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6" name="Google Shape;4296;p13"/>
          <p:cNvSpPr/>
          <p:nvPr/>
        </p:nvSpPr>
        <p:spPr>
          <a:xfrm>
            <a:off x="7894325" y="964188"/>
            <a:ext cx="146125" cy="136975"/>
          </a:xfrm>
          <a:custGeom>
            <a:avLst/>
            <a:gdLst/>
            <a:ahLst/>
            <a:cxnLst/>
            <a:rect l="l" t="t" r="r" b="b"/>
            <a:pathLst>
              <a:path w="5845" h="5479" extrusionOk="0">
                <a:moveTo>
                  <a:pt x="3075" y="4462"/>
                </a:moveTo>
                <a:cubicBezTo>
                  <a:pt x="3073" y="4462"/>
                  <a:pt x="3072" y="4463"/>
                  <a:pt x="3071" y="4463"/>
                </a:cubicBezTo>
                <a:lnTo>
                  <a:pt x="3071" y="4463"/>
                </a:lnTo>
                <a:cubicBezTo>
                  <a:pt x="3072" y="4463"/>
                  <a:pt x="3073" y="4462"/>
                  <a:pt x="3075" y="4462"/>
                </a:cubicBezTo>
                <a:close/>
                <a:moveTo>
                  <a:pt x="3051" y="4466"/>
                </a:moveTo>
                <a:cubicBezTo>
                  <a:pt x="3036" y="4468"/>
                  <a:pt x="3030" y="4469"/>
                  <a:pt x="3030" y="4469"/>
                </a:cubicBezTo>
                <a:cubicBezTo>
                  <a:pt x="3030" y="4469"/>
                  <a:pt x="3040" y="4467"/>
                  <a:pt x="3051" y="4466"/>
                </a:cubicBezTo>
                <a:close/>
                <a:moveTo>
                  <a:pt x="3032" y="988"/>
                </a:moveTo>
                <a:cubicBezTo>
                  <a:pt x="3081" y="988"/>
                  <a:pt x="3130" y="990"/>
                  <a:pt x="3180" y="993"/>
                </a:cubicBezTo>
                <a:cubicBezTo>
                  <a:pt x="3209" y="995"/>
                  <a:pt x="3237" y="997"/>
                  <a:pt x="3266" y="999"/>
                </a:cubicBezTo>
                <a:cubicBezTo>
                  <a:pt x="3274" y="999"/>
                  <a:pt x="3280" y="999"/>
                  <a:pt x="3284" y="1000"/>
                </a:cubicBezTo>
                <a:lnTo>
                  <a:pt x="3284" y="1000"/>
                </a:lnTo>
                <a:cubicBezTo>
                  <a:pt x="3395" y="1021"/>
                  <a:pt x="3505" y="1046"/>
                  <a:pt x="3612" y="1081"/>
                </a:cubicBezTo>
                <a:cubicBezTo>
                  <a:pt x="3641" y="1090"/>
                  <a:pt x="3709" y="1119"/>
                  <a:pt x="3711" y="1119"/>
                </a:cubicBezTo>
                <a:cubicBezTo>
                  <a:pt x="3712" y="1119"/>
                  <a:pt x="3702" y="1114"/>
                  <a:pt x="3673" y="1100"/>
                </a:cubicBezTo>
                <a:lnTo>
                  <a:pt x="3673" y="1100"/>
                </a:lnTo>
                <a:cubicBezTo>
                  <a:pt x="3730" y="1125"/>
                  <a:pt x="3787" y="1153"/>
                  <a:pt x="3841" y="1184"/>
                </a:cubicBezTo>
                <a:cubicBezTo>
                  <a:pt x="3883" y="1208"/>
                  <a:pt x="3923" y="1235"/>
                  <a:pt x="3966" y="1262"/>
                </a:cubicBezTo>
                <a:cubicBezTo>
                  <a:pt x="3985" y="1274"/>
                  <a:pt x="3997" y="1281"/>
                  <a:pt x="4005" y="1285"/>
                </a:cubicBezTo>
                <a:lnTo>
                  <a:pt x="4005" y="1285"/>
                </a:lnTo>
                <a:cubicBezTo>
                  <a:pt x="4007" y="1287"/>
                  <a:pt x="4009" y="1289"/>
                  <a:pt x="4012" y="1292"/>
                </a:cubicBezTo>
                <a:cubicBezTo>
                  <a:pt x="4096" y="1368"/>
                  <a:pt x="4181" y="1443"/>
                  <a:pt x="4254" y="1530"/>
                </a:cubicBezTo>
                <a:cubicBezTo>
                  <a:pt x="4264" y="1542"/>
                  <a:pt x="4273" y="1553"/>
                  <a:pt x="4283" y="1565"/>
                </a:cubicBezTo>
                <a:lnTo>
                  <a:pt x="4283" y="1565"/>
                </a:lnTo>
                <a:cubicBezTo>
                  <a:pt x="4284" y="1566"/>
                  <a:pt x="4285" y="1568"/>
                  <a:pt x="4286" y="1570"/>
                </a:cubicBezTo>
                <a:cubicBezTo>
                  <a:pt x="4315" y="1614"/>
                  <a:pt x="4347" y="1656"/>
                  <a:pt x="4374" y="1703"/>
                </a:cubicBezTo>
                <a:cubicBezTo>
                  <a:pt x="4400" y="1743"/>
                  <a:pt x="4423" y="1785"/>
                  <a:pt x="4444" y="1827"/>
                </a:cubicBezTo>
                <a:cubicBezTo>
                  <a:pt x="4458" y="1852"/>
                  <a:pt x="4499" y="1948"/>
                  <a:pt x="4501" y="1948"/>
                </a:cubicBezTo>
                <a:cubicBezTo>
                  <a:pt x="4501" y="1948"/>
                  <a:pt x="4497" y="1936"/>
                  <a:pt x="4484" y="1903"/>
                </a:cubicBezTo>
                <a:lnTo>
                  <a:pt x="4484" y="1903"/>
                </a:lnTo>
                <a:cubicBezTo>
                  <a:pt x="4520" y="1991"/>
                  <a:pt x="4551" y="2082"/>
                  <a:pt x="4577" y="2174"/>
                </a:cubicBezTo>
                <a:cubicBezTo>
                  <a:pt x="4589" y="2221"/>
                  <a:pt x="4600" y="2267"/>
                  <a:pt x="4610" y="2314"/>
                </a:cubicBezTo>
                <a:cubicBezTo>
                  <a:pt x="4616" y="2344"/>
                  <a:pt x="4628" y="2444"/>
                  <a:pt x="4630" y="2444"/>
                </a:cubicBezTo>
                <a:cubicBezTo>
                  <a:pt x="4631" y="2444"/>
                  <a:pt x="4630" y="2431"/>
                  <a:pt x="4627" y="2396"/>
                </a:cubicBezTo>
                <a:lnTo>
                  <a:pt x="4627" y="2396"/>
                </a:lnTo>
                <a:cubicBezTo>
                  <a:pt x="4636" y="2497"/>
                  <a:pt x="4644" y="2600"/>
                  <a:pt x="4644" y="2703"/>
                </a:cubicBezTo>
                <a:cubicBezTo>
                  <a:pt x="4642" y="2756"/>
                  <a:pt x="4642" y="2811"/>
                  <a:pt x="4638" y="2865"/>
                </a:cubicBezTo>
                <a:cubicBezTo>
                  <a:pt x="4636" y="2887"/>
                  <a:pt x="4632" y="2911"/>
                  <a:pt x="4631" y="2933"/>
                </a:cubicBezTo>
                <a:lnTo>
                  <a:pt x="4631" y="2933"/>
                </a:lnTo>
                <a:cubicBezTo>
                  <a:pt x="4631" y="2933"/>
                  <a:pt x="4631" y="2933"/>
                  <a:pt x="4631" y="2933"/>
                </a:cubicBezTo>
                <a:cubicBezTo>
                  <a:pt x="4614" y="3034"/>
                  <a:pt x="4596" y="3135"/>
                  <a:pt x="4566" y="3234"/>
                </a:cubicBezTo>
                <a:cubicBezTo>
                  <a:pt x="4553" y="3280"/>
                  <a:pt x="4537" y="3327"/>
                  <a:pt x="4522" y="3373"/>
                </a:cubicBezTo>
                <a:cubicBezTo>
                  <a:pt x="4513" y="3396"/>
                  <a:pt x="4503" y="3417"/>
                  <a:pt x="4497" y="3441"/>
                </a:cubicBezTo>
                <a:cubicBezTo>
                  <a:pt x="4496" y="3441"/>
                  <a:pt x="4496" y="3441"/>
                  <a:pt x="4496" y="3441"/>
                </a:cubicBezTo>
                <a:lnTo>
                  <a:pt x="4496" y="3441"/>
                </a:lnTo>
                <a:cubicBezTo>
                  <a:pt x="4494" y="3445"/>
                  <a:pt x="4491" y="3450"/>
                  <a:pt x="4488" y="3455"/>
                </a:cubicBezTo>
                <a:cubicBezTo>
                  <a:pt x="4440" y="3542"/>
                  <a:pt x="4400" y="3630"/>
                  <a:pt x="4347" y="3712"/>
                </a:cubicBezTo>
                <a:cubicBezTo>
                  <a:pt x="4337" y="3727"/>
                  <a:pt x="4283" y="3802"/>
                  <a:pt x="4272" y="3820"/>
                </a:cubicBezTo>
                <a:lnTo>
                  <a:pt x="4272" y="3820"/>
                </a:lnTo>
                <a:cubicBezTo>
                  <a:pt x="4267" y="3826"/>
                  <a:pt x="4263" y="3832"/>
                  <a:pt x="4261" y="3835"/>
                </a:cubicBezTo>
                <a:cubicBezTo>
                  <a:pt x="4235" y="3862"/>
                  <a:pt x="4210" y="3891"/>
                  <a:pt x="4185" y="3919"/>
                </a:cubicBezTo>
                <a:cubicBezTo>
                  <a:pt x="4151" y="3955"/>
                  <a:pt x="4115" y="3990"/>
                  <a:pt x="4077" y="4024"/>
                </a:cubicBezTo>
                <a:cubicBezTo>
                  <a:pt x="4063" y="4037"/>
                  <a:pt x="3977" y="4106"/>
                  <a:pt x="3981" y="4106"/>
                </a:cubicBezTo>
                <a:cubicBezTo>
                  <a:pt x="3982" y="4106"/>
                  <a:pt x="3992" y="4099"/>
                  <a:pt x="4016" y="4081"/>
                </a:cubicBezTo>
                <a:lnTo>
                  <a:pt x="4016" y="4081"/>
                </a:lnTo>
                <a:cubicBezTo>
                  <a:pt x="3919" y="4153"/>
                  <a:pt x="3818" y="4216"/>
                  <a:pt x="3713" y="4271"/>
                </a:cubicBezTo>
                <a:cubicBezTo>
                  <a:pt x="3692" y="4282"/>
                  <a:pt x="3605" y="4320"/>
                  <a:pt x="3609" y="4320"/>
                </a:cubicBezTo>
                <a:cubicBezTo>
                  <a:pt x="3609" y="4320"/>
                  <a:pt x="3609" y="4320"/>
                  <a:pt x="3611" y="4319"/>
                </a:cubicBezTo>
                <a:lnTo>
                  <a:pt x="3611" y="4319"/>
                </a:lnTo>
                <a:cubicBezTo>
                  <a:pt x="3569" y="4335"/>
                  <a:pt x="3527" y="4350"/>
                  <a:pt x="3483" y="4365"/>
                </a:cubicBezTo>
                <a:cubicBezTo>
                  <a:pt x="3353" y="4408"/>
                  <a:pt x="3218" y="4437"/>
                  <a:pt x="3083" y="4460"/>
                </a:cubicBezTo>
                <a:cubicBezTo>
                  <a:pt x="3075" y="4462"/>
                  <a:pt x="3068" y="4463"/>
                  <a:pt x="3062" y="4464"/>
                </a:cubicBezTo>
                <a:lnTo>
                  <a:pt x="3062" y="4464"/>
                </a:lnTo>
                <a:cubicBezTo>
                  <a:pt x="3028" y="4467"/>
                  <a:pt x="2994" y="4471"/>
                  <a:pt x="2959" y="4473"/>
                </a:cubicBezTo>
                <a:cubicBezTo>
                  <a:pt x="2900" y="4477"/>
                  <a:pt x="2841" y="4481"/>
                  <a:pt x="2782" y="4481"/>
                </a:cubicBezTo>
                <a:cubicBezTo>
                  <a:pt x="2718" y="4481"/>
                  <a:pt x="2653" y="4479"/>
                  <a:pt x="2590" y="4475"/>
                </a:cubicBezTo>
                <a:cubicBezTo>
                  <a:pt x="2563" y="4473"/>
                  <a:pt x="2536" y="4471"/>
                  <a:pt x="2509" y="4469"/>
                </a:cubicBezTo>
                <a:lnTo>
                  <a:pt x="2509" y="4469"/>
                </a:lnTo>
                <a:cubicBezTo>
                  <a:pt x="2506" y="4468"/>
                  <a:pt x="2503" y="4467"/>
                  <a:pt x="2499" y="4467"/>
                </a:cubicBezTo>
                <a:cubicBezTo>
                  <a:pt x="2392" y="4445"/>
                  <a:pt x="2287" y="4422"/>
                  <a:pt x="2181" y="4389"/>
                </a:cubicBezTo>
                <a:cubicBezTo>
                  <a:pt x="2154" y="4379"/>
                  <a:pt x="2102" y="4357"/>
                  <a:pt x="2090" y="4352"/>
                </a:cubicBezTo>
                <a:lnTo>
                  <a:pt x="2090" y="4352"/>
                </a:lnTo>
                <a:cubicBezTo>
                  <a:pt x="2048" y="4332"/>
                  <a:pt x="2007" y="4312"/>
                  <a:pt x="1966" y="4290"/>
                </a:cubicBezTo>
                <a:cubicBezTo>
                  <a:pt x="1924" y="4266"/>
                  <a:pt x="1884" y="4241"/>
                  <a:pt x="1844" y="4214"/>
                </a:cubicBezTo>
                <a:cubicBezTo>
                  <a:pt x="1820" y="4198"/>
                  <a:pt x="1770" y="4158"/>
                  <a:pt x="1769" y="4158"/>
                </a:cubicBezTo>
                <a:lnTo>
                  <a:pt x="1769" y="4158"/>
                </a:lnTo>
                <a:cubicBezTo>
                  <a:pt x="1769" y="4158"/>
                  <a:pt x="1769" y="4158"/>
                  <a:pt x="1770" y="4159"/>
                </a:cubicBezTo>
                <a:lnTo>
                  <a:pt x="1770" y="4159"/>
                </a:lnTo>
                <a:cubicBezTo>
                  <a:pt x="1698" y="4097"/>
                  <a:pt x="1630" y="4032"/>
                  <a:pt x="1566" y="3961"/>
                </a:cubicBezTo>
                <a:cubicBezTo>
                  <a:pt x="1559" y="3952"/>
                  <a:pt x="1523" y="3908"/>
                  <a:pt x="1505" y="3886"/>
                </a:cubicBezTo>
                <a:lnTo>
                  <a:pt x="1505" y="3886"/>
                </a:lnTo>
                <a:cubicBezTo>
                  <a:pt x="1487" y="3859"/>
                  <a:pt x="1452" y="3809"/>
                  <a:pt x="1446" y="3799"/>
                </a:cubicBezTo>
                <a:cubicBezTo>
                  <a:pt x="1389" y="3710"/>
                  <a:pt x="1347" y="3618"/>
                  <a:pt x="1296" y="3525"/>
                </a:cubicBezTo>
                <a:cubicBezTo>
                  <a:pt x="1293" y="3520"/>
                  <a:pt x="1291" y="3516"/>
                  <a:pt x="1289" y="3513"/>
                </a:cubicBezTo>
                <a:lnTo>
                  <a:pt x="1289" y="3513"/>
                </a:lnTo>
                <a:cubicBezTo>
                  <a:pt x="1287" y="3505"/>
                  <a:pt x="1284" y="3496"/>
                  <a:pt x="1280" y="3485"/>
                </a:cubicBezTo>
                <a:cubicBezTo>
                  <a:pt x="1263" y="3441"/>
                  <a:pt x="1248" y="3396"/>
                  <a:pt x="1233" y="3352"/>
                </a:cubicBezTo>
                <a:cubicBezTo>
                  <a:pt x="1202" y="3251"/>
                  <a:pt x="1176" y="3150"/>
                  <a:pt x="1157" y="3047"/>
                </a:cubicBezTo>
                <a:cubicBezTo>
                  <a:pt x="1153" y="3023"/>
                  <a:pt x="1148" y="2988"/>
                  <a:pt x="1146" y="2969"/>
                </a:cubicBezTo>
                <a:lnTo>
                  <a:pt x="1146" y="2969"/>
                </a:lnTo>
                <a:cubicBezTo>
                  <a:pt x="1142" y="2928"/>
                  <a:pt x="1138" y="2887"/>
                  <a:pt x="1134" y="2847"/>
                </a:cubicBezTo>
                <a:cubicBezTo>
                  <a:pt x="1128" y="2743"/>
                  <a:pt x="1130" y="2638"/>
                  <a:pt x="1136" y="2533"/>
                </a:cubicBezTo>
                <a:cubicBezTo>
                  <a:pt x="1138" y="2513"/>
                  <a:pt x="1146" y="2433"/>
                  <a:pt x="1149" y="2401"/>
                </a:cubicBezTo>
                <a:lnTo>
                  <a:pt x="1149" y="2401"/>
                </a:lnTo>
                <a:cubicBezTo>
                  <a:pt x="1155" y="2369"/>
                  <a:pt x="1164" y="2316"/>
                  <a:pt x="1166" y="2301"/>
                </a:cubicBezTo>
                <a:cubicBezTo>
                  <a:pt x="1191" y="2189"/>
                  <a:pt x="1225" y="2080"/>
                  <a:pt x="1261" y="1970"/>
                </a:cubicBezTo>
                <a:cubicBezTo>
                  <a:pt x="1267" y="1952"/>
                  <a:pt x="1270" y="1940"/>
                  <a:pt x="1272" y="1933"/>
                </a:cubicBezTo>
                <a:lnTo>
                  <a:pt x="1272" y="1933"/>
                </a:lnTo>
                <a:cubicBezTo>
                  <a:pt x="1276" y="1925"/>
                  <a:pt x="1282" y="1914"/>
                  <a:pt x="1290" y="1898"/>
                </a:cubicBezTo>
                <a:cubicBezTo>
                  <a:pt x="1315" y="1848"/>
                  <a:pt x="1341" y="1797"/>
                  <a:pt x="1370" y="1747"/>
                </a:cubicBezTo>
                <a:cubicBezTo>
                  <a:pt x="1398" y="1698"/>
                  <a:pt x="1429" y="1652"/>
                  <a:pt x="1461" y="1604"/>
                </a:cubicBezTo>
                <a:cubicBezTo>
                  <a:pt x="1470" y="1590"/>
                  <a:pt x="1476" y="1580"/>
                  <a:pt x="1480" y="1574"/>
                </a:cubicBezTo>
                <a:lnTo>
                  <a:pt x="1480" y="1574"/>
                </a:lnTo>
                <a:cubicBezTo>
                  <a:pt x="1484" y="1570"/>
                  <a:pt x="1489" y="1565"/>
                  <a:pt x="1497" y="1557"/>
                </a:cubicBezTo>
                <a:cubicBezTo>
                  <a:pt x="1572" y="1477"/>
                  <a:pt x="1648" y="1401"/>
                  <a:pt x="1728" y="1328"/>
                </a:cubicBezTo>
                <a:cubicBezTo>
                  <a:pt x="1729" y="1327"/>
                  <a:pt x="1729" y="1327"/>
                  <a:pt x="1730" y="1326"/>
                </a:cubicBezTo>
                <a:lnTo>
                  <a:pt x="1730" y="1326"/>
                </a:lnTo>
                <a:cubicBezTo>
                  <a:pt x="1753" y="1312"/>
                  <a:pt x="1774" y="1295"/>
                  <a:pt x="1796" y="1281"/>
                </a:cubicBezTo>
                <a:cubicBezTo>
                  <a:pt x="1846" y="1248"/>
                  <a:pt x="1899" y="1218"/>
                  <a:pt x="1952" y="1191"/>
                </a:cubicBezTo>
                <a:cubicBezTo>
                  <a:pt x="1973" y="1180"/>
                  <a:pt x="1996" y="1170"/>
                  <a:pt x="2015" y="1159"/>
                </a:cubicBezTo>
                <a:cubicBezTo>
                  <a:pt x="2019" y="1157"/>
                  <a:pt x="2023" y="1154"/>
                  <a:pt x="2026" y="1152"/>
                </a:cubicBezTo>
                <a:lnTo>
                  <a:pt x="2026" y="1152"/>
                </a:lnTo>
                <a:cubicBezTo>
                  <a:pt x="2028" y="1152"/>
                  <a:pt x="2030" y="1151"/>
                  <a:pt x="2032" y="1151"/>
                </a:cubicBezTo>
                <a:cubicBezTo>
                  <a:pt x="2093" y="1132"/>
                  <a:pt x="2152" y="1108"/>
                  <a:pt x="2213" y="1092"/>
                </a:cubicBezTo>
                <a:cubicBezTo>
                  <a:pt x="2272" y="1075"/>
                  <a:pt x="2329" y="1064"/>
                  <a:pt x="2388" y="1052"/>
                </a:cubicBezTo>
                <a:cubicBezTo>
                  <a:pt x="2406" y="1047"/>
                  <a:pt x="2452" y="1041"/>
                  <a:pt x="2450" y="1041"/>
                </a:cubicBezTo>
                <a:lnTo>
                  <a:pt x="2450" y="1041"/>
                </a:lnTo>
                <a:cubicBezTo>
                  <a:pt x="2449" y="1041"/>
                  <a:pt x="2434" y="1042"/>
                  <a:pt x="2396" y="1047"/>
                </a:cubicBezTo>
                <a:cubicBezTo>
                  <a:pt x="2438" y="1041"/>
                  <a:pt x="2480" y="1037"/>
                  <a:pt x="2523" y="1035"/>
                </a:cubicBezTo>
                <a:cubicBezTo>
                  <a:pt x="2551" y="1033"/>
                  <a:pt x="2579" y="1028"/>
                  <a:pt x="2607" y="1022"/>
                </a:cubicBezTo>
                <a:lnTo>
                  <a:pt x="2607" y="1022"/>
                </a:lnTo>
                <a:cubicBezTo>
                  <a:pt x="2623" y="1021"/>
                  <a:pt x="2639" y="1018"/>
                  <a:pt x="2655" y="1016"/>
                </a:cubicBezTo>
                <a:cubicBezTo>
                  <a:pt x="2677" y="1012"/>
                  <a:pt x="2699" y="1009"/>
                  <a:pt x="2720" y="1006"/>
                </a:cubicBezTo>
                <a:lnTo>
                  <a:pt x="2720" y="1006"/>
                </a:lnTo>
                <a:cubicBezTo>
                  <a:pt x="2727" y="1005"/>
                  <a:pt x="2777" y="1000"/>
                  <a:pt x="2792" y="999"/>
                </a:cubicBezTo>
                <a:cubicBezTo>
                  <a:pt x="2853" y="995"/>
                  <a:pt x="2917" y="991"/>
                  <a:pt x="2978" y="988"/>
                </a:cubicBezTo>
                <a:cubicBezTo>
                  <a:pt x="2996" y="988"/>
                  <a:pt x="3014" y="988"/>
                  <a:pt x="3032" y="988"/>
                </a:cubicBezTo>
                <a:close/>
                <a:moveTo>
                  <a:pt x="3031" y="0"/>
                </a:moveTo>
                <a:cubicBezTo>
                  <a:pt x="2841" y="0"/>
                  <a:pt x="2651" y="16"/>
                  <a:pt x="2463" y="44"/>
                </a:cubicBezTo>
                <a:lnTo>
                  <a:pt x="2463" y="44"/>
                </a:lnTo>
                <a:cubicBezTo>
                  <a:pt x="1887" y="101"/>
                  <a:pt x="1345" y="305"/>
                  <a:pt x="921" y="715"/>
                </a:cubicBezTo>
                <a:cubicBezTo>
                  <a:pt x="551" y="1073"/>
                  <a:pt x="298" y="1566"/>
                  <a:pt x="199" y="2071"/>
                </a:cubicBezTo>
                <a:cubicBezTo>
                  <a:pt x="1" y="3089"/>
                  <a:pt x="296" y="4250"/>
                  <a:pt x="1128" y="4915"/>
                </a:cubicBezTo>
                <a:cubicBezTo>
                  <a:pt x="1602" y="5295"/>
                  <a:pt x="2207" y="5479"/>
                  <a:pt x="2815" y="5479"/>
                </a:cubicBezTo>
                <a:cubicBezTo>
                  <a:pt x="3435" y="5479"/>
                  <a:pt x="4059" y="5288"/>
                  <a:pt x="4551" y="4917"/>
                </a:cubicBezTo>
                <a:cubicBezTo>
                  <a:pt x="5478" y="4222"/>
                  <a:pt x="5845" y="2981"/>
                  <a:pt x="5529" y="1873"/>
                </a:cubicBezTo>
                <a:cubicBezTo>
                  <a:pt x="5356" y="1275"/>
                  <a:pt x="4989" y="750"/>
                  <a:pt x="4469" y="401"/>
                </a:cubicBezTo>
                <a:cubicBezTo>
                  <a:pt x="4037" y="112"/>
                  <a:pt x="3537" y="0"/>
                  <a:pt x="30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7" name="Google Shape;4297;p13"/>
          <p:cNvSpPr/>
          <p:nvPr/>
        </p:nvSpPr>
        <p:spPr>
          <a:xfrm>
            <a:off x="1631175" y="1028788"/>
            <a:ext cx="146125" cy="136975"/>
          </a:xfrm>
          <a:custGeom>
            <a:avLst/>
            <a:gdLst/>
            <a:ahLst/>
            <a:cxnLst/>
            <a:rect l="l" t="t" r="r" b="b"/>
            <a:pathLst>
              <a:path w="5845" h="5479" extrusionOk="0">
                <a:moveTo>
                  <a:pt x="3075" y="4462"/>
                </a:moveTo>
                <a:cubicBezTo>
                  <a:pt x="3073" y="4462"/>
                  <a:pt x="3072" y="4463"/>
                  <a:pt x="3071" y="4463"/>
                </a:cubicBezTo>
                <a:lnTo>
                  <a:pt x="3071" y="4463"/>
                </a:lnTo>
                <a:cubicBezTo>
                  <a:pt x="3072" y="4463"/>
                  <a:pt x="3073" y="4462"/>
                  <a:pt x="3075" y="4462"/>
                </a:cubicBezTo>
                <a:close/>
                <a:moveTo>
                  <a:pt x="3051" y="4466"/>
                </a:moveTo>
                <a:cubicBezTo>
                  <a:pt x="3036" y="4468"/>
                  <a:pt x="3030" y="4469"/>
                  <a:pt x="3030" y="4469"/>
                </a:cubicBezTo>
                <a:cubicBezTo>
                  <a:pt x="3030" y="4469"/>
                  <a:pt x="3040" y="4467"/>
                  <a:pt x="3051" y="4466"/>
                </a:cubicBezTo>
                <a:close/>
                <a:moveTo>
                  <a:pt x="3032" y="988"/>
                </a:moveTo>
                <a:cubicBezTo>
                  <a:pt x="3081" y="988"/>
                  <a:pt x="3130" y="990"/>
                  <a:pt x="3180" y="993"/>
                </a:cubicBezTo>
                <a:cubicBezTo>
                  <a:pt x="3209" y="995"/>
                  <a:pt x="3237" y="997"/>
                  <a:pt x="3266" y="999"/>
                </a:cubicBezTo>
                <a:cubicBezTo>
                  <a:pt x="3274" y="999"/>
                  <a:pt x="3280" y="999"/>
                  <a:pt x="3284" y="1000"/>
                </a:cubicBezTo>
                <a:lnTo>
                  <a:pt x="3284" y="1000"/>
                </a:lnTo>
                <a:cubicBezTo>
                  <a:pt x="3395" y="1021"/>
                  <a:pt x="3505" y="1046"/>
                  <a:pt x="3612" y="1081"/>
                </a:cubicBezTo>
                <a:cubicBezTo>
                  <a:pt x="3641" y="1090"/>
                  <a:pt x="3709" y="1119"/>
                  <a:pt x="3711" y="1119"/>
                </a:cubicBezTo>
                <a:cubicBezTo>
                  <a:pt x="3712" y="1119"/>
                  <a:pt x="3702" y="1114"/>
                  <a:pt x="3673" y="1100"/>
                </a:cubicBezTo>
                <a:lnTo>
                  <a:pt x="3673" y="1100"/>
                </a:lnTo>
                <a:cubicBezTo>
                  <a:pt x="3730" y="1125"/>
                  <a:pt x="3787" y="1153"/>
                  <a:pt x="3841" y="1184"/>
                </a:cubicBezTo>
                <a:cubicBezTo>
                  <a:pt x="3883" y="1208"/>
                  <a:pt x="3923" y="1235"/>
                  <a:pt x="3966" y="1262"/>
                </a:cubicBezTo>
                <a:cubicBezTo>
                  <a:pt x="3985" y="1274"/>
                  <a:pt x="3997" y="1281"/>
                  <a:pt x="4005" y="1285"/>
                </a:cubicBezTo>
                <a:lnTo>
                  <a:pt x="4005" y="1285"/>
                </a:lnTo>
                <a:cubicBezTo>
                  <a:pt x="4007" y="1287"/>
                  <a:pt x="4009" y="1289"/>
                  <a:pt x="4012" y="1292"/>
                </a:cubicBezTo>
                <a:cubicBezTo>
                  <a:pt x="4096" y="1368"/>
                  <a:pt x="4181" y="1443"/>
                  <a:pt x="4254" y="1530"/>
                </a:cubicBezTo>
                <a:cubicBezTo>
                  <a:pt x="4264" y="1542"/>
                  <a:pt x="4273" y="1553"/>
                  <a:pt x="4283" y="1565"/>
                </a:cubicBezTo>
                <a:lnTo>
                  <a:pt x="4283" y="1565"/>
                </a:lnTo>
                <a:cubicBezTo>
                  <a:pt x="4284" y="1566"/>
                  <a:pt x="4285" y="1568"/>
                  <a:pt x="4286" y="1570"/>
                </a:cubicBezTo>
                <a:cubicBezTo>
                  <a:pt x="4315" y="1614"/>
                  <a:pt x="4347" y="1656"/>
                  <a:pt x="4374" y="1703"/>
                </a:cubicBezTo>
                <a:cubicBezTo>
                  <a:pt x="4400" y="1743"/>
                  <a:pt x="4423" y="1785"/>
                  <a:pt x="4444" y="1827"/>
                </a:cubicBezTo>
                <a:cubicBezTo>
                  <a:pt x="4458" y="1852"/>
                  <a:pt x="4499" y="1948"/>
                  <a:pt x="4501" y="1948"/>
                </a:cubicBezTo>
                <a:cubicBezTo>
                  <a:pt x="4501" y="1948"/>
                  <a:pt x="4497" y="1936"/>
                  <a:pt x="4484" y="1903"/>
                </a:cubicBezTo>
                <a:lnTo>
                  <a:pt x="4484" y="1903"/>
                </a:lnTo>
                <a:cubicBezTo>
                  <a:pt x="4520" y="1991"/>
                  <a:pt x="4551" y="2082"/>
                  <a:pt x="4577" y="2174"/>
                </a:cubicBezTo>
                <a:cubicBezTo>
                  <a:pt x="4589" y="2221"/>
                  <a:pt x="4600" y="2267"/>
                  <a:pt x="4610" y="2314"/>
                </a:cubicBezTo>
                <a:cubicBezTo>
                  <a:pt x="4616" y="2344"/>
                  <a:pt x="4628" y="2444"/>
                  <a:pt x="4630" y="2444"/>
                </a:cubicBezTo>
                <a:cubicBezTo>
                  <a:pt x="4631" y="2444"/>
                  <a:pt x="4630" y="2431"/>
                  <a:pt x="4627" y="2396"/>
                </a:cubicBezTo>
                <a:lnTo>
                  <a:pt x="4627" y="2396"/>
                </a:lnTo>
                <a:cubicBezTo>
                  <a:pt x="4636" y="2497"/>
                  <a:pt x="4644" y="2600"/>
                  <a:pt x="4644" y="2703"/>
                </a:cubicBezTo>
                <a:cubicBezTo>
                  <a:pt x="4642" y="2756"/>
                  <a:pt x="4642" y="2811"/>
                  <a:pt x="4638" y="2865"/>
                </a:cubicBezTo>
                <a:cubicBezTo>
                  <a:pt x="4636" y="2887"/>
                  <a:pt x="4632" y="2911"/>
                  <a:pt x="4631" y="2933"/>
                </a:cubicBezTo>
                <a:lnTo>
                  <a:pt x="4631" y="2933"/>
                </a:lnTo>
                <a:cubicBezTo>
                  <a:pt x="4631" y="2933"/>
                  <a:pt x="4631" y="2933"/>
                  <a:pt x="4631" y="2933"/>
                </a:cubicBezTo>
                <a:cubicBezTo>
                  <a:pt x="4614" y="3034"/>
                  <a:pt x="4596" y="3135"/>
                  <a:pt x="4566" y="3234"/>
                </a:cubicBezTo>
                <a:cubicBezTo>
                  <a:pt x="4553" y="3280"/>
                  <a:pt x="4537" y="3327"/>
                  <a:pt x="4522" y="3373"/>
                </a:cubicBezTo>
                <a:cubicBezTo>
                  <a:pt x="4513" y="3396"/>
                  <a:pt x="4503" y="3417"/>
                  <a:pt x="4497" y="3441"/>
                </a:cubicBezTo>
                <a:cubicBezTo>
                  <a:pt x="4496" y="3441"/>
                  <a:pt x="4496" y="3441"/>
                  <a:pt x="4496" y="3441"/>
                </a:cubicBezTo>
                <a:lnTo>
                  <a:pt x="4496" y="3441"/>
                </a:lnTo>
                <a:cubicBezTo>
                  <a:pt x="4494" y="3445"/>
                  <a:pt x="4491" y="3450"/>
                  <a:pt x="4488" y="3455"/>
                </a:cubicBezTo>
                <a:cubicBezTo>
                  <a:pt x="4440" y="3542"/>
                  <a:pt x="4400" y="3630"/>
                  <a:pt x="4347" y="3712"/>
                </a:cubicBezTo>
                <a:cubicBezTo>
                  <a:pt x="4337" y="3727"/>
                  <a:pt x="4283" y="3802"/>
                  <a:pt x="4272" y="3820"/>
                </a:cubicBezTo>
                <a:lnTo>
                  <a:pt x="4272" y="3820"/>
                </a:lnTo>
                <a:cubicBezTo>
                  <a:pt x="4267" y="3826"/>
                  <a:pt x="4263" y="3832"/>
                  <a:pt x="4261" y="3835"/>
                </a:cubicBezTo>
                <a:cubicBezTo>
                  <a:pt x="4235" y="3862"/>
                  <a:pt x="4210" y="3891"/>
                  <a:pt x="4185" y="3919"/>
                </a:cubicBezTo>
                <a:cubicBezTo>
                  <a:pt x="4151" y="3955"/>
                  <a:pt x="4115" y="3990"/>
                  <a:pt x="4077" y="4024"/>
                </a:cubicBezTo>
                <a:cubicBezTo>
                  <a:pt x="4063" y="4037"/>
                  <a:pt x="3977" y="4106"/>
                  <a:pt x="3981" y="4106"/>
                </a:cubicBezTo>
                <a:cubicBezTo>
                  <a:pt x="3982" y="4106"/>
                  <a:pt x="3992" y="4099"/>
                  <a:pt x="4016" y="4081"/>
                </a:cubicBezTo>
                <a:lnTo>
                  <a:pt x="4016" y="4081"/>
                </a:lnTo>
                <a:cubicBezTo>
                  <a:pt x="3919" y="4153"/>
                  <a:pt x="3818" y="4216"/>
                  <a:pt x="3713" y="4271"/>
                </a:cubicBezTo>
                <a:cubicBezTo>
                  <a:pt x="3692" y="4282"/>
                  <a:pt x="3605" y="4320"/>
                  <a:pt x="3609" y="4320"/>
                </a:cubicBezTo>
                <a:cubicBezTo>
                  <a:pt x="3609" y="4320"/>
                  <a:pt x="3609" y="4320"/>
                  <a:pt x="3611" y="4319"/>
                </a:cubicBezTo>
                <a:lnTo>
                  <a:pt x="3611" y="4319"/>
                </a:lnTo>
                <a:cubicBezTo>
                  <a:pt x="3569" y="4335"/>
                  <a:pt x="3527" y="4350"/>
                  <a:pt x="3483" y="4365"/>
                </a:cubicBezTo>
                <a:cubicBezTo>
                  <a:pt x="3353" y="4408"/>
                  <a:pt x="3218" y="4437"/>
                  <a:pt x="3083" y="4460"/>
                </a:cubicBezTo>
                <a:cubicBezTo>
                  <a:pt x="3075" y="4462"/>
                  <a:pt x="3068" y="4463"/>
                  <a:pt x="3062" y="4464"/>
                </a:cubicBezTo>
                <a:lnTo>
                  <a:pt x="3062" y="4464"/>
                </a:lnTo>
                <a:cubicBezTo>
                  <a:pt x="3028" y="4467"/>
                  <a:pt x="2994" y="4471"/>
                  <a:pt x="2959" y="4473"/>
                </a:cubicBezTo>
                <a:cubicBezTo>
                  <a:pt x="2900" y="4477"/>
                  <a:pt x="2841" y="4481"/>
                  <a:pt x="2782" y="4481"/>
                </a:cubicBezTo>
                <a:cubicBezTo>
                  <a:pt x="2718" y="4481"/>
                  <a:pt x="2653" y="4479"/>
                  <a:pt x="2590" y="4475"/>
                </a:cubicBezTo>
                <a:cubicBezTo>
                  <a:pt x="2563" y="4473"/>
                  <a:pt x="2536" y="4471"/>
                  <a:pt x="2509" y="4469"/>
                </a:cubicBezTo>
                <a:lnTo>
                  <a:pt x="2509" y="4469"/>
                </a:lnTo>
                <a:cubicBezTo>
                  <a:pt x="2506" y="4468"/>
                  <a:pt x="2503" y="4467"/>
                  <a:pt x="2499" y="4467"/>
                </a:cubicBezTo>
                <a:cubicBezTo>
                  <a:pt x="2392" y="4445"/>
                  <a:pt x="2287" y="4422"/>
                  <a:pt x="2181" y="4389"/>
                </a:cubicBezTo>
                <a:cubicBezTo>
                  <a:pt x="2154" y="4379"/>
                  <a:pt x="2102" y="4357"/>
                  <a:pt x="2090" y="4352"/>
                </a:cubicBezTo>
                <a:lnTo>
                  <a:pt x="2090" y="4352"/>
                </a:lnTo>
                <a:cubicBezTo>
                  <a:pt x="2048" y="4332"/>
                  <a:pt x="2007" y="4312"/>
                  <a:pt x="1966" y="4290"/>
                </a:cubicBezTo>
                <a:cubicBezTo>
                  <a:pt x="1924" y="4266"/>
                  <a:pt x="1884" y="4241"/>
                  <a:pt x="1844" y="4214"/>
                </a:cubicBezTo>
                <a:cubicBezTo>
                  <a:pt x="1820" y="4198"/>
                  <a:pt x="1770" y="4158"/>
                  <a:pt x="1769" y="4158"/>
                </a:cubicBezTo>
                <a:lnTo>
                  <a:pt x="1769" y="4158"/>
                </a:lnTo>
                <a:cubicBezTo>
                  <a:pt x="1769" y="4158"/>
                  <a:pt x="1769" y="4158"/>
                  <a:pt x="1770" y="4159"/>
                </a:cubicBezTo>
                <a:lnTo>
                  <a:pt x="1770" y="4159"/>
                </a:lnTo>
                <a:cubicBezTo>
                  <a:pt x="1698" y="4097"/>
                  <a:pt x="1630" y="4032"/>
                  <a:pt x="1566" y="3961"/>
                </a:cubicBezTo>
                <a:cubicBezTo>
                  <a:pt x="1559" y="3952"/>
                  <a:pt x="1523" y="3908"/>
                  <a:pt x="1505" y="3886"/>
                </a:cubicBezTo>
                <a:lnTo>
                  <a:pt x="1505" y="3886"/>
                </a:lnTo>
                <a:cubicBezTo>
                  <a:pt x="1487" y="3859"/>
                  <a:pt x="1452" y="3809"/>
                  <a:pt x="1446" y="3799"/>
                </a:cubicBezTo>
                <a:cubicBezTo>
                  <a:pt x="1389" y="3710"/>
                  <a:pt x="1347" y="3618"/>
                  <a:pt x="1296" y="3525"/>
                </a:cubicBezTo>
                <a:cubicBezTo>
                  <a:pt x="1293" y="3520"/>
                  <a:pt x="1291" y="3516"/>
                  <a:pt x="1289" y="3513"/>
                </a:cubicBezTo>
                <a:lnTo>
                  <a:pt x="1289" y="3513"/>
                </a:lnTo>
                <a:cubicBezTo>
                  <a:pt x="1287" y="3505"/>
                  <a:pt x="1284" y="3496"/>
                  <a:pt x="1280" y="3485"/>
                </a:cubicBezTo>
                <a:cubicBezTo>
                  <a:pt x="1263" y="3441"/>
                  <a:pt x="1248" y="3396"/>
                  <a:pt x="1233" y="3352"/>
                </a:cubicBezTo>
                <a:cubicBezTo>
                  <a:pt x="1202" y="3251"/>
                  <a:pt x="1176" y="3150"/>
                  <a:pt x="1157" y="3047"/>
                </a:cubicBezTo>
                <a:cubicBezTo>
                  <a:pt x="1153" y="3023"/>
                  <a:pt x="1148" y="2988"/>
                  <a:pt x="1146" y="2969"/>
                </a:cubicBezTo>
                <a:lnTo>
                  <a:pt x="1146" y="2969"/>
                </a:lnTo>
                <a:cubicBezTo>
                  <a:pt x="1142" y="2928"/>
                  <a:pt x="1138" y="2887"/>
                  <a:pt x="1134" y="2847"/>
                </a:cubicBezTo>
                <a:cubicBezTo>
                  <a:pt x="1128" y="2743"/>
                  <a:pt x="1130" y="2638"/>
                  <a:pt x="1136" y="2533"/>
                </a:cubicBezTo>
                <a:cubicBezTo>
                  <a:pt x="1138" y="2513"/>
                  <a:pt x="1146" y="2433"/>
                  <a:pt x="1149" y="2401"/>
                </a:cubicBezTo>
                <a:lnTo>
                  <a:pt x="1149" y="2401"/>
                </a:lnTo>
                <a:cubicBezTo>
                  <a:pt x="1155" y="2369"/>
                  <a:pt x="1164" y="2316"/>
                  <a:pt x="1166" y="2301"/>
                </a:cubicBezTo>
                <a:cubicBezTo>
                  <a:pt x="1191" y="2189"/>
                  <a:pt x="1225" y="2080"/>
                  <a:pt x="1261" y="1970"/>
                </a:cubicBezTo>
                <a:cubicBezTo>
                  <a:pt x="1267" y="1952"/>
                  <a:pt x="1270" y="1940"/>
                  <a:pt x="1272" y="1933"/>
                </a:cubicBezTo>
                <a:lnTo>
                  <a:pt x="1272" y="1933"/>
                </a:lnTo>
                <a:cubicBezTo>
                  <a:pt x="1276" y="1925"/>
                  <a:pt x="1282" y="1914"/>
                  <a:pt x="1290" y="1898"/>
                </a:cubicBezTo>
                <a:cubicBezTo>
                  <a:pt x="1315" y="1848"/>
                  <a:pt x="1341" y="1797"/>
                  <a:pt x="1370" y="1747"/>
                </a:cubicBezTo>
                <a:cubicBezTo>
                  <a:pt x="1398" y="1698"/>
                  <a:pt x="1429" y="1652"/>
                  <a:pt x="1461" y="1604"/>
                </a:cubicBezTo>
                <a:cubicBezTo>
                  <a:pt x="1470" y="1590"/>
                  <a:pt x="1476" y="1580"/>
                  <a:pt x="1480" y="1574"/>
                </a:cubicBezTo>
                <a:lnTo>
                  <a:pt x="1480" y="1574"/>
                </a:lnTo>
                <a:cubicBezTo>
                  <a:pt x="1484" y="1570"/>
                  <a:pt x="1489" y="1565"/>
                  <a:pt x="1497" y="1557"/>
                </a:cubicBezTo>
                <a:cubicBezTo>
                  <a:pt x="1572" y="1477"/>
                  <a:pt x="1648" y="1401"/>
                  <a:pt x="1728" y="1328"/>
                </a:cubicBezTo>
                <a:cubicBezTo>
                  <a:pt x="1729" y="1327"/>
                  <a:pt x="1729" y="1327"/>
                  <a:pt x="1730" y="1326"/>
                </a:cubicBezTo>
                <a:lnTo>
                  <a:pt x="1730" y="1326"/>
                </a:lnTo>
                <a:cubicBezTo>
                  <a:pt x="1753" y="1312"/>
                  <a:pt x="1774" y="1295"/>
                  <a:pt x="1796" y="1281"/>
                </a:cubicBezTo>
                <a:cubicBezTo>
                  <a:pt x="1846" y="1248"/>
                  <a:pt x="1899" y="1218"/>
                  <a:pt x="1952" y="1191"/>
                </a:cubicBezTo>
                <a:cubicBezTo>
                  <a:pt x="1973" y="1180"/>
                  <a:pt x="1996" y="1170"/>
                  <a:pt x="2015" y="1159"/>
                </a:cubicBezTo>
                <a:cubicBezTo>
                  <a:pt x="2019" y="1157"/>
                  <a:pt x="2023" y="1154"/>
                  <a:pt x="2026" y="1152"/>
                </a:cubicBezTo>
                <a:lnTo>
                  <a:pt x="2026" y="1152"/>
                </a:lnTo>
                <a:cubicBezTo>
                  <a:pt x="2028" y="1152"/>
                  <a:pt x="2030" y="1151"/>
                  <a:pt x="2032" y="1151"/>
                </a:cubicBezTo>
                <a:cubicBezTo>
                  <a:pt x="2093" y="1132"/>
                  <a:pt x="2152" y="1108"/>
                  <a:pt x="2213" y="1092"/>
                </a:cubicBezTo>
                <a:cubicBezTo>
                  <a:pt x="2272" y="1075"/>
                  <a:pt x="2329" y="1064"/>
                  <a:pt x="2388" y="1052"/>
                </a:cubicBezTo>
                <a:cubicBezTo>
                  <a:pt x="2406" y="1047"/>
                  <a:pt x="2452" y="1041"/>
                  <a:pt x="2450" y="1041"/>
                </a:cubicBezTo>
                <a:lnTo>
                  <a:pt x="2450" y="1041"/>
                </a:lnTo>
                <a:cubicBezTo>
                  <a:pt x="2449" y="1041"/>
                  <a:pt x="2434" y="1042"/>
                  <a:pt x="2396" y="1047"/>
                </a:cubicBezTo>
                <a:cubicBezTo>
                  <a:pt x="2438" y="1041"/>
                  <a:pt x="2480" y="1037"/>
                  <a:pt x="2523" y="1035"/>
                </a:cubicBezTo>
                <a:cubicBezTo>
                  <a:pt x="2551" y="1033"/>
                  <a:pt x="2579" y="1028"/>
                  <a:pt x="2607" y="1022"/>
                </a:cubicBezTo>
                <a:lnTo>
                  <a:pt x="2607" y="1022"/>
                </a:lnTo>
                <a:cubicBezTo>
                  <a:pt x="2623" y="1021"/>
                  <a:pt x="2639" y="1018"/>
                  <a:pt x="2655" y="1016"/>
                </a:cubicBezTo>
                <a:cubicBezTo>
                  <a:pt x="2677" y="1012"/>
                  <a:pt x="2699" y="1009"/>
                  <a:pt x="2720" y="1006"/>
                </a:cubicBezTo>
                <a:lnTo>
                  <a:pt x="2720" y="1006"/>
                </a:lnTo>
                <a:cubicBezTo>
                  <a:pt x="2727" y="1005"/>
                  <a:pt x="2777" y="1000"/>
                  <a:pt x="2792" y="999"/>
                </a:cubicBezTo>
                <a:cubicBezTo>
                  <a:pt x="2853" y="995"/>
                  <a:pt x="2917" y="991"/>
                  <a:pt x="2978" y="988"/>
                </a:cubicBezTo>
                <a:cubicBezTo>
                  <a:pt x="2996" y="988"/>
                  <a:pt x="3014" y="988"/>
                  <a:pt x="3032" y="988"/>
                </a:cubicBezTo>
                <a:close/>
                <a:moveTo>
                  <a:pt x="3031" y="0"/>
                </a:moveTo>
                <a:cubicBezTo>
                  <a:pt x="2841" y="0"/>
                  <a:pt x="2651" y="16"/>
                  <a:pt x="2463" y="44"/>
                </a:cubicBezTo>
                <a:lnTo>
                  <a:pt x="2463" y="44"/>
                </a:lnTo>
                <a:cubicBezTo>
                  <a:pt x="1887" y="101"/>
                  <a:pt x="1345" y="305"/>
                  <a:pt x="921" y="715"/>
                </a:cubicBezTo>
                <a:cubicBezTo>
                  <a:pt x="551" y="1073"/>
                  <a:pt x="298" y="1566"/>
                  <a:pt x="199" y="2071"/>
                </a:cubicBezTo>
                <a:cubicBezTo>
                  <a:pt x="1" y="3089"/>
                  <a:pt x="296" y="4250"/>
                  <a:pt x="1128" y="4915"/>
                </a:cubicBezTo>
                <a:cubicBezTo>
                  <a:pt x="1602" y="5295"/>
                  <a:pt x="2207" y="5479"/>
                  <a:pt x="2815" y="5479"/>
                </a:cubicBezTo>
                <a:cubicBezTo>
                  <a:pt x="3435" y="5479"/>
                  <a:pt x="4059" y="5288"/>
                  <a:pt x="4551" y="4917"/>
                </a:cubicBezTo>
                <a:cubicBezTo>
                  <a:pt x="5478" y="4222"/>
                  <a:pt x="5845" y="2981"/>
                  <a:pt x="5529" y="1873"/>
                </a:cubicBezTo>
                <a:cubicBezTo>
                  <a:pt x="5356" y="1275"/>
                  <a:pt x="4989" y="750"/>
                  <a:pt x="4469" y="401"/>
                </a:cubicBezTo>
                <a:cubicBezTo>
                  <a:pt x="4037" y="112"/>
                  <a:pt x="3537" y="0"/>
                  <a:pt x="30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8" name="Google Shape;4298;p13"/>
          <p:cNvSpPr/>
          <p:nvPr/>
        </p:nvSpPr>
        <p:spPr>
          <a:xfrm>
            <a:off x="2652263" y="1387950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9" name="Google Shape;4299;p13"/>
          <p:cNvSpPr/>
          <p:nvPr/>
        </p:nvSpPr>
        <p:spPr>
          <a:xfrm>
            <a:off x="3697400" y="3959138"/>
            <a:ext cx="146125" cy="136975"/>
          </a:xfrm>
          <a:custGeom>
            <a:avLst/>
            <a:gdLst/>
            <a:ahLst/>
            <a:cxnLst/>
            <a:rect l="l" t="t" r="r" b="b"/>
            <a:pathLst>
              <a:path w="5845" h="5479" extrusionOk="0">
                <a:moveTo>
                  <a:pt x="3075" y="4462"/>
                </a:moveTo>
                <a:cubicBezTo>
                  <a:pt x="3073" y="4462"/>
                  <a:pt x="3072" y="4463"/>
                  <a:pt x="3071" y="4463"/>
                </a:cubicBezTo>
                <a:lnTo>
                  <a:pt x="3071" y="4463"/>
                </a:lnTo>
                <a:cubicBezTo>
                  <a:pt x="3072" y="4463"/>
                  <a:pt x="3073" y="4462"/>
                  <a:pt x="3075" y="4462"/>
                </a:cubicBezTo>
                <a:close/>
                <a:moveTo>
                  <a:pt x="3051" y="4466"/>
                </a:moveTo>
                <a:cubicBezTo>
                  <a:pt x="3036" y="4468"/>
                  <a:pt x="3030" y="4469"/>
                  <a:pt x="3030" y="4469"/>
                </a:cubicBezTo>
                <a:cubicBezTo>
                  <a:pt x="3030" y="4469"/>
                  <a:pt x="3040" y="4467"/>
                  <a:pt x="3051" y="4466"/>
                </a:cubicBezTo>
                <a:close/>
                <a:moveTo>
                  <a:pt x="3032" y="988"/>
                </a:moveTo>
                <a:cubicBezTo>
                  <a:pt x="3081" y="988"/>
                  <a:pt x="3130" y="990"/>
                  <a:pt x="3180" y="993"/>
                </a:cubicBezTo>
                <a:cubicBezTo>
                  <a:pt x="3209" y="995"/>
                  <a:pt x="3237" y="997"/>
                  <a:pt x="3266" y="999"/>
                </a:cubicBezTo>
                <a:cubicBezTo>
                  <a:pt x="3274" y="999"/>
                  <a:pt x="3280" y="999"/>
                  <a:pt x="3284" y="1000"/>
                </a:cubicBezTo>
                <a:lnTo>
                  <a:pt x="3284" y="1000"/>
                </a:lnTo>
                <a:cubicBezTo>
                  <a:pt x="3395" y="1021"/>
                  <a:pt x="3505" y="1046"/>
                  <a:pt x="3612" y="1081"/>
                </a:cubicBezTo>
                <a:cubicBezTo>
                  <a:pt x="3641" y="1090"/>
                  <a:pt x="3709" y="1119"/>
                  <a:pt x="3711" y="1119"/>
                </a:cubicBezTo>
                <a:cubicBezTo>
                  <a:pt x="3712" y="1119"/>
                  <a:pt x="3702" y="1114"/>
                  <a:pt x="3673" y="1100"/>
                </a:cubicBezTo>
                <a:lnTo>
                  <a:pt x="3673" y="1100"/>
                </a:lnTo>
                <a:cubicBezTo>
                  <a:pt x="3730" y="1125"/>
                  <a:pt x="3787" y="1153"/>
                  <a:pt x="3841" y="1184"/>
                </a:cubicBezTo>
                <a:cubicBezTo>
                  <a:pt x="3883" y="1208"/>
                  <a:pt x="3923" y="1235"/>
                  <a:pt x="3966" y="1262"/>
                </a:cubicBezTo>
                <a:cubicBezTo>
                  <a:pt x="3985" y="1274"/>
                  <a:pt x="3997" y="1281"/>
                  <a:pt x="4005" y="1285"/>
                </a:cubicBezTo>
                <a:lnTo>
                  <a:pt x="4005" y="1285"/>
                </a:lnTo>
                <a:cubicBezTo>
                  <a:pt x="4007" y="1287"/>
                  <a:pt x="4009" y="1289"/>
                  <a:pt x="4012" y="1292"/>
                </a:cubicBezTo>
                <a:cubicBezTo>
                  <a:pt x="4096" y="1368"/>
                  <a:pt x="4181" y="1443"/>
                  <a:pt x="4254" y="1530"/>
                </a:cubicBezTo>
                <a:cubicBezTo>
                  <a:pt x="4264" y="1542"/>
                  <a:pt x="4273" y="1553"/>
                  <a:pt x="4283" y="1565"/>
                </a:cubicBezTo>
                <a:lnTo>
                  <a:pt x="4283" y="1565"/>
                </a:lnTo>
                <a:cubicBezTo>
                  <a:pt x="4284" y="1566"/>
                  <a:pt x="4285" y="1568"/>
                  <a:pt x="4286" y="1570"/>
                </a:cubicBezTo>
                <a:cubicBezTo>
                  <a:pt x="4315" y="1614"/>
                  <a:pt x="4347" y="1656"/>
                  <a:pt x="4374" y="1703"/>
                </a:cubicBezTo>
                <a:cubicBezTo>
                  <a:pt x="4400" y="1743"/>
                  <a:pt x="4423" y="1785"/>
                  <a:pt x="4444" y="1827"/>
                </a:cubicBezTo>
                <a:cubicBezTo>
                  <a:pt x="4458" y="1852"/>
                  <a:pt x="4499" y="1948"/>
                  <a:pt x="4501" y="1948"/>
                </a:cubicBezTo>
                <a:cubicBezTo>
                  <a:pt x="4501" y="1948"/>
                  <a:pt x="4497" y="1936"/>
                  <a:pt x="4484" y="1903"/>
                </a:cubicBezTo>
                <a:lnTo>
                  <a:pt x="4484" y="1903"/>
                </a:lnTo>
                <a:cubicBezTo>
                  <a:pt x="4520" y="1991"/>
                  <a:pt x="4551" y="2082"/>
                  <a:pt x="4577" y="2174"/>
                </a:cubicBezTo>
                <a:cubicBezTo>
                  <a:pt x="4589" y="2221"/>
                  <a:pt x="4600" y="2267"/>
                  <a:pt x="4610" y="2314"/>
                </a:cubicBezTo>
                <a:cubicBezTo>
                  <a:pt x="4616" y="2344"/>
                  <a:pt x="4628" y="2444"/>
                  <a:pt x="4630" y="2444"/>
                </a:cubicBezTo>
                <a:cubicBezTo>
                  <a:pt x="4631" y="2444"/>
                  <a:pt x="4630" y="2431"/>
                  <a:pt x="4627" y="2396"/>
                </a:cubicBezTo>
                <a:lnTo>
                  <a:pt x="4627" y="2396"/>
                </a:lnTo>
                <a:cubicBezTo>
                  <a:pt x="4636" y="2497"/>
                  <a:pt x="4644" y="2600"/>
                  <a:pt x="4644" y="2703"/>
                </a:cubicBezTo>
                <a:cubicBezTo>
                  <a:pt x="4642" y="2756"/>
                  <a:pt x="4642" y="2811"/>
                  <a:pt x="4638" y="2865"/>
                </a:cubicBezTo>
                <a:cubicBezTo>
                  <a:pt x="4636" y="2887"/>
                  <a:pt x="4632" y="2911"/>
                  <a:pt x="4631" y="2933"/>
                </a:cubicBezTo>
                <a:lnTo>
                  <a:pt x="4631" y="2933"/>
                </a:lnTo>
                <a:cubicBezTo>
                  <a:pt x="4631" y="2933"/>
                  <a:pt x="4631" y="2933"/>
                  <a:pt x="4631" y="2933"/>
                </a:cubicBezTo>
                <a:cubicBezTo>
                  <a:pt x="4614" y="3034"/>
                  <a:pt x="4596" y="3135"/>
                  <a:pt x="4566" y="3234"/>
                </a:cubicBezTo>
                <a:cubicBezTo>
                  <a:pt x="4553" y="3280"/>
                  <a:pt x="4537" y="3327"/>
                  <a:pt x="4522" y="3373"/>
                </a:cubicBezTo>
                <a:cubicBezTo>
                  <a:pt x="4513" y="3396"/>
                  <a:pt x="4503" y="3417"/>
                  <a:pt x="4497" y="3441"/>
                </a:cubicBezTo>
                <a:cubicBezTo>
                  <a:pt x="4496" y="3441"/>
                  <a:pt x="4496" y="3441"/>
                  <a:pt x="4496" y="3441"/>
                </a:cubicBezTo>
                <a:lnTo>
                  <a:pt x="4496" y="3441"/>
                </a:lnTo>
                <a:cubicBezTo>
                  <a:pt x="4494" y="3445"/>
                  <a:pt x="4491" y="3450"/>
                  <a:pt x="4488" y="3455"/>
                </a:cubicBezTo>
                <a:cubicBezTo>
                  <a:pt x="4440" y="3542"/>
                  <a:pt x="4400" y="3630"/>
                  <a:pt x="4347" y="3712"/>
                </a:cubicBezTo>
                <a:cubicBezTo>
                  <a:pt x="4337" y="3727"/>
                  <a:pt x="4283" y="3802"/>
                  <a:pt x="4272" y="3820"/>
                </a:cubicBezTo>
                <a:lnTo>
                  <a:pt x="4272" y="3820"/>
                </a:lnTo>
                <a:cubicBezTo>
                  <a:pt x="4267" y="3826"/>
                  <a:pt x="4263" y="3832"/>
                  <a:pt x="4261" y="3835"/>
                </a:cubicBezTo>
                <a:cubicBezTo>
                  <a:pt x="4235" y="3862"/>
                  <a:pt x="4210" y="3891"/>
                  <a:pt x="4185" y="3919"/>
                </a:cubicBezTo>
                <a:cubicBezTo>
                  <a:pt x="4151" y="3955"/>
                  <a:pt x="4115" y="3990"/>
                  <a:pt x="4077" y="4024"/>
                </a:cubicBezTo>
                <a:cubicBezTo>
                  <a:pt x="4063" y="4037"/>
                  <a:pt x="3977" y="4106"/>
                  <a:pt x="3981" y="4106"/>
                </a:cubicBezTo>
                <a:cubicBezTo>
                  <a:pt x="3982" y="4106"/>
                  <a:pt x="3992" y="4099"/>
                  <a:pt x="4016" y="4081"/>
                </a:cubicBezTo>
                <a:lnTo>
                  <a:pt x="4016" y="4081"/>
                </a:lnTo>
                <a:cubicBezTo>
                  <a:pt x="3919" y="4153"/>
                  <a:pt x="3818" y="4216"/>
                  <a:pt x="3713" y="4271"/>
                </a:cubicBezTo>
                <a:cubicBezTo>
                  <a:pt x="3692" y="4282"/>
                  <a:pt x="3605" y="4320"/>
                  <a:pt x="3609" y="4320"/>
                </a:cubicBezTo>
                <a:cubicBezTo>
                  <a:pt x="3609" y="4320"/>
                  <a:pt x="3609" y="4320"/>
                  <a:pt x="3611" y="4319"/>
                </a:cubicBezTo>
                <a:lnTo>
                  <a:pt x="3611" y="4319"/>
                </a:lnTo>
                <a:cubicBezTo>
                  <a:pt x="3569" y="4335"/>
                  <a:pt x="3527" y="4350"/>
                  <a:pt x="3483" y="4365"/>
                </a:cubicBezTo>
                <a:cubicBezTo>
                  <a:pt x="3353" y="4408"/>
                  <a:pt x="3218" y="4437"/>
                  <a:pt x="3083" y="4460"/>
                </a:cubicBezTo>
                <a:cubicBezTo>
                  <a:pt x="3075" y="4462"/>
                  <a:pt x="3068" y="4463"/>
                  <a:pt x="3062" y="4464"/>
                </a:cubicBezTo>
                <a:lnTo>
                  <a:pt x="3062" y="4464"/>
                </a:lnTo>
                <a:cubicBezTo>
                  <a:pt x="3028" y="4467"/>
                  <a:pt x="2994" y="4471"/>
                  <a:pt x="2959" y="4473"/>
                </a:cubicBezTo>
                <a:cubicBezTo>
                  <a:pt x="2900" y="4477"/>
                  <a:pt x="2841" y="4481"/>
                  <a:pt x="2782" y="4481"/>
                </a:cubicBezTo>
                <a:cubicBezTo>
                  <a:pt x="2718" y="4481"/>
                  <a:pt x="2653" y="4479"/>
                  <a:pt x="2590" y="4475"/>
                </a:cubicBezTo>
                <a:cubicBezTo>
                  <a:pt x="2563" y="4473"/>
                  <a:pt x="2536" y="4471"/>
                  <a:pt x="2509" y="4469"/>
                </a:cubicBezTo>
                <a:lnTo>
                  <a:pt x="2509" y="4469"/>
                </a:lnTo>
                <a:cubicBezTo>
                  <a:pt x="2506" y="4468"/>
                  <a:pt x="2503" y="4467"/>
                  <a:pt x="2499" y="4467"/>
                </a:cubicBezTo>
                <a:cubicBezTo>
                  <a:pt x="2392" y="4445"/>
                  <a:pt x="2287" y="4422"/>
                  <a:pt x="2181" y="4389"/>
                </a:cubicBezTo>
                <a:cubicBezTo>
                  <a:pt x="2154" y="4379"/>
                  <a:pt x="2102" y="4357"/>
                  <a:pt x="2090" y="4352"/>
                </a:cubicBezTo>
                <a:lnTo>
                  <a:pt x="2090" y="4352"/>
                </a:lnTo>
                <a:cubicBezTo>
                  <a:pt x="2048" y="4332"/>
                  <a:pt x="2007" y="4312"/>
                  <a:pt x="1966" y="4290"/>
                </a:cubicBezTo>
                <a:cubicBezTo>
                  <a:pt x="1924" y="4266"/>
                  <a:pt x="1884" y="4241"/>
                  <a:pt x="1844" y="4214"/>
                </a:cubicBezTo>
                <a:cubicBezTo>
                  <a:pt x="1820" y="4198"/>
                  <a:pt x="1770" y="4158"/>
                  <a:pt x="1769" y="4158"/>
                </a:cubicBezTo>
                <a:lnTo>
                  <a:pt x="1769" y="4158"/>
                </a:lnTo>
                <a:cubicBezTo>
                  <a:pt x="1769" y="4158"/>
                  <a:pt x="1769" y="4158"/>
                  <a:pt x="1770" y="4159"/>
                </a:cubicBezTo>
                <a:lnTo>
                  <a:pt x="1770" y="4159"/>
                </a:lnTo>
                <a:cubicBezTo>
                  <a:pt x="1698" y="4097"/>
                  <a:pt x="1630" y="4032"/>
                  <a:pt x="1566" y="3961"/>
                </a:cubicBezTo>
                <a:cubicBezTo>
                  <a:pt x="1559" y="3952"/>
                  <a:pt x="1523" y="3908"/>
                  <a:pt x="1505" y="3886"/>
                </a:cubicBezTo>
                <a:lnTo>
                  <a:pt x="1505" y="3886"/>
                </a:lnTo>
                <a:cubicBezTo>
                  <a:pt x="1487" y="3859"/>
                  <a:pt x="1452" y="3809"/>
                  <a:pt x="1446" y="3799"/>
                </a:cubicBezTo>
                <a:cubicBezTo>
                  <a:pt x="1389" y="3710"/>
                  <a:pt x="1347" y="3618"/>
                  <a:pt x="1296" y="3525"/>
                </a:cubicBezTo>
                <a:cubicBezTo>
                  <a:pt x="1293" y="3520"/>
                  <a:pt x="1291" y="3516"/>
                  <a:pt x="1289" y="3513"/>
                </a:cubicBezTo>
                <a:lnTo>
                  <a:pt x="1289" y="3513"/>
                </a:lnTo>
                <a:cubicBezTo>
                  <a:pt x="1287" y="3505"/>
                  <a:pt x="1284" y="3496"/>
                  <a:pt x="1280" y="3485"/>
                </a:cubicBezTo>
                <a:cubicBezTo>
                  <a:pt x="1263" y="3441"/>
                  <a:pt x="1248" y="3396"/>
                  <a:pt x="1233" y="3352"/>
                </a:cubicBezTo>
                <a:cubicBezTo>
                  <a:pt x="1202" y="3251"/>
                  <a:pt x="1176" y="3150"/>
                  <a:pt x="1157" y="3047"/>
                </a:cubicBezTo>
                <a:cubicBezTo>
                  <a:pt x="1153" y="3023"/>
                  <a:pt x="1148" y="2988"/>
                  <a:pt x="1146" y="2969"/>
                </a:cubicBezTo>
                <a:lnTo>
                  <a:pt x="1146" y="2969"/>
                </a:lnTo>
                <a:cubicBezTo>
                  <a:pt x="1142" y="2928"/>
                  <a:pt x="1138" y="2887"/>
                  <a:pt x="1134" y="2847"/>
                </a:cubicBezTo>
                <a:cubicBezTo>
                  <a:pt x="1128" y="2743"/>
                  <a:pt x="1130" y="2638"/>
                  <a:pt x="1136" y="2533"/>
                </a:cubicBezTo>
                <a:cubicBezTo>
                  <a:pt x="1138" y="2513"/>
                  <a:pt x="1146" y="2433"/>
                  <a:pt x="1149" y="2401"/>
                </a:cubicBezTo>
                <a:lnTo>
                  <a:pt x="1149" y="2401"/>
                </a:lnTo>
                <a:cubicBezTo>
                  <a:pt x="1155" y="2369"/>
                  <a:pt x="1164" y="2316"/>
                  <a:pt x="1166" y="2301"/>
                </a:cubicBezTo>
                <a:cubicBezTo>
                  <a:pt x="1191" y="2189"/>
                  <a:pt x="1225" y="2080"/>
                  <a:pt x="1261" y="1970"/>
                </a:cubicBezTo>
                <a:cubicBezTo>
                  <a:pt x="1267" y="1952"/>
                  <a:pt x="1270" y="1940"/>
                  <a:pt x="1272" y="1933"/>
                </a:cubicBezTo>
                <a:lnTo>
                  <a:pt x="1272" y="1933"/>
                </a:lnTo>
                <a:cubicBezTo>
                  <a:pt x="1276" y="1925"/>
                  <a:pt x="1282" y="1914"/>
                  <a:pt x="1290" y="1898"/>
                </a:cubicBezTo>
                <a:cubicBezTo>
                  <a:pt x="1315" y="1848"/>
                  <a:pt x="1341" y="1797"/>
                  <a:pt x="1370" y="1747"/>
                </a:cubicBezTo>
                <a:cubicBezTo>
                  <a:pt x="1398" y="1698"/>
                  <a:pt x="1429" y="1652"/>
                  <a:pt x="1461" y="1604"/>
                </a:cubicBezTo>
                <a:cubicBezTo>
                  <a:pt x="1470" y="1590"/>
                  <a:pt x="1476" y="1580"/>
                  <a:pt x="1480" y="1574"/>
                </a:cubicBezTo>
                <a:lnTo>
                  <a:pt x="1480" y="1574"/>
                </a:lnTo>
                <a:cubicBezTo>
                  <a:pt x="1484" y="1570"/>
                  <a:pt x="1489" y="1565"/>
                  <a:pt x="1497" y="1557"/>
                </a:cubicBezTo>
                <a:cubicBezTo>
                  <a:pt x="1572" y="1477"/>
                  <a:pt x="1648" y="1401"/>
                  <a:pt x="1728" y="1328"/>
                </a:cubicBezTo>
                <a:cubicBezTo>
                  <a:pt x="1729" y="1327"/>
                  <a:pt x="1729" y="1327"/>
                  <a:pt x="1730" y="1326"/>
                </a:cubicBezTo>
                <a:lnTo>
                  <a:pt x="1730" y="1326"/>
                </a:lnTo>
                <a:cubicBezTo>
                  <a:pt x="1753" y="1312"/>
                  <a:pt x="1774" y="1295"/>
                  <a:pt x="1796" y="1281"/>
                </a:cubicBezTo>
                <a:cubicBezTo>
                  <a:pt x="1846" y="1248"/>
                  <a:pt x="1899" y="1218"/>
                  <a:pt x="1952" y="1191"/>
                </a:cubicBezTo>
                <a:cubicBezTo>
                  <a:pt x="1973" y="1180"/>
                  <a:pt x="1996" y="1170"/>
                  <a:pt x="2015" y="1159"/>
                </a:cubicBezTo>
                <a:cubicBezTo>
                  <a:pt x="2019" y="1157"/>
                  <a:pt x="2023" y="1154"/>
                  <a:pt x="2026" y="1152"/>
                </a:cubicBezTo>
                <a:lnTo>
                  <a:pt x="2026" y="1152"/>
                </a:lnTo>
                <a:cubicBezTo>
                  <a:pt x="2028" y="1152"/>
                  <a:pt x="2030" y="1151"/>
                  <a:pt x="2032" y="1151"/>
                </a:cubicBezTo>
                <a:cubicBezTo>
                  <a:pt x="2093" y="1132"/>
                  <a:pt x="2152" y="1108"/>
                  <a:pt x="2213" y="1092"/>
                </a:cubicBezTo>
                <a:cubicBezTo>
                  <a:pt x="2272" y="1075"/>
                  <a:pt x="2329" y="1064"/>
                  <a:pt x="2388" y="1052"/>
                </a:cubicBezTo>
                <a:cubicBezTo>
                  <a:pt x="2406" y="1047"/>
                  <a:pt x="2452" y="1041"/>
                  <a:pt x="2450" y="1041"/>
                </a:cubicBezTo>
                <a:lnTo>
                  <a:pt x="2450" y="1041"/>
                </a:lnTo>
                <a:cubicBezTo>
                  <a:pt x="2449" y="1041"/>
                  <a:pt x="2434" y="1042"/>
                  <a:pt x="2396" y="1047"/>
                </a:cubicBezTo>
                <a:cubicBezTo>
                  <a:pt x="2438" y="1041"/>
                  <a:pt x="2480" y="1037"/>
                  <a:pt x="2523" y="1035"/>
                </a:cubicBezTo>
                <a:cubicBezTo>
                  <a:pt x="2551" y="1033"/>
                  <a:pt x="2579" y="1028"/>
                  <a:pt x="2607" y="1022"/>
                </a:cubicBezTo>
                <a:lnTo>
                  <a:pt x="2607" y="1022"/>
                </a:lnTo>
                <a:cubicBezTo>
                  <a:pt x="2623" y="1021"/>
                  <a:pt x="2639" y="1018"/>
                  <a:pt x="2655" y="1016"/>
                </a:cubicBezTo>
                <a:cubicBezTo>
                  <a:pt x="2677" y="1012"/>
                  <a:pt x="2699" y="1009"/>
                  <a:pt x="2720" y="1006"/>
                </a:cubicBezTo>
                <a:lnTo>
                  <a:pt x="2720" y="1006"/>
                </a:lnTo>
                <a:cubicBezTo>
                  <a:pt x="2727" y="1005"/>
                  <a:pt x="2777" y="1000"/>
                  <a:pt x="2792" y="999"/>
                </a:cubicBezTo>
                <a:cubicBezTo>
                  <a:pt x="2853" y="995"/>
                  <a:pt x="2917" y="991"/>
                  <a:pt x="2978" y="988"/>
                </a:cubicBezTo>
                <a:cubicBezTo>
                  <a:pt x="2996" y="988"/>
                  <a:pt x="3014" y="988"/>
                  <a:pt x="3032" y="988"/>
                </a:cubicBezTo>
                <a:close/>
                <a:moveTo>
                  <a:pt x="3031" y="0"/>
                </a:moveTo>
                <a:cubicBezTo>
                  <a:pt x="2841" y="0"/>
                  <a:pt x="2651" y="16"/>
                  <a:pt x="2463" y="44"/>
                </a:cubicBezTo>
                <a:lnTo>
                  <a:pt x="2463" y="44"/>
                </a:lnTo>
                <a:cubicBezTo>
                  <a:pt x="1887" y="101"/>
                  <a:pt x="1345" y="305"/>
                  <a:pt x="921" y="715"/>
                </a:cubicBezTo>
                <a:cubicBezTo>
                  <a:pt x="551" y="1073"/>
                  <a:pt x="298" y="1566"/>
                  <a:pt x="199" y="2071"/>
                </a:cubicBezTo>
                <a:cubicBezTo>
                  <a:pt x="1" y="3089"/>
                  <a:pt x="296" y="4250"/>
                  <a:pt x="1128" y="4915"/>
                </a:cubicBezTo>
                <a:cubicBezTo>
                  <a:pt x="1602" y="5295"/>
                  <a:pt x="2207" y="5479"/>
                  <a:pt x="2815" y="5479"/>
                </a:cubicBezTo>
                <a:cubicBezTo>
                  <a:pt x="3435" y="5479"/>
                  <a:pt x="4059" y="5288"/>
                  <a:pt x="4551" y="4917"/>
                </a:cubicBezTo>
                <a:cubicBezTo>
                  <a:pt x="5478" y="4222"/>
                  <a:pt x="5845" y="2981"/>
                  <a:pt x="5529" y="1873"/>
                </a:cubicBezTo>
                <a:cubicBezTo>
                  <a:pt x="5356" y="1275"/>
                  <a:pt x="4989" y="750"/>
                  <a:pt x="4469" y="401"/>
                </a:cubicBezTo>
                <a:cubicBezTo>
                  <a:pt x="4037" y="112"/>
                  <a:pt x="3537" y="0"/>
                  <a:pt x="30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0" name="Google Shape;4300;p13"/>
          <p:cNvSpPr/>
          <p:nvPr/>
        </p:nvSpPr>
        <p:spPr>
          <a:xfrm>
            <a:off x="6501613" y="3690938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2">
  <p:cSld name="CUSTOM_2_1">
    <p:bg>
      <p:bgPr>
        <a:solidFill>
          <a:schemeClr val="lt1"/>
        </a:solidFill>
        <a:effectLst/>
      </p:bgPr>
    </p:bg>
    <p:spTree>
      <p:nvGrpSpPr>
        <p:cNvPr id="1" name="Shape 4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2" name="Google Shape;4302;p14"/>
          <p:cNvGrpSpPr/>
          <p:nvPr/>
        </p:nvGrpSpPr>
        <p:grpSpPr>
          <a:xfrm>
            <a:off x="0" y="0"/>
            <a:ext cx="9144125" cy="5143391"/>
            <a:chOff x="0" y="0"/>
            <a:chExt cx="9144125" cy="5143391"/>
          </a:xfrm>
        </p:grpSpPr>
        <p:sp>
          <p:nvSpPr>
            <p:cNvPr id="4303" name="Google Shape;4303;p14"/>
            <p:cNvSpPr/>
            <p:nvPr/>
          </p:nvSpPr>
          <p:spPr>
            <a:xfrm>
              <a:off x="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4" name="Google Shape;4304;p14"/>
            <p:cNvSpPr/>
            <p:nvPr/>
          </p:nvSpPr>
          <p:spPr>
            <a:xfrm>
              <a:off x="38100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5" name="Google Shape;4305;p14"/>
            <p:cNvSpPr/>
            <p:nvPr/>
          </p:nvSpPr>
          <p:spPr>
            <a:xfrm>
              <a:off x="76201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6" name="Google Shape;4306;p14"/>
            <p:cNvSpPr/>
            <p:nvPr/>
          </p:nvSpPr>
          <p:spPr>
            <a:xfrm>
              <a:off x="114301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7" name="Google Shape;4307;p14"/>
            <p:cNvSpPr/>
            <p:nvPr/>
          </p:nvSpPr>
          <p:spPr>
            <a:xfrm>
              <a:off x="152402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8" name="Google Shape;4308;p14"/>
            <p:cNvSpPr/>
            <p:nvPr/>
          </p:nvSpPr>
          <p:spPr>
            <a:xfrm>
              <a:off x="190502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9" name="Google Shape;4309;p14"/>
            <p:cNvSpPr/>
            <p:nvPr/>
          </p:nvSpPr>
          <p:spPr>
            <a:xfrm>
              <a:off x="228603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0" name="Google Shape;4310;p14"/>
            <p:cNvSpPr/>
            <p:nvPr/>
          </p:nvSpPr>
          <p:spPr>
            <a:xfrm>
              <a:off x="266703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1" name="Google Shape;4311;p14"/>
            <p:cNvSpPr/>
            <p:nvPr/>
          </p:nvSpPr>
          <p:spPr>
            <a:xfrm>
              <a:off x="304804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2" name="Google Shape;4312;p14"/>
            <p:cNvSpPr/>
            <p:nvPr/>
          </p:nvSpPr>
          <p:spPr>
            <a:xfrm>
              <a:off x="342904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3" name="Google Shape;4313;p14"/>
            <p:cNvSpPr/>
            <p:nvPr/>
          </p:nvSpPr>
          <p:spPr>
            <a:xfrm>
              <a:off x="381005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4" name="Google Shape;4314;p14"/>
            <p:cNvSpPr/>
            <p:nvPr/>
          </p:nvSpPr>
          <p:spPr>
            <a:xfrm>
              <a:off x="419105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5" name="Google Shape;4315;p14"/>
            <p:cNvSpPr/>
            <p:nvPr/>
          </p:nvSpPr>
          <p:spPr>
            <a:xfrm>
              <a:off x="457206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6" name="Google Shape;4316;p14"/>
            <p:cNvSpPr/>
            <p:nvPr/>
          </p:nvSpPr>
          <p:spPr>
            <a:xfrm>
              <a:off x="495306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7" name="Google Shape;4317;p14"/>
            <p:cNvSpPr/>
            <p:nvPr/>
          </p:nvSpPr>
          <p:spPr>
            <a:xfrm>
              <a:off x="533407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8" name="Google Shape;4318;p14"/>
            <p:cNvSpPr/>
            <p:nvPr/>
          </p:nvSpPr>
          <p:spPr>
            <a:xfrm>
              <a:off x="571507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9" name="Google Shape;4319;p14"/>
            <p:cNvSpPr/>
            <p:nvPr/>
          </p:nvSpPr>
          <p:spPr>
            <a:xfrm>
              <a:off x="609608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0" name="Google Shape;4320;p14"/>
            <p:cNvSpPr/>
            <p:nvPr/>
          </p:nvSpPr>
          <p:spPr>
            <a:xfrm>
              <a:off x="647708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1" name="Google Shape;4321;p14"/>
            <p:cNvSpPr/>
            <p:nvPr/>
          </p:nvSpPr>
          <p:spPr>
            <a:xfrm>
              <a:off x="685809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2" name="Google Shape;4322;p14"/>
            <p:cNvSpPr/>
            <p:nvPr/>
          </p:nvSpPr>
          <p:spPr>
            <a:xfrm>
              <a:off x="723909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3" name="Google Shape;4323;p14"/>
            <p:cNvSpPr/>
            <p:nvPr/>
          </p:nvSpPr>
          <p:spPr>
            <a:xfrm>
              <a:off x="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4" name="Google Shape;4324;p14"/>
            <p:cNvSpPr/>
            <p:nvPr/>
          </p:nvSpPr>
          <p:spPr>
            <a:xfrm>
              <a:off x="38100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5" name="Google Shape;4325;p14"/>
            <p:cNvSpPr/>
            <p:nvPr/>
          </p:nvSpPr>
          <p:spPr>
            <a:xfrm>
              <a:off x="76201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6" name="Google Shape;4326;p14"/>
            <p:cNvSpPr/>
            <p:nvPr/>
          </p:nvSpPr>
          <p:spPr>
            <a:xfrm>
              <a:off x="114301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7" name="Google Shape;4327;p14"/>
            <p:cNvSpPr/>
            <p:nvPr/>
          </p:nvSpPr>
          <p:spPr>
            <a:xfrm>
              <a:off x="152402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8" name="Google Shape;4328;p14"/>
            <p:cNvSpPr/>
            <p:nvPr/>
          </p:nvSpPr>
          <p:spPr>
            <a:xfrm>
              <a:off x="190502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9" name="Google Shape;4329;p14"/>
            <p:cNvSpPr/>
            <p:nvPr/>
          </p:nvSpPr>
          <p:spPr>
            <a:xfrm>
              <a:off x="228603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0" name="Google Shape;4330;p14"/>
            <p:cNvSpPr/>
            <p:nvPr/>
          </p:nvSpPr>
          <p:spPr>
            <a:xfrm>
              <a:off x="266703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1" name="Google Shape;4331;p14"/>
            <p:cNvSpPr/>
            <p:nvPr/>
          </p:nvSpPr>
          <p:spPr>
            <a:xfrm>
              <a:off x="304804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2" name="Google Shape;4332;p14"/>
            <p:cNvSpPr/>
            <p:nvPr/>
          </p:nvSpPr>
          <p:spPr>
            <a:xfrm>
              <a:off x="342904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3" name="Google Shape;4333;p14"/>
            <p:cNvSpPr/>
            <p:nvPr/>
          </p:nvSpPr>
          <p:spPr>
            <a:xfrm>
              <a:off x="381005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4" name="Google Shape;4334;p14"/>
            <p:cNvSpPr/>
            <p:nvPr/>
          </p:nvSpPr>
          <p:spPr>
            <a:xfrm>
              <a:off x="419105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5" name="Google Shape;4335;p14"/>
            <p:cNvSpPr/>
            <p:nvPr/>
          </p:nvSpPr>
          <p:spPr>
            <a:xfrm>
              <a:off x="457206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6" name="Google Shape;4336;p14"/>
            <p:cNvSpPr/>
            <p:nvPr/>
          </p:nvSpPr>
          <p:spPr>
            <a:xfrm>
              <a:off x="495306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7" name="Google Shape;4337;p14"/>
            <p:cNvSpPr/>
            <p:nvPr/>
          </p:nvSpPr>
          <p:spPr>
            <a:xfrm>
              <a:off x="533407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8" name="Google Shape;4338;p14"/>
            <p:cNvSpPr/>
            <p:nvPr/>
          </p:nvSpPr>
          <p:spPr>
            <a:xfrm>
              <a:off x="571507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9" name="Google Shape;4339;p14"/>
            <p:cNvSpPr/>
            <p:nvPr/>
          </p:nvSpPr>
          <p:spPr>
            <a:xfrm>
              <a:off x="609608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0" name="Google Shape;4340;p14"/>
            <p:cNvSpPr/>
            <p:nvPr/>
          </p:nvSpPr>
          <p:spPr>
            <a:xfrm>
              <a:off x="647708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1" name="Google Shape;4341;p14"/>
            <p:cNvSpPr/>
            <p:nvPr/>
          </p:nvSpPr>
          <p:spPr>
            <a:xfrm>
              <a:off x="685809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2" name="Google Shape;4342;p14"/>
            <p:cNvSpPr/>
            <p:nvPr/>
          </p:nvSpPr>
          <p:spPr>
            <a:xfrm>
              <a:off x="723909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3" name="Google Shape;4343;p14"/>
            <p:cNvSpPr/>
            <p:nvPr/>
          </p:nvSpPr>
          <p:spPr>
            <a:xfrm>
              <a:off x="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4" name="Google Shape;4344;p14"/>
            <p:cNvSpPr/>
            <p:nvPr/>
          </p:nvSpPr>
          <p:spPr>
            <a:xfrm>
              <a:off x="38100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5" name="Google Shape;4345;p14"/>
            <p:cNvSpPr/>
            <p:nvPr/>
          </p:nvSpPr>
          <p:spPr>
            <a:xfrm>
              <a:off x="76201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6" name="Google Shape;4346;p14"/>
            <p:cNvSpPr/>
            <p:nvPr/>
          </p:nvSpPr>
          <p:spPr>
            <a:xfrm>
              <a:off x="114301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7" name="Google Shape;4347;p14"/>
            <p:cNvSpPr/>
            <p:nvPr/>
          </p:nvSpPr>
          <p:spPr>
            <a:xfrm>
              <a:off x="152402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8" name="Google Shape;4348;p14"/>
            <p:cNvSpPr/>
            <p:nvPr/>
          </p:nvSpPr>
          <p:spPr>
            <a:xfrm>
              <a:off x="190502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9" name="Google Shape;4349;p14"/>
            <p:cNvSpPr/>
            <p:nvPr/>
          </p:nvSpPr>
          <p:spPr>
            <a:xfrm>
              <a:off x="228603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0" name="Google Shape;4350;p14"/>
            <p:cNvSpPr/>
            <p:nvPr/>
          </p:nvSpPr>
          <p:spPr>
            <a:xfrm>
              <a:off x="266703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1" name="Google Shape;4351;p14"/>
            <p:cNvSpPr/>
            <p:nvPr/>
          </p:nvSpPr>
          <p:spPr>
            <a:xfrm>
              <a:off x="304804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2" name="Google Shape;4352;p14"/>
            <p:cNvSpPr/>
            <p:nvPr/>
          </p:nvSpPr>
          <p:spPr>
            <a:xfrm>
              <a:off x="342904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3" name="Google Shape;4353;p14"/>
            <p:cNvSpPr/>
            <p:nvPr/>
          </p:nvSpPr>
          <p:spPr>
            <a:xfrm>
              <a:off x="381005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4" name="Google Shape;4354;p14"/>
            <p:cNvSpPr/>
            <p:nvPr/>
          </p:nvSpPr>
          <p:spPr>
            <a:xfrm>
              <a:off x="419105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5" name="Google Shape;4355;p14"/>
            <p:cNvSpPr/>
            <p:nvPr/>
          </p:nvSpPr>
          <p:spPr>
            <a:xfrm>
              <a:off x="457206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6" name="Google Shape;4356;p14"/>
            <p:cNvSpPr/>
            <p:nvPr/>
          </p:nvSpPr>
          <p:spPr>
            <a:xfrm>
              <a:off x="495306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7" name="Google Shape;4357;p14"/>
            <p:cNvSpPr/>
            <p:nvPr/>
          </p:nvSpPr>
          <p:spPr>
            <a:xfrm>
              <a:off x="533407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8" name="Google Shape;4358;p14"/>
            <p:cNvSpPr/>
            <p:nvPr/>
          </p:nvSpPr>
          <p:spPr>
            <a:xfrm>
              <a:off x="571507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9" name="Google Shape;4359;p14"/>
            <p:cNvSpPr/>
            <p:nvPr/>
          </p:nvSpPr>
          <p:spPr>
            <a:xfrm>
              <a:off x="609608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0" name="Google Shape;4360;p14"/>
            <p:cNvSpPr/>
            <p:nvPr/>
          </p:nvSpPr>
          <p:spPr>
            <a:xfrm>
              <a:off x="647708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1" name="Google Shape;4361;p14"/>
            <p:cNvSpPr/>
            <p:nvPr/>
          </p:nvSpPr>
          <p:spPr>
            <a:xfrm>
              <a:off x="685809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2" name="Google Shape;4362;p14"/>
            <p:cNvSpPr/>
            <p:nvPr/>
          </p:nvSpPr>
          <p:spPr>
            <a:xfrm>
              <a:off x="723909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3" name="Google Shape;4363;p14"/>
            <p:cNvSpPr/>
            <p:nvPr/>
          </p:nvSpPr>
          <p:spPr>
            <a:xfrm>
              <a:off x="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4" name="Google Shape;4364;p14"/>
            <p:cNvSpPr/>
            <p:nvPr/>
          </p:nvSpPr>
          <p:spPr>
            <a:xfrm>
              <a:off x="38100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5" name="Google Shape;4365;p14"/>
            <p:cNvSpPr/>
            <p:nvPr/>
          </p:nvSpPr>
          <p:spPr>
            <a:xfrm>
              <a:off x="76201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6" name="Google Shape;4366;p14"/>
            <p:cNvSpPr/>
            <p:nvPr/>
          </p:nvSpPr>
          <p:spPr>
            <a:xfrm>
              <a:off x="114301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7" name="Google Shape;4367;p14"/>
            <p:cNvSpPr/>
            <p:nvPr/>
          </p:nvSpPr>
          <p:spPr>
            <a:xfrm>
              <a:off x="152402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8" name="Google Shape;4368;p14"/>
            <p:cNvSpPr/>
            <p:nvPr/>
          </p:nvSpPr>
          <p:spPr>
            <a:xfrm>
              <a:off x="190502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9" name="Google Shape;4369;p14"/>
            <p:cNvSpPr/>
            <p:nvPr/>
          </p:nvSpPr>
          <p:spPr>
            <a:xfrm>
              <a:off x="228603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0" name="Google Shape;4370;p14"/>
            <p:cNvSpPr/>
            <p:nvPr/>
          </p:nvSpPr>
          <p:spPr>
            <a:xfrm>
              <a:off x="266703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1" name="Google Shape;4371;p14"/>
            <p:cNvSpPr/>
            <p:nvPr/>
          </p:nvSpPr>
          <p:spPr>
            <a:xfrm>
              <a:off x="304804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2" name="Google Shape;4372;p14"/>
            <p:cNvSpPr/>
            <p:nvPr/>
          </p:nvSpPr>
          <p:spPr>
            <a:xfrm>
              <a:off x="342904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3" name="Google Shape;4373;p14"/>
            <p:cNvSpPr/>
            <p:nvPr/>
          </p:nvSpPr>
          <p:spPr>
            <a:xfrm>
              <a:off x="381005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4" name="Google Shape;4374;p14"/>
            <p:cNvSpPr/>
            <p:nvPr/>
          </p:nvSpPr>
          <p:spPr>
            <a:xfrm>
              <a:off x="419105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5" name="Google Shape;4375;p14"/>
            <p:cNvSpPr/>
            <p:nvPr/>
          </p:nvSpPr>
          <p:spPr>
            <a:xfrm>
              <a:off x="457206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6" name="Google Shape;4376;p14"/>
            <p:cNvSpPr/>
            <p:nvPr/>
          </p:nvSpPr>
          <p:spPr>
            <a:xfrm>
              <a:off x="495306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7" name="Google Shape;4377;p14"/>
            <p:cNvSpPr/>
            <p:nvPr/>
          </p:nvSpPr>
          <p:spPr>
            <a:xfrm>
              <a:off x="533407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8" name="Google Shape;4378;p14"/>
            <p:cNvSpPr/>
            <p:nvPr/>
          </p:nvSpPr>
          <p:spPr>
            <a:xfrm>
              <a:off x="571507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9" name="Google Shape;4379;p14"/>
            <p:cNvSpPr/>
            <p:nvPr/>
          </p:nvSpPr>
          <p:spPr>
            <a:xfrm>
              <a:off x="609608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0" name="Google Shape;4380;p14"/>
            <p:cNvSpPr/>
            <p:nvPr/>
          </p:nvSpPr>
          <p:spPr>
            <a:xfrm>
              <a:off x="647708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1" name="Google Shape;4381;p14"/>
            <p:cNvSpPr/>
            <p:nvPr/>
          </p:nvSpPr>
          <p:spPr>
            <a:xfrm>
              <a:off x="685809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2" name="Google Shape;4382;p14"/>
            <p:cNvSpPr/>
            <p:nvPr/>
          </p:nvSpPr>
          <p:spPr>
            <a:xfrm>
              <a:off x="723909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3" name="Google Shape;4383;p14"/>
            <p:cNvSpPr/>
            <p:nvPr/>
          </p:nvSpPr>
          <p:spPr>
            <a:xfrm>
              <a:off x="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4" name="Google Shape;4384;p14"/>
            <p:cNvSpPr/>
            <p:nvPr/>
          </p:nvSpPr>
          <p:spPr>
            <a:xfrm>
              <a:off x="38100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5" name="Google Shape;4385;p14"/>
            <p:cNvSpPr/>
            <p:nvPr/>
          </p:nvSpPr>
          <p:spPr>
            <a:xfrm>
              <a:off x="76201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6" name="Google Shape;4386;p14"/>
            <p:cNvSpPr/>
            <p:nvPr/>
          </p:nvSpPr>
          <p:spPr>
            <a:xfrm>
              <a:off x="114301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7" name="Google Shape;4387;p14"/>
            <p:cNvSpPr/>
            <p:nvPr/>
          </p:nvSpPr>
          <p:spPr>
            <a:xfrm>
              <a:off x="152402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8" name="Google Shape;4388;p14"/>
            <p:cNvSpPr/>
            <p:nvPr/>
          </p:nvSpPr>
          <p:spPr>
            <a:xfrm>
              <a:off x="190502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9" name="Google Shape;4389;p14"/>
            <p:cNvSpPr/>
            <p:nvPr/>
          </p:nvSpPr>
          <p:spPr>
            <a:xfrm>
              <a:off x="228603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0" name="Google Shape;4390;p14"/>
            <p:cNvSpPr/>
            <p:nvPr/>
          </p:nvSpPr>
          <p:spPr>
            <a:xfrm>
              <a:off x="266703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1" name="Google Shape;4391;p14"/>
            <p:cNvSpPr/>
            <p:nvPr/>
          </p:nvSpPr>
          <p:spPr>
            <a:xfrm>
              <a:off x="304804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2" name="Google Shape;4392;p14"/>
            <p:cNvSpPr/>
            <p:nvPr/>
          </p:nvSpPr>
          <p:spPr>
            <a:xfrm>
              <a:off x="342904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3" name="Google Shape;4393;p14"/>
            <p:cNvSpPr/>
            <p:nvPr/>
          </p:nvSpPr>
          <p:spPr>
            <a:xfrm>
              <a:off x="381005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4" name="Google Shape;4394;p14"/>
            <p:cNvSpPr/>
            <p:nvPr/>
          </p:nvSpPr>
          <p:spPr>
            <a:xfrm>
              <a:off x="419105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5" name="Google Shape;4395;p14"/>
            <p:cNvSpPr/>
            <p:nvPr/>
          </p:nvSpPr>
          <p:spPr>
            <a:xfrm>
              <a:off x="457206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6" name="Google Shape;4396;p14"/>
            <p:cNvSpPr/>
            <p:nvPr/>
          </p:nvSpPr>
          <p:spPr>
            <a:xfrm>
              <a:off x="495306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7" name="Google Shape;4397;p14"/>
            <p:cNvSpPr/>
            <p:nvPr/>
          </p:nvSpPr>
          <p:spPr>
            <a:xfrm>
              <a:off x="533407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8" name="Google Shape;4398;p14"/>
            <p:cNvSpPr/>
            <p:nvPr/>
          </p:nvSpPr>
          <p:spPr>
            <a:xfrm>
              <a:off x="571507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9" name="Google Shape;4399;p14"/>
            <p:cNvSpPr/>
            <p:nvPr/>
          </p:nvSpPr>
          <p:spPr>
            <a:xfrm>
              <a:off x="609608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0" name="Google Shape;4400;p14"/>
            <p:cNvSpPr/>
            <p:nvPr/>
          </p:nvSpPr>
          <p:spPr>
            <a:xfrm>
              <a:off x="647708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1" name="Google Shape;4401;p14"/>
            <p:cNvSpPr/>
            <p:nvPr/>
          </p:nvSpPr>
          <p:spPr>
            <a:xfrm>
              <a:off x="685809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2" name="Google Shape;4402;p14"/>
            <p:cNvSpPr/>
            <p:nvPr/>
          </p:nvSpPr>
          <p:spPr>
            <a:xfrm>
              <a:off x="723909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3" name="Google Shape;4403;p14"/>
            <p:cNvSpPr/>
            <p:nvPr/>
          </p:nvSpPr>
          <p:spPr>
            <a:xfrm>
              <a:off x="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4" name="Google Shape;4404;p14"/>
            <p:cNvSpPr/>
            <p:nvPr/>
          </p:nvSpPr>
          <p:spPr>
            <a:xfrm>
              <a:off x="38100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5" name="Google Shape;4405;p14"/>
            <p:cNvSpPr/>
            <p:nvPr/>
          </p:nvSpPr>
          <p:spPr>
            <a:xfrm>
              <a:off x="76201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6" name="Google Shape;4406;p14"/>
            <p:cNvSpPr/>
            <p:nvPr/>
          </p:nvSpPr>
          <p:spPr>
            <a:xfrm>
              <a:off x="114301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7" name="Google Shape;4407;p14"/>
            <p:cNvSpPr/>
            <p:nvPr/>
          </p:nvSpPr>
          <p:spPr>
            <a:xfrm>
              <a:off x="152402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8" name="Google Shape;4408;p14"/>
            <p:cNvSpPr/>
            <p:nvPr/>
          </p:nvSpPr>
          <p:spPr>
            <a:xfrm>
              <a:off x="190502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9" name="Google Shape;4409;p14"/>
            <p:cNvSpPr/>
            <p:nvPr/>
          </p:nvSpPr>
          <p:spPr>
            <a:xfrm>
              <a:off x="228603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0" name="Google Shape;4410;p14"/>
            <p:cNvSpPr/>
            <p:nvPr/>
          </p:nvSpPr>
          <p:spPr>
            <a:xfrm>
              <a:off x="266703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1" name="Google Shape;4411;p14"/>
            <p:cNvSpPr/>
            <p:nvPr/>
          </p:nvSpPr>
          <p:spPr>
            <a:xfrm>
              <a:off x="304804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2" name="Google Shape;4412;p14"/>
            <p:cNvSpPr/>
            <p:nvPr/>
          </p:nvSpPr>
          <p:spPr>
            <a:xfrm>
              <a:off x="342904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3" name="Google Shape;4413;p14"/>
            <p:cNvSpPr/>
            <p:nvPr/>
          </p:nvSpPr>
          <p:spPr>
            <a:xfrm>
              <a:off x="381005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4" name="Google Shape;4414;p14"/>
            <p:cNvSpPr/>
            <p:nvPr/>
          </p:nvSpPr>
          <p:spPr>
            <a:xfrm>
              <a:off x="419105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5" name="Google Shape;4415;p14"/>
            <p:cNvSpPr/>
            <p:nvPr/>
          </p:nvSpPr>
          <p:spPr>
            <a:xfrm>
              <a:off x="457206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6" name="Google Shape;4416;p14"/>
            <p:cNvSpPr/>
            <p:nvPr/>
          </p:nvSpPr>
          <p:spPr>
            <a:xfrm>
              <a:off x="495306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7" name="Google Shape;4417;p14"/>
            <p:cNvSpPr/>
            <p:nvPr/>
          </p:nvSpPr>
          <p:spPr>
            <a:xfrm>
              <a:off x="533407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8" name="Google Shape;4418;p14"/>
            <p:cNvSpPr/>
            <p:nvPr/>
          </p:nvSpPr>
          <p:spPr>
            <a:xfrm>
              <a:off x="571507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9" name="Google Shape;4419;p14"/>
            <p:cNvSpPr/>
            <p:nvPr/>
          </p:nvSpPr>
          <p:spPr>
            <a:xfrm>
              <a:off x="609608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0" name="Google Shape;4420;p14"/>
            <p:cNvSpPr/>
            <p:nvPr/>
          </p:nvSpPr>
          <p:spPr>
            <a:xfrm>
              <a:off x="647708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1" name="Google Shape;4421;p14"/>
            <p:cNvSpPr/>
            <p:nvPr/>
          </p:nvSpPr>
          <p:spPr>
            <a:xfrm>
              <a:off x="685809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2" name="Google Shape;4422;p14"/>
            <p:cNvSpPr/>
            <p:nvPr/>
          </p:nvSpPr>
          <p:spPr>
            <a:xfrm>
              <a:off x="723909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3" name="Google Shape;4423;p14"/>
            <p:cNvSpPr/>
            <p:nvPr/>
          </p:nvSpPr>
          <p:spPr>
            <a:xfrm>
              <a:off x="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4" name="Google Shape;4424;p14"/>
            <p:cNvSpPr/>
            <p:nvPr/>
          </p:nvSpPr>
          <p:spPr>
            <a:xfrm>
              <a:off x="38100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5" name="Google Shape;4425;p14"/>
            <p:cNvSpPr/>
            <p:nvPr/>
          </p:nvSpPr>
          <p:spPr>
            <a:xfrm>
              <a:off x="76201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6" name="Google Shape;4426;p14"/>
            <p:cNvSpPr/>
            <p:nvPr/>
          </p:nvSpPr>
          <p:spPr>
            <a:xfrm>
              <a:off x="114301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7" name="Google Shape;4427;p14"/>
            <p:cNvSpPr/>
            <p:nvPr/>
          </p:nvSpPr>
          <p:spPr>
            <a:xfrm>
              <a:off x="152402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8" name="Google Shape;4428;p14"/>
            <p:cNvSpPr/>
            <p:nvPr/>
          </p:nvSpPr>
          <p:spPr>
            <a:xfrm>
              <a:off x="190502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9" name="Google Shape;4429;p14"/>
            <p:cNvSpPr/>
            <p:nvPr/>
          </p:nvSpPr>
          <p:spPr>
            <a:xfrm>
              <a:off x="228603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0" name="Google Shape;4430;p14"/>
            <p:cNvSpPr/>
            <p:nvPr/>
          </p:nvSpPr>
          <p:spPr>
            <a:xfrm>
              <a:off x="266703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1" name="Google Shape;4431;p14"/>
            <p:cNvSpPr/>
            <p:nvPr/>
          </p:nvSpPr>
          <p:spPr>
            <a:xfrm>
              <a:off x="304804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2" name="Google Shape;4432;p14"/>
            <p:cNvSpPr/>
            <p:nvPr/>
          </p:nvSpPr>
          <p:spPr>
            <a:xfrm>
              <a:off x="342904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3" name="Google Shape;4433;p14"/>
            <p:cNvSpPr/>
            <p:nvPr/>
          </p:nvSpPr>
          <p:spPr>
            <a:xfrm>
              <a:off x="381005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4" name="Google Shape;4434;p14"/>
            <p:cNvSpPr/>
            <p:nvPr/>
          </p:nvSpPr>
          <p:spPr>
            <a:xfrm>
              <a:off x="419105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5" name="Google Shape;4435;p14"/>
            <p:cNvSpPr/>
            <p:nvPr/>
          </p:nvSpPr>
          <p:spPr>
            <a:xfrm>
              <a:off x="457206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6" name="Google Shape;4436;p14"/>
            <p:cNvSpPr/>
            <p:nvPr/>
          </p:nvSpPr>
          <p:spPr>
            <a:xfrm>
              <a:off x="495306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7" name="Google Shape;4437;p14"/>
            <p:cNvSpPr/>
            <p:nvPr/>
          </p:nvSpPr>
          <p:spPr>
            <a:xfrm>
              <a:off x="533407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8" name="Google Shape;4438;p14"/>
            <p:cNvSpPr/>
            <p:nvPr/>
          </p:nvSpPr>
          <p:spPr>
            <a:xfrm>
              <a:off x="571507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9" name="Google Shape;4439;p14"/>
            <p:cNvSpPr/>
            <p:nvPr/>
          </p:nvSpPr>
          <p:spPr>
            <a:xfrm>
              <a:off x="609608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0" name="Google Shape;4440;p14"/>
            <p:cNvSpPr/>
            <p:nvPr/>
          </p:nvSpPr>
          <p:spPr>
            <a:xfrm>
              <a:off x="647708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1" name="Google Shape;4441;p14"/>
            <p:cNvSpPr/>
            <p:nvPr/>
          </p:nvSpPr>
          <p:spPr>
            <a:xfrm>
              <a:off x="685809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2" name="Google Shape;4442;p14"/>
            <p:cNvSpPr/>
            <p:nvPr/>
          </p:nvSpPr>
          <p:spPr>
            <a:xfrm>
              <a:off x="723909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3" name="Google Shape;4443;p14"/>
            <p:cNvSpPr/>
            <p:nvPr/>
          </p:nvSpPr>
          <p:spPr>
            <a:xfrm>
              <a:off x="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4" name="Google Shape;4444;p14"/>
            <p:cNvSpPr/>
            <p:nvPr/>
          </p:nvSpPr>
          <p:spPr>
            <a:xfrm>
              <a:off x="38100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5" name="Google Shape;4445;p14"/>
            <p:cNvSpPr/>
            <p:nvPr/>
          </p:nvSpPr>
          <p:spPr>
            <a:xfrm>
              <a:off x="76201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6" name="Google Shape;4446;p14"/>
            <p:cNvSpPr/>
            <p:nvPr/>
          </p:nvSpPr>
          <p:spPr>
            <a:xfrm>
              <a:off x="114301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7" name="Google Shape;4447;p14"/>
            <p:cNvSpPr/>
            <p:nvPr/>
          </p:nvSpPr>
          <p:spPr>
            <a:xfrm>
              <a:off x="152402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8" name="Google Shape;4448;p14"/>
            <p:cNvSpPr/>
            <p:nvPr/>
          </p:nvSpPr>
          <p:spPr>
            <a:xfrm>
              <a:off x="190502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9" name="Google Shape;4449;p14"/>
            <p:cNvSpPr/>
            <p:nvPr/>
          </p:nvSpPr>
          <p:spPr>
            <a:xfrm>
              <a:off x="228603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0" name="Google Shape;4450;p14"/>
            <p:cNvSpPr/>
            <p:nvPr/>
          </p:nvSpPr>
          <p:spPr>
            <a:xfrm>
              <a:off x="266703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1" name="Google Shape;4451;p14"/>
            <p:cNvSpPr/>
            <p:nvPr/>
          </p:nvSpPr>
          <p:spPr>
            <a:xfrm>
              <a:off x="304804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2" name="Google Shape;4452;p14"/>
            <p:cNvSpPr/>
            <p:nvPr/>
          </p:nvSpPr>
          <p:spPr>
            <a:xfrm>
              <a:off x="342904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3" name="Google Shape;4453;p14"/>
            <p:cNvSpPr/>
            <p:nvPr/>
          </p:nvSpPr>
          <p:spPr>
            <a:xfrm>
              <a:off x="381005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4" name="Google Shape;4454;p14"/>
            <p:cNvSpPr/>
            <p:nvPr/>
          </p:nvSpPr>
          <p:spPr>
            <a:xfrm>
              <a:off x="419105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5" name="Google Shape;4455;p14"/>
            <p:cNvSpPr/>
            <p:nvPr/>
          </p:nvSpPr>
          <p:spPr>
            <a:xfrm>
              <a:off x="457206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6" name="Google Shape;4456;p14"/>
            <p:cNvSpPr/>
            <p:nvPr/>
          </p:nvSpPr>
          <p:spPr>
            <a:xfrm>
              <a:off x="495306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7" name="Google Shape;4457;p14"/>
            <p:cNvSpPr/>
            <p:nvPr/>
          </p:nvSpPr>
          <p:spPr>
            <a:xfrm>
              <a:off x="533407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8" name="Google Shape;4458;p14"/>
            <p:cNvSpPr/>
            <p:nvPr/>
          </p:nvSpPr>
          <p:spPr>
            <a:xfrm>
              <a:off x="571507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9" name="Google Shape;4459;p14"/>
            <p:cNvSpPr/>
            <p:nvPr/>
          </p:nvSpPr>
          <p:spPr>
            <a:xfrm>
              <a:off x="609608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0" name="Google Shape;4460;p14"/>
            <p:cNvSpPr/>
            <p:nvPr/>
          </p:nvSpPr>
          <p:spPr>
            <a:xfrm>
              <a:off x="647708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1" name="Google Shape;4461;p14"/>
            <p:cNvSpPr/>
            <p:nvPr/>
          </p:nvSpPr>
          <p:spPr>
            <a:xfrm>
              <a:off x="685809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2" name="Google Shape;4462;p14"/>
            <p:cNvSpPr/>
            <p:nvPr/>
          </p:nvSpPr>
          <p:spPr>
            <a:xfrm>
              <a:off x="723909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3" name="Google Shape;4463;p14"/>
            <p:cNvSpPr/>
            <p:nvPr/>
          </p:nvSpPr>
          <p:spPr>
            <a:xfrm>
              <a:off x="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4" name="Google Shape;4464;p14"/>
            <p:cNvSpPr/>
            <p:nvPr/>
          </p:nvSpPr>
          <p:spPr>
            <a:xfrm>
              <a:off x="38100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5" name="Google Shape;4465;p14"/>
            <p:cNvSpPr/>
            <p:nvPr/>
          </p:nvSpPr>
          <p:spPr>
            <a:xfrm>
              <a:off x="76201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6" name="Google Shape;4466;p14"/>
            <p:cNvSpPr/>
            <p:nvPr/>
          </p:nvSpPr>
          <p:spPr>
            <a:xfrm>
              <a:off x="114301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7" name="Google Shape;4467;p14"/>
            <p:cNvSpPr/>
            <p:nvPr/>
          </p:nvSpPr>
          <p:spPr>
            <a:xfrm>
              <a:off x="152402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8" name="Google Shape;4468;p14"/>
            <p:cNvSpPr/>
            <p:nvPr/>
          </p:nvSpPr>
          <p:spPr>
            <a:xfrm>
              <a:off x="190502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9" name="Google Shape;4469;p14"/>
            <p:cNvSpPr/>
            <p:nvPr/>
          </p:nvSpPr>
          <p:spPr>
            <a:xfrm>
              <a:off x="228603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0" name="Google Shape;4470;p14"/>
            <p:cNvSpPr/>
            <p:nvPr/>
          </p:nvSpPr>
          <p:spPr>
            <a:xfrm>
              <a:off x="266703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1" name="Google Shape;4471;p14"/>
            <p:cNvSpPr/>
            <p:nvPr/>
          </p:nvSpPr>
          <p:spPr>
            <a:xfrm>
              <a:off x="304804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2" name="Google Shape;4472;p14"/>
            <p:cNvSpPr/>
            <p:nvPr/>
          </p:nvSpPr>
          <p:spPr>
            <a:xfrm>
              <a:off x="342904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3" name="Google Shape;4473;p14"/>
            <p:cNvSpPr/>
            <p:nvPr/>
          </p:nvSpPr>
          <p:spPr>
            <a:xfrm>
              <a:off x="381005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4" name="Google Shape;4474;p14"/>
            <p:cNvSpPr/>
            <p:nvPr/>
          </p:nvSpPr>
          <p:spPr>
            <a:xfrm>
              <a:off x="419105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5" name="Google Shape;4475;p14"/>
            <p:cNvSpPr/>
            <p:nvPr/>
          </p:nvSpPr>
          <p:spPr>
            <a:xfrm>
              <a:off x="457206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6" name="Google Shape;4476;p14"/>
            <p:cNvSpPr/>
            <p:nvPr/>
          </p:nvSpPr>
          <p:spPr>
            <a:xfrm>
              <a:off x="495306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7" name="Google Shape;4477;p14"/>
            <p:cNvSpPr/>
            <p:nvPr/>
          </p:nvSpPr>
          <p:spPr>
            <a:xfrm>
              <a:off x="533407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8" name="Google Shape;4478;p14"/>
            <p:cNvSpPr/>
            <p:nvPr/>
          </p:nvSpPr>
          <p:spPr>
            <a:xfrm>
              <a:off x="571507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9" name="Google Shape;4479;p14"/>
            <p:cNvSpPr/>
            <p:nvPr/>
          </p:nvSpPr>
          <p:spPr>
            <a:xfrm>
              <a:off x="609608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0" name="Google Shape;4480;p14"/>
            <p:cNvSpPr/>
            <p:nvPr/>
          </p:nvSpPr>
          <p:spPr>
            <a:xfrm>
              <a:off x="647708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1" name="Google Shape;4481;p14"/>
            <p:cNvSpPr/>
            <p:nvPr/>
          </p:nvSpPr>
          <p:spPr>
            <a:xfrm>
              <a:off x="685809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2" name="Google Shape;4482;p14"/>
            <p:cNvSpPr/>
            <p:nvPr/>
          </p:nvSpPr>
          <p:spPr>
            <a:xfrm>
              <a:off x="723909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3" name="Google Shape;4483;p14"/>
            <p:cNvSpPr/>
            <p:nvPr/>
          </p:nvSpPr>
          <p:spPr>
            <a:xfrm>
              <a:off x="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4" name="Google Shape;4484;p14"/>
            <p:cNvSpPr/>
            <p:nvPr/>
          </p:nvSpPr>
          <p:spPr>
            <a:xfrm>
              <a:off x="38100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5" name="Google Shape;4485;p14"/>
            <p:cNvSpPr/>
            <p:nvPr/>
          </p:nvSpPr>
          <p:spPr>
            <a:xfrm>
              <a:off x="76201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6" name="Google Shape;4486;p14"/>
            <p:cNvSpPr/>
            <p:nvPr/>
          </p:nvSpPr>
          <p:spPr>
            <a:xfrm>
              <a:off x="114301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7" name="Google Shape;4487;p14"/>
            <p:cNvSpPr/>
            <p:nvPr/>
          </p:nvSpPr>
          <p:spPr>
            <a:xfrm>
              <a:off x="152402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8" name="Google Shape;4488;p14"/>
            <p:cNvSpPr/>
            <p:nvPr/>
          </p:nvSpPr>
          <p:spPr>
            <a:xfrm>
              <a:off x="190502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9" name="Google Shape;4489;p14"/>
            <p:cNvSpPr/>
            <p:nvPr/>
          </p:nvSpPr>
          <p:spPr>
            <a:xfrm>
              <a:off x="228603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0" name="Google Shape;4490;p14"/>
            <p:cNvSpPr/>
            <p:nvPr/>
          </p:nvSpPr>
          <p:spPr>
            <a:xfrm>
              <a:off x="266703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1" name="Google Shape;4491;p14"/>
            <p:cNvSpPr/>
            <p:nvPr/>
          </p:nvSpPr>
          <p:spPr>
            <a:xfrm>
              <a:off x="304804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2" name="Google Shape;4492;p14"/>
            <p:cNvSpPr/>
            <p:nvPr/>
          </p:nvSpPr>
          <p:spPr>
            <a:xfrm>
              <a:off x="342904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3" name="Google Shape;4493;p14"/>
            <p:cNvSpPr/>
            <p:nvPr/>
          </p:nvSpPr>
          <p:spPr>
            <a:xfrm>
              <a:off x="381005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4" name="Google Shape;4494;p14"/>
            <p:cNvSpPr/>
            <p:nvPr/>
          </p:nvSpPr>
          <p:spPr>
            <a:xfrm>
              <a:off x="419105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5" name="Google Shape;4495;p14"/>
            <p:cNvSpPr/>
            <p:nvPr/>
          </p:nvSpPr>
          <p:spPr>
            <a:xfrm>
              <a:off x="457206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6" name="Google Shape;4496;p14"/>
            <p:cNvSpPr/>
            <p:nvPr/>
          </p:nvSpPr>
          <p:spPr>
            <a:xfrm>
              <a:off x="495306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7" name="Google Shape;4497;p14"/>
            <p:cNvSpPr/>
            <p:nvPr/>
          </p:nvSpPr>
          <p:spPr>
            <a:xfrm>
              <a:off x="533407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8" name="Google Shape;4498;p14"/>
            <p:cNvSpPr/>
            <p:nvPr/>
          </p:nvSpPr>
          <p:spPr>
            <a:xfrm>
              <a:off x="571507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9" name="Google Shape;4499;p14"/>
            <p:cNvSpPr/>
            <p:nvPr/>
          </p:nvSpPr>
          <p:spPr>
            <a:xfrm>
              <a:off x="609608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0" name="Google Shape;4500;p14"/>
            <p:cNvSpPr/>
            <p:nvPr/>
          </p:nvSpPr>
          <p:spPr>
            <a:xfrm>
              <a:off x="647708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1" name="Google Shape;4501;p14"/>
            <p:cNvSpPr/>
            <p:nvPr/>
          </p:nvSpPr>
          <p:spPr>
            <a:xfrm>
              <a:off x="685809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2" name="Google Shape;4502;p14"/>
            <p:cNvSpPr/>
            <p:nvPr/>
          </p:nvSpPr>
          <p:spPr>
            <a:xfrm>
              <a:off x="723909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3" name="Google Shape;4503;p14"/>
            <p:cNvSpPr/>
            <p:nvPr/>
          </p:nvSpPr>
          <p:spPr>
            <a:xfrm>
              <a:off x="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4" name="Google Shape;4504;p14"/>
            <p:cNvSpPr/>
            <p:nvPr/>
          </p:nvSpPr>
          <p:spPr>
            <a:xfrm>
              <a:off x="38100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5" name="Google Shape;4505;p14"/>
            <p:cNvSpPr/>
            <p:nvPr/>
          </p:nvSpPr>
          <p:spPr>
            <a:xfrm>
              <a:off x="76201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6" name="Google Shape;4506;p14"/>
            <p:cNvSpPr/>
            <p:nvPr/>
          </p:nvSpPr>
          <p:spPr>
            <a:xfrm>
              <a:off x="114301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7" name="Google Shape;4507;p14"/>
            <p:cNvSpPr/>
            <p:nvPr/>
          </p:nvSpPr>
          <p:spPr>
            <a:xfrm>
              <a:off x="152402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8" name="Google Shape;4508;p14"/>
            <p:cNvSpPr/>
            <p:nvPr/>
          </p:nvSpPr>
          <p:spPr>
            <a:xfrm>
              <a:off x="190502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9" name="Google Shape;4509;p14"/>
            <p:cNvSpPr/>
            <p:nvPr/>
          </p:nvSpPr>
          <p:spPr>
            <a:xfrm>
              <a:off x="228603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0" name="Google Shape;4510;p14"/>
            <p:cNvSpPr/>
            <p:nvPr/>
          </p:nvSpPr>
          <p:spPr>
            <a:xfrm>
              <a:off x="266703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1" name="Google Shape;4511;p14"/>
            <p:cNvSpPr/>
            <p:nvPr/>
          </p:nvSpPr>
          <p:spPr>
            <a:xfrm>
              <a:off x="304804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2" name="Google Shape;4512;p14"/>
            <p:cNvSpPr/>
            <p:nvPr/>
          </p:nvSpPr>
          <p:spPr>
            <a:xfrm>
              <a:off x="342904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3" name="Google Shape;4513;p14"/>
            <p:cNvSpPr/>
            <p:nvPr/>
          </p:nvSpPr>
          <p:spPr>
            <a:xfrm>
              <a:off x="381005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4" name="Google Shape;4514;p14"/>
            <p:cNvSpPr/>
            <p:nvPr/>
          </p:nvSpPr>
          <p:spPr>
            <a:xfrm>
              <a:off x="419105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5" name="Google Shape;4515;p14"/>
            <p:cNvSpPr/>
            <p:nvPr/>
          </p:nvSpPr>
          <p:spPr>
            <a:xfrm>
              <a:off x="457206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6" name="Google Shape;4516;p14"/>
            <p:cNvSpPr/>
            <p:nvPr/>
          </p:nvSpPr>
          <p:spPr>
            <a:xfrm>
              <a:off x="495306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7" name="Google Shape;4517;p14"/>
            <p:cNvSpPr/>
            <p:nvPr/>
          </p:nvSpPr>
          <p:spPr>
            <a:xfrm>
              <a:off x="533407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8" name="Google Shape;4518;p14"/>
            <p:cNvSpPr/>
            <p:nvPr/>
          </p:nvSpPr>
          <p:spPr>
            <a:xfrm>
              <a:off x="571507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9" name="Google Shape;4519;p14"/>
            <p:cNvSpPr/>
            <p:nvPr/>
          </p:nvSpPr>
          <p:spPr>
            <a:xfrm>
              <a:off x="609608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0" name="Google Shape;4520;p14"/>
            <p:cNvSpPr/>
            <p:nvPr/>
          </p:nvSpPr>
          <p:spPr>
            <a:xfrm>
              <a:off x="647708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1" name="Google Shape;4521;p14"/>
            <p:cNvSpPr/>
            <p:nvPr/>
          </p:nvSpPr>
          <p:spPr>
            <a:xfrm>
              <a:off x="685809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2" name="Google Shape;4522;p14"/>
            <p:cNvSpPr/>
            <p:nvPr/>
          </p:nvSpPr>
          <p:spPr>
            <a:xfrm>
              <a:off x="723909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3" name="Google Shape;4523;p14"/>
            <p:cNvSpPr/>
            <p:nvPr/>
          </p:nvSpPr>
          <p:spPr>
            <a:xfrm>
              <a:off x="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4" name="Google Shape;4524;p14"/>
            <p:cNvSpPr/>
            <p:nvPr/>
          </p:nvSpPr>
          <p:spPr>
            <a:xfrm>
              <a:off x="38100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5" name="Google Shape;4525;p14"/>
            <p:cNvSpPr/>
            <p:nvPr/>
          </p:nvSpPr>
          <p:spPr>
            <a:xfrm>
              <a:off x="76201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6" name="Google Shape;4526;p14"/>
            <p:cNvSpPr/>
            <p:nvPr/>
          </p:nvSpPr>
          <p:spPr>
            <a:xfrm>
              <a:off x="114301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7" name="Google Shape;4527;p14"/>
            <p:cNvSpPr/>
            <p:nvPr/>
          </p:nvSpPr>
          <p:spPr>
            <a:xfrm>
              <a:off x="152402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8" name="Google Shape;4528;p14"/>
            <p:cNvSpPr/>
            <p:nvPr/>
          </p:nvSpPr>
          <p:spPr>
            <a:xfrm>
              <a:off x="190502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9" name="Google Shape;4529;p14"/>
            <p:cNvSpPr/>
            <p:nvPr/>
          </p:nvSpPr>
          <p:spPr>
            <a:xfrm>
              <a:off x="228603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0" name="Google Shape;4530;p14"/>
            <p:cNvSpPr/>
            <p:nvPr/>
          </p:nvSpPr>
          <p:spPr>
            <a:xfrm>
              <a:off x="266703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1" name="Google Shape;4531;p14"/>
            <p:cNvSpPr/>
            <p:nvPr/>
          </p:nvSpPr>
          <p:spPr>
            <a:xfrm>
              <a:off x="304804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2" name="Google Shape;4532;p14"/>
            <p:cNvSpPr/>
            <p:nvPr/>
          </p:nvSpPr>
          <p:spPr>
            <a:xfrm>
              <a:off x="342904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3" name="Google Shape;4533;p14"/>
            <p:cNvSpPr/>
            <p:nvPr/>
          </p:nvSpPr>
          <p:spPr>
            <a:xfrm>
              <a:off x="381005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4" name="Google Shape;4534;p14"/>
            <p:cNvSpPr/>
            <p:nvPr/>
          </p:nvSpPr>
          <p:spPr>
            <a:xfrm>
              <a:off x="419105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5" name="Google Shape;4535;p14"/>
            <p:cNvSpPr/>
            <p:nvPr/>
          </p:nvSpPr>
          <p:spPr>
            <a:xfrm>
              <a:off x="457206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6" name="Google Shape;4536;p14"/>
            <p:cNvSpPr/>
            <p:nvPr/>
          </p:nvSpPr>
          <p:spPr>
            <a:xfrm>
              <a:off x="495306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7" name="Google Shape;4537;p14"/>
            <p:cNvSpPr/>
            <p:nvPr/>
          </p:nvSpPr>
          <p:spPr>
            <a:xfrm>
              <a:off x="533407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8" name="Google Shape;4538;p14"/>
            <p:cNvSpPr/>
            <p:nvPr/>
          </p:nvSpPr>
          <p:spPr>
            <a:xfrm>
              <a:off x="571507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9" name="Google Shape;4539;p14"/>
            <p:cNvSpPr/>
            <p:nvPr/>
          </p:nvSpPr>
          <p:spPr>
            <a:xfrm>
              <a:off x="609608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0" name="Google Shape;4540;p14"/>
            <p:cNvSpPr/>
            <p:nvPr/>
          </p:nvSpPr>
          <p:spPr>
            <a:xfrm>
              <a:off x="647708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1" name="Google Shape;4541;p14"/>
            <p:cNvSpPr/>
            <p:nvPr/>
          </p:nvSpPr>
          <p:spPr>
            <a:xfrm>
              <a:off x="685809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2" name="Google Shape;4542;p14"/>
            <p:cNvSpPr/>
            <p:nvPr/>
          </p:nvSpPr>
          <p:spPr>
            <a:xfrm>
              <a:off x="723909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3" name="Google Shape;4543;p14"/>
            <p:cNvSpPr/>
            <p:nvPr/>
          </p:nvSpPr>
          <p:spPr>
            <a:xfrm>
              <a:off x="762011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4" name="Google Shape;4544;p14"/>
            <p:cNvSpPr/>
            <p:nvPr/>
          </p:nvSpPr>
          <p:spPr>
            <a:xfrm>
              <a:off x="800111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5" name="Google Shape;4545;p14"/>
            <p:cNvSpPr/>
            <p:nvPr/>
          </p:nvSpPr>
          <p:spPr>
            <a:xfrm>
              <a:off x="838212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6" name="Google Shape;4546;p14"/>
            <p:cNvSpPr/>
            <p:nvPr/>
          </p:nvSpPr>
          <p:spPr>
            <a:xfrm>
              <a:off x="876312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7" name="Google Shape;4547;p14"/>
            <p:cNvSpPr/>
            <p:nvPr/>
          </p:nvSpPr>
          <p:spPr>
            <a:xfrm>
              <a:off x="762011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8" name="Google Shape;4548;p14"/>
            <p:cNvSpPr/>
            <p:nvPr/>
          </p:nvSpPr>
          <p:spPr>
            <a:xfrm>
              <a:off x="800111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9" name="Google Shape;4549;p14"/>
            <p:cNvSpPr/>
            <p:nvPr/>
          </p:nvSpPr>
          <p:spPr>
            <a:xfrm>
              <a:off x="838212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0" name="Google Shape;4550;p14"/>
            <p:cNvSpPr/>
            <p:nvPr/>
          </p:nvSpPr>
          <p:spPr>
            <a:xfrm>
              <a:off x="876312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1" name="Google Shape;4551;p14"/>
            <p:cNvSpPr/>
            <p:nvPr/>
          </p:nvSpPr>
          <p:spPr>
            <a:xfrm>
              <a:off x="762011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2" name="Google Shape;4552;p14"/>
            <p:cNvSpPr/>
            <p:nvPr/>
          </p:nvSpPr>
          <p:spPr>
            <a:xfrm>
              <a:off x="800111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3" name="Google Shape;4553;p14"/>
            <p:cNvSpPr/>
            <p:nvPr/>
          </p:nvSpPr>
          <p:spPr>
            <a:xfrm>
              <a:off x="838212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4" name="Google Shape;4554;p14"/>
            <p:cNvSpPr/>
            <p:nvPr/>
          </p:nvSpPr>
          <p:spPr>
            <a:xfrm>
              <a:off x="876312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5" name="Google Shape;4555;p14"/>
            <p:cNvSpPr/>
            <p:nvPr/>
          </p:nvSpPr>
          <p:spPr>
            <a:xfrm>
              <a:off x="762011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6" name="Google Shape;4556;p14"/>
            <p:cNvSpPr/>
            <p:nvPr/>
          </p:nvSpPr>
          <p:spPr>
            <a:xfrm>
              <a:off x="800111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7" name="Google Shape;4557;p14"/>
            <p:cNvSpPr/>
            <p:nvPr/>
          </p:nvSpPr>
          <p:spPr>
            <a:xfrm>
              <a:off x="838212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8" name="Google Shape;4558;p14"/>
            <p:cNvSpPr/>
            <p:nvPr/>
          </p:nvSpPr>
          <p:spPr>
            <a:xfrm>
              <a:off x="876312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9" name="Google Shape;4559;p14"/>
            <p:cNvSpPr/>
            <p:nvPr/>
          </p:nvSpPr>
          <p:spPr>
            <a:xfrm>
              <a:off x="762011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0" name="Google Shape;4560;p14"/>
            <p:cNvSpPr/>
            <p:nvPr/>
          </p:nvSpPr>
          <p:spPr>
            <a:xfrm>
              <a:off x="800111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1" name="Google Shape;4561;p14"/>
            <p:cNvSpPr/>
            <p:nvPr/>
          </p:nvSpPr>
          <p:spPr>
            <a:xfrm>
              <a:off x="838212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2" name="Google Shape;4562;p14"/>
            <p:cNvSpPr/>
            <p:nvPr/>
          </p:nvSpPr>
          <p:spPr>
            <a:xfrm>
              <a:off x="876312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3" name="Google Shape;4563;p14"/>
            <p:cNvSpPr/>
            <p:nvPr/>
          </p:nvSpPr>
          <p:spPr>
            <a:xfrm>
              <a:off x="762011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4" name="Google Shape;4564;p14"/>
            <p:cNvSpPr/>
            <p:nvPr/>
          </p:nvSpPr>
          <p:spPr>
            <a:xfrm>
              <a:off x="800111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5" name="Google Shape;4565;p14"/>
            <p:cNvSpPr/>
            <p:nvPr/>
          </p:nvSpPr>
          <p:spPr>
            <a:xfrm>
              <a:off x="838212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6" name="Google Shape;4566;p14"/>
            <p:cNvSpPr/>
            <p:nvPr/>
          </p:nvSpPr>
          <p:spPr>
            <a:xfrm>
              <a:off x="876312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7" name="Google Shape;4567;p14"/>
            <p:cNvSpPr/>
            <p:nvPr/>
          </p:nvSpPr>
          <p:spPr>
            <a:xfrm>
              <a:off x="762011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8" name="Google Shape;4568;p14"/>
            <p:cNvSpPr/>
            <p:nvPr/>
          </p:nvSpPr>
          <p:spPr>
            <a:xfrm>
              <a:off x="800111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9" name="Google Shape;4569;p14"/>
            <p:cNvSpPr/>
            <p:nvPr/>
          </p:nvSpPr>
          <p:spPr>
            <a:xfrm>
              <a:off x="838212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0" name="Google Shape;4570;p14"/>
            <p:cNvSpPr/>
            <p:nvPr/>
          </p:nvSpPr>
          <p:spPr>
            <a:xfrm>
              <a:off x="876312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1" name="Google Shape;4571;p14"/>
            <p:cNvSpPr/>
            <p:nvPr/>
          </p:nvSpPr>
          <p:spPr>
            <a:xfrm>
              <a:off x="762011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2" name="Google Shape;4572;p14"/>
            <p:cNvSpPr/>
            <p:nvPr/>
          </p:nvSpPr>
          <p:spPr>
            <a:xfrm>
              <a:off x="800111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3" name="Google Shape;4573;p14"/>
            <p:cNvSpPr/>
            <p:nvPr/>
          </p:nvSpPr>
          <p:spPr>
            <a:xfrm>
              <a:off x="838212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4" name="Google Shape;4574;p14"/>
            <p:cNvSpPr/>
            <p:nvPr/>
          </p:nvSpPr>
          <p:spPr>
            <a:xfrm>
              <a:off x="876312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5" name="Google Shape;4575;p14"/>
            <p:cNvSpPr/>
            <p:nvPr/>
          </p:nvSpPr>
          <p:spPr>
            <a:xfrm>
              <a:off x="762011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6" name="Google Shape;4576;p14"/>
            <p:cNvSpPr/>
            <p:nvPr/>
          </p:nvSpPr>
          <p:spPr>
            <a:xfrm>
              <a:off x="800111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7" name="Google Shape;4577;p14"/>
            <p:cNvSpPr/>
            <p:nvPr/>
          </p:nvSpPr>
          <p:spPr>
            <a:xfrm>
              <a:off x="838212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8" name="Google Shape;4578;p14"/>
            <p:cNvSpPr/>
            <p:nvPr/>
          </p:nvSpPr>
          <p:spPr>
            <a:xfrm>
              <a:off x="876312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9" name="Google Shape;4579;p14"/>
            <p:cNvSpPr/>
            <p:nvPr/>
          </p:nvSpPr>
          <p:spPr>
            <a:xfrm>
              <a:off x="762011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0" name="Google Shape;4580;p14"/>
            <p:cNvSpPr/>
            <p:nvPr/>
          </p:nvSpPr>
          <p:spPr>
            <a:xfrm>
              <a:off x="800111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1" name="Google Shape;4581;p14"/>
            <p:cNvSpPr/>
            <p:nvPr/>
          </p:nvSpPr>
          <p:spPr>
            <a:xfrm>
              <a:off x="838212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2" name="Google Shape;4582;p14"/>
            <p:cNvSpPr/>
            <p:nvPr/>
          </p:nvSpPr>
          <p:spPr>
            <a:xfrm>
              <a:off x="876312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3" name="Google Shape;4583;p14"/>
            <p:cNvSpPr/>
            <p:nvPr/>
          </p:nvSpPr>
          <p:spPr>
            <a:xfrm>
              <a:off x="762011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4" name="Google Shape;4584;p14"/>
            <p:cNvSpPr/>
            <p:nvPr/>
          </p:nvSpPr>
          <p:spPr>
            <a:xfrm>
              <a:off x="800111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5" name="Google Shape;4585;p14"/>
            <p:cNvSpPr/>
            <p:nvPr/>
          </p:nvSpPr>
          <p:spPr>
            <a:xfrm>
              <a:off x="838212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6" name="Google Shape;4586;p14"/>
            <p:cNvSpPr/>
            <p:nvPr/>
          </p:nvSpPr>
          <p:spPr>
            <a:xfrm>
              <a:off x="876312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7" name="Google Shape;4587;p14"/>
            <p:cNvSpPr/>
            <p:nvPr/>
          </p:nvSpPr>
          <p:spPr>
            <a:xfrm>
              <a:off x="762011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8" name="Google Shape;4588;p14"/>
            <p:cNvSpPr/>
            <p:nvPr/>
          </p:nvSpPr>
          <p:spPr>
            <a:xfrm>
              <a:off x="800111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9" name="Google Shape;4589;p14"/>
            <p:cNvSpPr/>
            <p:nvPr/>
          </p:nvSpPr>
          <p:spPr>
            <a:xfrm>
              <a:off x="838212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0" name="Google Shape;4590;p14"/>
            <p:cNvSpPr/>
            <p:nvPr/>
          </p:nvSpPr>
          <p:spPr>
            <a:xfrm>
              <a:off x="876312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1" name="Google Shape;4591;p14"/>
            <p:cNvSpPr/>
            <p:nvPr/>
          </p:nvSpPr>
          <p:spPr>
            <a:xfrm>
              <a:off x="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2" name="Google Shape;4592;p14"/>
            <p:cNvSpPr/>
            <p:nvPr/>
          </p:nvSpPr>
          <p:spPr>
            <a:xfrm>
              <a:off x="38100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3" name="Google Shape;4593;p14"/>
            <p:cNvSpPr/>
            <p:nvPr/>
          </p:nvSpPr>
          <p:spPr>
            <a:xfrm>
              <a:off x="76201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4" name="Google Shape;4594;p14"/>
            <p:cNvSpPr/>
            <p:nvPr/>
          </p:nvSpPr>
          <p:spPr>
            <a:xfrm>
              <a:off x="114301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5" name="Google Shape;4595;p14"/>
            <p:cNvSpPr/>
            <p:nvPr/>
          </p:nvSpPr>
          <p:spPr>
            <a:xfrm>
              <a:off x="152402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6" name="Google Shape;4596;p14"/>
            <p:cNvSpPr/>
            <p:nvPr/>
          </p:nvSpPr>
          <p:spPr>
            <a:xfrm>
              <a:off x="190502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7" name="Google Shape;4597;p14"/>
            <p:cNvSpPr/>
            <p:nvPr/>
          </p:nvSpPr>
          <p:spPr>
            <a:xfrm>
              <a:off x="228603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8" name="Google Shape;4598;p14"/>
            <p:cNvSpPr/>
            <p:nvPr/>
          </p:nvSpPr>
          <p:spPr>
            <a:xfrm>
              <a:off x="266703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9" name="Google Shape;4599;p14"/>
            <p:cNvSpPr/>
            <p:nvPr/>
          </p:nvSpPr>
          <p:spPr>
            <a:xfrm>
              <a:off x="304804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0" name="Google Shape;4600;p14"/>
            <p:cNvSpPr/>
            <p:nvPr/>
          </p:nvSpPr>
          <p:spPr>
            <a:xfrm>
              <a:off x="342904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1" name="Google Shape;4601;p14"/>
            <p:cNvSpPr/>
            <p:nvPr/>
          </p:nvSpPr>
          <p:spPr>
            <a:xfrm>
              <a:off x="381005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2" name="Google Shape;4602;p14"/>
            <p:cNvSpPr/>
            <p:nvPr/>
          </p:nvSpPr>
          <p:spPr>
            <a:xfrm>
              <a:off x="419105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3" name="Google Shape;4603;p14"/>
            <p:cNvSpPr/>
            <p:nvPr/>
          </p:nvSpPr>
          <p:spPr>
            <a:xfrm>
              <a:off x="457206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4" name="Google Shape;4604;p14"/>
            <p:cNvSpPr/>
            <p:nvPr/>
          </p:nvSpPr>
          <p:spPr>
            <a:xfrm>
              <a:off x="495306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5" name="Google Shape;4605;p14"/>
            <p:cNvSpPr/>
            <p:nvPr/>
          </p:nvSpPr>
          <p:spPr>
            <a:xfrm>
              <a:off x="533407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6" name="Google Shape;4606;p14"/>
            <p:cNvSpPr/>
            <p:nvPr/>
          </p:nvSpPr>
          <p:spPr>
            <a:xfrm>
              <a:off x="571507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7" name="Google Shape;4607;p14"/>
            <p:cNvSpPr/>
            <p:nvPr/>
          </p:nvSpPr>
          <p:spPr>
            <a:xfrm>
              <a:off x="609608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8" name="Google Shape;4608;p14"/>
            <p:cNvSpPr/>
            <p:nvPr/>
          </p:nvSpPr>
          <p:spPr>
            <a:xfrm>
              <a:off x="647708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9" name="Google Shape;4609;p14"/>
            <p:cNvSpPr/>
            <p:nvPr/>
          </p:nvSpPr>
          <p:spPr>
            <a:xfrm>
              <a:off x="685809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0" name="Google Shape;4610;p14"/>
            <p:cNvSpPr/>
            <p:nvPr/>
          </p:nvSpPr>
          <p:spPr>
            <a:xfrm>
              <a:off x="723909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1" name="Google Shape;4611;p14"/>
            <p:cNvSpPr/>
            <p:nvPr/>
          </p:nvSpPr>
          <p:spPr>
            <a:xfrm>
              <a:off x="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2" name="Google Shape;4612;p14"/>
            <p:cNvSpPr/>
            <p:nvPr/>
          </p:nvSpPr>
          <p:spPr>
            <a:xfrm>
              <a:off x="38100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3" name="Google Shape;4613;p14"/>
            <p:cNvSpPr/>
            <p:nvPr/>
          </p:nvSpPr>
          <p:spPr>
            <a:xfrm>
              <a:off x="76201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4" name="Google Shape;4614;p14"/>
            <p:cNvSpPr/>
            <p:nvPr/>
          </p:nvSpPr>
          <p:spPr>
            <a:xfrm>
              <a:off x="114301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5" name="Google Shape;4615;p14"/>
            <p:cNvSpPr/>
            <p:nvPr/>
          </p:nvSpPr>
          <p:spPr>
            <a:xfrm>
              <a:off x="152402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6" name="Google Shape;4616;p14"/>
            <p:cNvSpPr/>
            <p:nvPr/>
          </p:nvSpPr>
          <p:spPr>
            <a:xfrm>
              <a:off x="190502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7" name="Google Shape;4617;p14"/>
            <p:cNvSpPr/>
            <p:nvPr/>
          </p:nvSpPr>
          <p:spPr>
            <a:xfrm>
              <a:off x="228603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8" name="Google Shape;4618;p14"/>
            <p:cNvSpPr/>
            <p:nvPr/>
          </p:nvSpPr>
          <p:spPr>
            <a:xfrm>
              <a:off x="266703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9" name="Google Shape;4619;p14"/>
            <p:cNvSpPr/>
            <p:nvPr/>
          </p:nvSpPr>
          <p:spPr>
            <a:xfrm>
              <a:off x="304804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0" name="Google Shape;4620;p14"/>
            <p:cNvSpPr/>
            <p:nvPr/>
          </p:nvSpPr>
          <p:spPr>
            <a:xfrm>
              <a:off x="342904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1" name="Google Shape;4621;p14"/>
            <p:cNvSpPr/>
            <p:nvPr/>
          </p:nvSpPr>
          <p:spPr>
            <a:xfrm>
              <a:off x="381005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2" name="Google Shape;4622;p14"/>
            <p:cNvSpPr/>
            <p:nvPr/>
          </p:nvSpPr>
          <p:spPr>
            <a:xfrm>
              <a:off x="419105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3" name="Google Shape;4623;p14"/>
            <p:cNvSpPr/>
            <p:nvPr/>
          </p:nvSpPr>
          <p:spPr>
            <a:xfrm>
              <a:off x="457206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4" name="Google Shape;4624;p14"/>
            <p:cNvSpPr/>
            <p:nvPr/>
          </p:nvSpPr>
          <p:spPr>
            <a:xfrm>
              <a:off x="495306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5" name="Google Shape;4625;p14"/>
            <p:cNvSpPr/>
            <p:nvPr/>
          </p:nvSpPr>
          <p:spPr>
            <a:xfrm>
              <a:off x="533407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6" name="Google Shape;4626;p14"/>
            <p:cNvSpPr/>
            <p:nvPr/>
          </p:nvSpPr>
          <p:spPr>
            <a:xfrm>
              <a:off x="571507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7" name="Google Shape;4627;p14"/>
            <p:cNvSpPr/>
            <p:nvPr/>
          </p:nvSpPr>
          <p:spPr>
            <a:xfrm>
              <a:off x="609608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8" name="Google Shape;4628;p14"/>
            <p:cNvSpPr/>
            <p:nvPr/>
          </p:nvSpPr>
          <p:spPr>
            <a:xfrm>
              <a:off x="647708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9" name="Google Shape;4629;p14"/>
            <p:cNvSpPr/>
            <p:nvPr/>
          </p:nvSpPr>
          <p:spPr>
            <a:xfrm>
              <a:off x="685809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0" name="Google Shape;4630;p14"/>
            <p:cNvSpPr/>
            <p:nvPr/>
          </p:nvSpPr>
          <p:spPr>
            <a:xfrm>
              <a:off x="723909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1" name="Google Shape;4631;p14"/>
            <p:cNvSpPr/>
            <p:nvPr/>
          </p:nvSpPr>
          <p:spPr>
            <a:xfrm>
              <a:off x="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2" name="Google Shape;4632;p14"/>
            <p:cNvSpPr/>
            <p:nvPr/>
          </p:nvSpPr>
          <p:spPr>
            <a:xfrm>
              <a:off x="38100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3" name="Google Shape;4633;p14"/>
            <p:cNvSpPr/>
            <p:nvPr/>
          </p:nvSpPr>
          <p:spPr>
            <a:xfrm>
              <a:off x="76201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4" name="Google Shape;4634;p14"/>
            <p:cNvSpPr/>
            <p:nvPr/>
          </p:nvSpPr>
          <p:spPr>
            <a:xfrm>
              <a:off x="114301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5" name="Google Shape;4635;p14"/>
            <p:cNvSpPr/>
            <p:nvPr/>
          </p:nvSpPr>
          <p:spPr>
            <a:xfrm>
              <a:off x="152402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6" name="Google Shape;4636;p14"/>
            <p:cNvSpPr/>
            <p:nvPr/>
          </p:nvSpPr>
          <p:spPr>
            <a:xfrm>
              <a:off x="190502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7" name="Google Shape;4637;p14"/>
            <p:cNvSpPr/>
            <p:nvPr/>
          </p:nvSpPr>
          <p:spPr>
            <a:xfrm>
              <a:off x="228603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8" name="Google Shape;4638;p14"/>
            <p:cNvSpPr/>
            <p:nvPr/>
          </p:nvSpPr>
          <p:spPr>
            <a:xfrm>
              <a:off x="266703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9" name="Google Shape;4639;p14"/>
            <p:cNvSpPr/>
            <p:nvPr/>
          </p:nvSpPr>
          <p:spPr>
            <a:xfrm>
              <a:off x="304804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0" name="Google Shape;4640;p14"/>
            <p:cNvSpPr/>
            <p:nvPr/>
          </p:nvSpPr>
          <p:spPr>
            <a:xfrm>
              <a:off x="342904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1" name="Google Shape;4641;p14"/>
            <p:cNvSpPr/>
            <p:nvPr/>
          </p:nvSpPr>
          <p:spPr>
            <a:xfrm>
              <a:off x="381005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2" name="Google Shape;4642;p14"/>
            <p:cNvSpPr/>
            <p:nvPr/>
          </p:nvSpPr>
          <p:spPr>
            <a:xfrm>
              <a:off x="419105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3" name="Google Shape;4643;p14"/>
            <p:cNvSpPr/>
            <p:nvPr/>
          </p:nvSpPr>
          <p:spPr>
            <a:xfrm>
              <a:off x="457206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4" name="Google Shape;4644;p14"/>
            <p:cNvSpPr/>
            <p:nvPr/>
          </p:nvSpPr>
          <p:spPr>
            <a:xfrm>
              <a:off x="495306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5" name="Google Shape;4645;p14"/>
            <p:cNvSpPr/>
            <p:nvPr/>
          </p:nvSpPr>
          <p:spPr>
            <a:xfrm>
              <a:off x="533407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6" name="Google Shape;4646;p14"/>
            <p:cNvSpPr/>
            <p:nvPr/>
          </p:nvSpPr>
          <p:spPr>
            <a:xfrm>
              <a:off x="571507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7" name="Google Shape;4647;p14"/>
            <p:cNvSpPr/>
            <p:nvPr/>
          </p:nvSpPr>
          <p:spPr>
            <a:xfrm>
              <a:off x="609608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8" name="Google Shape;4648;p14"/>
            <p:cNvSpPr/>
            <p:nvPr/>
          </p:nvSpPr>
          <p:spPr>
            <a:xfrm>
              <a:off x="647708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9" name="Google Shape;4649;p14"/>
            <p:cNvSpPr/>
            <p:nvPr/>
          </p:nvSpPr>
          <p:spPr>
            <a:xfrm>
              <a:off x="685809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0" name="Google Shape;4650;p14"/>
            <p:cNvSpPr/>
            <p:nvPr/>
          </p:nvSpPr>
          <p:spPr>
            <a:xfrm>
              <a:off x="723909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1" name="Google Shape;4651;p14"/>
            <p:cNvSpPr/>
            <p:nvPr/>
          </p:nvSpPr>
          <p:spPr>
            <a:xfrm>
              <a:off x="762011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2" name="Google Shape;4652;p14"/>
            <p:cNvSpPr/>
            <p:nvPr/>
          </p:nvSpPr>
          <p:spPr>
            <a:xfrm>
              <a:off x="800111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3" name="Google Shape;4653;p14"/>
            <p:cNvSpPr/>
            <p:nvPr/>
          </p:nvSpPr>
          <p:spPr>
            <a:xfrm>
              <a:off x="838212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4" name="Google Shape;4654;p14"/>
            <p:cNvSpPr/>
            <p:nvPr/>
          </p:nvSpPr>
          <p:spPr>
            <a:xfrm>
              <a:off x="876312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5" name="Google Shape;4655;p14"/>
            <p:cNvSpPr/>
            <p:nvPr/>
          </p:nvSpPr>
          <p:spPr>
            <a:xfrm>
              <a:off x="762011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6" name="Google Shape;4656;p14"/>
            <p:cNvSpPr/>
            <p:nvPr/>
          </p:nvSpPr>
          <p:spPr>
            <a:xfrm>
              <a:off x="800111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7" name="Google Shape;4657;p14"/>
            <p:cNvSpPr/>
            <p:nvPr/>
          </p:nvSpPr>
          <p:spPr>
            <a:xfrm>
              <a:off x="838212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8" name="Google Shape;4658;p14"/>
            <p:cNvSpPr/>
            <p:nvPr/>
          </p:nvSpPr>
          <p:spPr>
            <a:xfrm>
              <a:off x="876312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9" name="Google Shape;4659;p14"/>
            <p:cNvSpPr/>
            <p:nvPr/>
          </p:nvSpPr>
          <p:spPr>
            <a:xfrm>
              <a:off x="762011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0" name="Google Shape;4660;p14"/>
            <p:cNvSpPr/>
            <p:nvPr/>
          </p:nvSpPr>
          <p:spPr>
            <a:xfrm>
              <a:off x="800111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1" name="Google Shape;4661;p14"/>
            <p:cNvSpPr/>
            <p:nvPr/>
          </p:nvSpPr>
          <p:spPr>
            <a:xfrm>
              <a:off x="838212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2" name="Google Shape;4662;p14"/>
            <p:cNvSpPr/>
            <p:nvPr/>
          </p:nvSpPr>
          <p:spPr>
            <a:xfrm>
              <a:off x="876312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63" name="Google Shape;4663;p14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5051">
              <a:alpha val="1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664" name="Google Shape;4664;p14"/>
          <p:cNvGrpSpPr/>
          <p:nvPr/>
        </p:nvGrpSpPr>
        <p:grpSpPr>
          <a:xfrm>
            <a:off x="553048" y="535000"/>
            <a:ext cx="8105852" cy="4302000"/>
            <a:chOff x="553048" y="535000"/>
            <a:chExt cx="8105852" cy="4302000"/>
          </a:xfrm>
        </p:grpSpPr>
        <p:sp>
          <p:nvSpPr>
            <p:cNvPr id="4665" name="Google Shape;4665;p14"/>
            <p:cNvSpPr/>
            <p:nvPr/>
          </p:nvSpPr>
          <p:spPr>
            <a:xfrm>
              <a:off x="942300" y="7636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rgbClr val="222828">
                <a:alpha val="204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6" name="Google Shape;4666;p14"/>
            <p:cNvSpPr/>
            <p:nvPr/>
          </p:nvSpPr>
          <p:spPr>
            <a:xfrm>
              <a:off x="712275" y="5350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7" name="Google Shape;4667;p14"/>
            <p:cNvSpPr/>
            <p:nvPr/>
          </p:nvSpPr>
          <p:spPr>
            <a:xfrm>
              <a:off x="848698" y="898261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8" name="Google Shape;4668;p14"/>
            <p:cNvSpPr/>
            <p:nvPr/>
          </p:nvSpPr>
          <p:spPr>
            <a:xfrm>
              <a:off x="553048" y="931482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8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9" name="Google Shape;4669;p14"/>
            <p:cNvSpPr/>
            <p:nvPr/>
          </p:nvSpPr>
          <p:spPr>
            <a:xfrm>
              <a:off x="848698" y="1332681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8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8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0" name="Google Shape;4670;p14"/>
            <p:cNvSpPr/>
            <p:nvPr/>
          </p:nvSpPr>
          <p:spPr>
            <a:xfrm>
              <a:off x="553048" y="1365902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1"/>
                    <a:pt x="0" y="1497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09"/>
                    <a:pt x="0" y="10535"/>
                  </a:cubicBezTo>
                  <a:cubicBezTo>
                    <a:pt x="0" y="11361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9"/>
                  </a:cubicBezTo>
                  <a:lnTo>
                    <a:pt x="26327" y="5330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1" name="Google Shape;4671;p14"/>
            <p:cNvSpPr/>
            <p:nvPr/>
          </p:nvSpPr>
          <p:spPr>
            <a:xfrm>
              <a:off x="848698" y="1767184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4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2" name="Google Shape;4672;p14"/>
            <p:cNvSpPr/>
            <p:nvPr/>
          </p:nvSpPr>
          <p:spPr>
            <a:xfrm>
              <a:off x="553048" y="180040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3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3" name="Google Shape;4673;p14"/>
            <p:cNvSpPr/>
            <p:nvPr/>
          </p:nvSpPr>
          <p:spPr>
            <a:xfrm>
              <a:off x="848698" y="2201603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4" name="Google Shape;4674;p14"/>
            <p:cNvSpPr/>
            <p:nvPr/>
          </p:nvSpPr>
          <p:spPr>
            <a:xfrm>
              <a:off x="553048" y="2234824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9"/>
                  </a:cubicBezTo>
                  <a:lnTo>
                    <a:pt x="26327" y="5330"/>
                  </a:lnTo>
                  <a:cubicBezTo>
                    <a:pt x="26327" y="2341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5" name="Google Shape;4675;p14"/>
            <p:cNvSpPr/>
            <p:nvPr/>
          </p:nvSpPr>
          <p:spPr>
            <a:xfrm>
              <a:off x="848698" y="2636106"/>
              <a:ext cx="317374" cy="317374"/>
            </a:xfrm>
            <a:custGeom>
              <a:avLst/>
              <a:gdLst/>
              <a:ahLst/>
              <a:cxnLst/>
              <a:rect l="l" t="t" r="r" b="b"/>
              <a:pathLst>
                <a:path w="15209" h="15209" extrusionOk="0">
                  <a:moveTo>
                    <a:pt x="7604" y="0"/>
                  </a:moveTo>
                  <a:cubicBezTo>
                    <a:pt x="3404" y="0"/>
                    <a:pt x="0" y="3404"/>
                    <a:pt x="0" y="7604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4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6" name="Google Shape;4676;p14"/>
            <p:cNvSpPr/>
            <p:nvPr/>
          </p:nvSpPr>
          <p:spPr>
            <a:xfrm>
              <a:off x="553048" y="266926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71"/>
                    <a:pt x="0" y="1496"/>
                  </a:cubicBezTo>
                  <a:cubicBezTo>
                    <a:pt x="0" y="2322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8"/>
                  </a:lnTo>
                  <a:cubicBezTo>
                    <a:pt x="23340" y="7947"/>
                    <a:pt x="21591" y="9041"/>
                    <a:pt x="19596" y="9041"/>
                  </a:cubicBezTo>
                  <a:lnTo>
                    <a:pt x="1493" y="9041"/>
                  </a:lnTo>
                  <a:cubicBezTo>
                    <a:pt x="671" y="9041"/>
                    <a:pt x="0" y="9709"/>
                    <a:pt x="0" y="10534"/>
                  </a:cubicBezTo>
                  <a:cubicBezTo>
                    <a:pt x="0" y="11360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8"/>
                  </a:cubicBezTo>
                  <a:lnTo>
                    <a:pt x="26327" y="5330"/>
                  </a:lnTo>
                  <a:cubicBezTo>
                    <a:pt x="26327" y="2343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7" name="Google Shape;4677;p14"/>
            <p:cNvSpPr/>
            <p:nvPr/>
          </p:nvSpPr>
          <p:spPr>
            <a:xfrm>
              <a:off x="848698" y="3070526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8" name="Google Shape;4678;p14"/>
            <p:cNvSpPr/>
            <p:nvPr/>
          </p:nvSpPr>
          <p:spPr>
            <a:xfrm>
              <a:off x="553048" y="310374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87"/>
                    <a:pt x="1493" y="2987"/>
                  </a:cubicBezTo>
                  <a:lnTo>
                    <a:pt x="19596" y="2987"/>
                  </a:lnTo>
                  <a:cubicBezTo>
                    <a:pt x="21591" y="2987"/>
                    <a:pt x="23340" y="4081"/>
                    <a:pt x="23340" y="5330"/>
                  </a:cubicBezTo>
                  <a:lnTo>
                    <a:pt x="23340" y="6696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6"/>
                  </a:cubicBezTo>
                  <a:lnTo>
                    <a:pt x="26327" y="5330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9" name="Google Shape;4679;p14"/>
            <p:cNvSpPr/>
            <p:nvPr/>
          </p:nvSpPr>
          <p:spPr>
            <a:xfrm>
              <a:off x="848698" y="3504966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7"/>
                    <a:pt x="0" y="7607"/>
                  </a:cubicBezTo>
                  <a:cubicBezTo>
                    <a:pt x="0" y="11807"/>
                    <a:pt x="3404" y="15212"/>
                    <a:pt x="7604" y="15212"/>
                  </a:cubicBezTo>
                  <a:cubicBezTo>
                    <a:pt x="11804" y="15212"/>
                    <a:pt x="15209" y="11807"/>
                    <a:pt x="15209" y="7607"/>
                  </a:cubicBezTo>
                  <a:cubicBezTo>
                    <a:pt x="15209" y="3407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0" name="Google Shape;4680;p14"/>
            <p:cNvSpPr/>
            <p:nvPr/>
          </p:nvSpPr>
          <p:spPr>
            <a:xfrm>
              <a:off x="553048" y="353816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2"/>
                    <a:pt x="0" y="1497"/>
                  </a:cubicBezTo>
                  <a:cubicBezTo>
                    <a:pt x="0" y="2320"/>
                    <a:pt x="671" y="2991"/>
                    <a:pt x="1493" y="2991"/>
                  </a:cubicBezTo>
                  <a:lnTo>
                    <a:pt x="19596" y="2991"/>
                  </a:lnTo>
                  <a:cubicBezTo>
                    <a:pt x="21591" y="2991"/>
                    <a:pt x="23340" y="4085"/>
                    <a:pt x="23340" y="5331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10"/>
                    <a:pt x="0" y="10535"/>
                  </a:cubicBezTo>
                  <a:cubicBezTo>
                    <a:pt x="0" y="11361"/>
                    <a:pt x="671" y="12029"/>
                    <a:pt x="1493" y="12029"/>
                  </a:cubicBezTo>
                  <a:lnTo>
                    <a:pt x="19596" y="12029"/>
                  </a:lnTo>
                  <a:cubicBezTo>
                    <a:pt x="23370" y="12029"/>
                    <a:pt x="26327" y="9689"/>
                    <a:pt x="26327" y="6699"/>
                  </a:cubicBezTo>
                  <a:lnTo>
                    <a:pt x="26327" y="5331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1" name="Google Shape;4681;p14"/>
            <p:cNvSpPr/>
            <p:nvPr/>
          </p:nvSpPr>
          <p:spPr>
            <a:xfrm>
              <a:off x="848698" y="3939449"/>
              <a:ext cx="317374" cy="317395"/>
            </a:xfrm>
            <a:custGeom>
              <a:avLst/>
              <a:gdLst/>
              <a:ahLst/>
              <a:cxnLst/>
              <a:rect l="l" t="t" r="r" b="b"/>
              <a:pathLst>
                <a:path w="15209" h="15210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2" name="Google Shape;4682;p14"/>
            <p:cNvSpPr/>
            <p:nvPr/>
          </p:nvSpPr>
          <p:spPr>
            <a:xfrm>
              <a:off x="553048" y="3972670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83" name="Google Shape;4683;p14"/>
          <p:cNvSpPr/>
          <p:nvPr/>
        </p:nvSpPr>
        <p:spPr>
          <a:xfrm>
            <a:off x="8428900" y="1041975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7"/>
                </a:cubicBezTo>
                <a:lnTo>
                  <a:pt x="5749" y="5752"/>
                </a:lnTo>
                <a:cubicBezTo>
                  <a:pt x="5749" y="2576"/>
                  <a:pt x="3176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4" name="Google Shape;4684;p14"/>
          <p:cNvSpPr/>
          <p:nvPr/>
        </p:nvSpPr>
        <p:spPr>
          <a:xfrm>
            <a:off x="8428900" y="26209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8"/>
                </a:cubicBezTo>
                <a:lnTo>
                  <a:pt x="5749" y="5752"/>
                </a:lnTo>
                <a:cubicBezTo>
                  <a:pt x="5749" y="2577"/>
                  <a:pt x="3176" y="0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5" name="Google Shape;4685;p14"/>
          <p:cNvSpPr/>
          <p:nvPr/>
        </p:nvSpPr>
        <p:spPr>
          <a:xfrm>
            <a:off x="8428900" y="18119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0"/>
                  <a:pt x="5749" y="20147"/>
                </a:cubicBezTo>
                <a:lnTo>
                  <a:pt x="5749" y="5749"/>
                </a:lnTo>
                <a:cubicBezTo>
                  <a:pt x="5749" y="2574"/>
                  <a:pt x="3176" y="0"/>
                  <a:pt x="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6" name="Google Shape;4686;p14"/>
          <p:cNvSpPr/>
          <p:nvPr/>
        </p:nvSpPr>
        <p:spPr>
          <a:xfrm>
            <a:off x="8428900" y="34540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1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8"/>
                </a:cubicBezTo>
                <a:lnTo>
                  <a:pt x="5749" y="5752"/>
                </a:lnTo>
                <a:cubicBezTo>
                  <a:pt x="5749" y="2577"/>
                  <a:pt x="3176" y="1"/>
                  <a:pt x="0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7" name="Google Shape;4687;p14"/>
          <p:cNvSpPr/>
          <p:nvPr/>
        </p:nvSpPr>
        <p:spPr>
          <a:xfrm rot="-4076016">
            <a:off x="1754650" y="4153749"/>
            <a:ext cx="585765" cy="623409"/>
          </a:xfrm>
          <a:custGeom>
            <a:avLst/>
            <a:gdLst/>
            <a:ahLst/>
            <a:cxnLst/>
            <a:rect l="l" t="t" r="r" b="b"/>
            <a:pathLst>
              <a:path w="27269" h="29017" extrusionOk="0">
                <a:moveTo>
                  <a:pt x="22507" y="0"/>
                </a:moveTo>
                <a:cubicBezTo>
                  <a:pt x="21719" y="0"/>
                  <a:pt x="20932" y="201"/>
                  <a:pt x="20248" y="603"/>
                </a:cubicBezTo>
                <a:cubicBezTo>
                  <a:pt x="20101" y="684"/>
                  <a:pt x="19960" y="774"/>
                  <a:pt x="19827" y="877"/>
                </a:cubicBezTo>
                <a:cubicBezTo>
                  <a:pt x="19689" y="973"/>
                  <a:pt x="19562" y="1080"/>
                  <a:pt x="19439" y="1195"/>
                </a:cubicBezTo>
                <a:cubicBezTo>
                  <a:pt x="19306" y="1313"/>
                  <a:pt x="19214" y="1408"/>
                  <a:pt x="19117" y="1505"/>
                </a:cubicBezTo>
                <a:lnTo>
                  <a:pt x="18821" y="1800"/>
                </a:lnTo>
                <a:lnTo>
                  <a:pt x="17642" y="2975"/>
                </a:lnTo>
                <a:lnTo>
                  <a:pt x="8210" y="12373"/>
                </a:lnTo>
                <a:lnTo>
                  <a:pt x="3494" y="17071"/>
                </a:lnTo>
                <a:lnTo>
                  <a:pt x="2315" y="18246"/>
                </a:lnTo>
                <a:lnTo>
                  <a:pt x="1721" y="18842"/>
                </a:lnTo>
                <a:cubicBezTo>
                  <a:pt x="1504" y="19073"/>
                  <a:pt x="1291" y="19311"/>
                  <a:pt x="1110" y="19576"/>
                </a:cubicBezTo>
                <a:cubicBezTo>
                  <a:pt x="744" y="20099"/>
                  <a:pt x="454" y="20675"/>
                  <a:pt x="267" y="21287"/>
                </a:cubicBezTo>
                <a:cubicBezTo>
                  <a:pt x="86" y="21900"/>
                  <a:pt x="1" y="22538"/>
                  <a:pt x="13" y="23174"/>
                </a:cubicBezTo>
                <a:cubicBezTo>
                  <a:pt x="35" y="24451"/>
                  <a:pt x="496" y="25713"/>
                  <a:pt x="1281" y="26719"/>
                </a:cubicBezTo>
                <a:cubicBezTo>
                  <a:pt x="1679" y="27216"/>
                  <a:pt x="2146" y="27657"/>
                  <a:pt x="2675" y="28015"/>
                </a:cubicBezTo>
                <a:cubicBezTo>
                  <a:pt x="3210" y="28365"/>
                  <a:pt x="3798" y="28634"/>
                  <a:pt x="4413" y="28805"/>
                </a:cubicBezTo>
                <a:cubicBezTo>
                  <a:pt x="4924" y="28947"/>
                  <a:pt x="5453" y="29016"/>
                  <a:pt x="5983" y="29016"/>
                </a:cubicBezTo>
                <a:cubicBezTo>
                  <a:pt x="6728" y="29016"/>
                  <a:pt x="7474" y="28878"/>
                  <a:pt x="8170" y="28610"/>
                </a:cubicBezTo>
                <a:cubicBezTo>
                  <a:pt x="8765" y="28375"/>
                  <a:pt x="9319" y="28045"/>
                  <a:pt x="9814" y="27642"/>
                </a:cubicBezTo>
                <a:lnTo>
                  <a:pt x="10170" y="27323"/>
                </a:lnTo>
                <a:cubicBezTo>
                  <a:pt x="10285" y="27216"/>
                  <a:pt x="10371" y="27125"/>
                  <a:pt x="10472" y="27025"/>
                </a:cubicBezTo>
                <a:lnTo>
                  <a:pt x="11063" y="26437"/>
                </a:lnTo>
                <a:lnTo>
                  <a:pt x="20495" y="17039"/>
                </a:lnTo>
                <a:cubicBezTo>
                  <a:pt x="21385" y="16152"/>
                  <a:pt x="21860" y="15184"/>
                  <a:pt x="21554" y="14878"/>
                </a:cubicBezTo>
                <a:cubicBezTo>
                  <a:pt x="21491" y="14814"/>
                  <a:pt x="21400" y="14784"/>
                  <a:pt x="21287" y="14784"/>
                </a:cubicBezTo>
                <a:cubicBezTo>
                  <a:pt x="20852" y="14784"/>
                  <a:pt x="20096" y="15227"/>
                  <a:pt x="19389" y="15931"/>
                </a:cubicBezTo>
                <a:lnTo>
                  <a:pt x="9957" y="25329"/>
                </a:lnTo>
                <a:lnTo>
                  <a:pt x="9369" y="25916"/>
                </a:lnTo>
                <a:cubicBezTo>
                  <a:pt x="9272" y="26009"/>
                  <a:pt x="9166" y="26121"/>
                  <a:pt x="9079" y="26200"/>
                </a:cubicBezTo>
                <a:lnTo>
                  <a:pt x="8814" y="26439"/>
                </a:lnTo>
                <a:cubicBezTo>
                  <a:pt x="8448" y="26735"/>
                  <a:pt x="8041" y="26978"/>
                  <a:pt x="7603" y="27152"/>
                </a:cubicBezTo>
                <a:cubicBezTo>
                  <a:pt x="7090" y="27349"/>
                  <a:pt x="6538" y="27451"/>
                  <a:pt x="5987" y="27451"/>
                </a:cubicBezTo>
                <a:cubicBezTo>
                  <a:pt x="5595" y="27451"/>
                  <a:pt x="5204" y="27399"/>
                  <a:pt x="4826" y="27294"/>
                </a:cubicBezTo>
                <a:cubicBezTo>
                  <a:pt x="4373" y="27166"/>
                  <a:pt x="3939" y="26970"/>
                  <a:pt x="3544" y="26715"/>
                </a:cubicBezTo>
                <a:cubicBezTo>
                  <a:pt x="3154" y="26449"/>
                  <a:pt x="2808" y="26121"/>
                  <a:pt x="2512" y="25753"/>
                </a:cubicBezTo>
                <a:cubicBezTo>
                  <a:pt x="1935" y="25011"/>
                  <a:pt x="1591" y="24083"/>
                  <a:pt x="1577" y="23138"/>
                </a:cubicBezTo>
                <a:cubicBezTo>
                  <a:pt x="1570" y="22667"/>
                  <a:pt x="1633" y="22194"/>
                  <a:pt x="1764" y="21743"/>
                </a:cubicBezTo>
                <a:cubicBezTo>
                  <a:pt x="1902" y="21291"/>
                  <a:pt x="2118" y="20866"/>
                  <a:pt x="2387" y="20480"/>
                </a:cubicBezTo>
                <a:cubicBezTo>
                  <a:pt x="2520" y="20285"/>
                  <a:pt x="2677" y="20110"/>
                  <a:pt x="2838" y="19937"/>
                </a:cubicBezTo>
                <a:lnTo>
                  <a:pt x="3418" y="19355"/>
                </a:lnTo>
                <a:lnTo>
                  <a:pt x="4597" y="18180"/>
                </a:lnTo>
                <a:lnTo>
                  <a:pt x="9313" y="13480"/>
                </a:lnTo>
                <a:lnTo>
                  <a:pt x="18747" y="4082"/>
                </a:lnTo>
                <a:lnTo>
                  <a:pt x="19926" y="2907"/>
                </a:lnTo>
                <a:lnTo>
                  <a:pt x="20220" y="2615"/>
                </a:lnTo>
                <a:cubicBezTo>
                  <a:pt x="20318" y="2515"/>
                  <a:pt x="20421" y="2412"/>
                  <a:pt x="20497" y="2348"/>
                </a:cubicBezTo>
                <a:cubicBezTo>
                  <a:pt x="20576" y="2273"/>
                  <a:pt x="20660" y="2201"/>
                  <a:pt x="20751" y="2140"/>
                </a:cubicBezTo>
                <a:cubicBezTo>
                  <a:pt x="20836" y="2070"/>
                  <a:pt x="20930" y="2014"/>
                  <a:pt x="21027" y="1961"/>
                </a:cubicBezTo>
                <a:cubicBezTo>
                  <a:pt x="21473" y="1696"/>
                  <a:pt x="21990" y="1565"/>
                  <a:pt x="22507" y="1565"/>
                </a:cubicBezTo>
                <a:cubicBezTo>
                  <a:pt x="22870" y="1565"/>
                  <a:pt x="23232" y="1629"/>
                  <a:pt x="23570" y="1758"/>
                </a:cubicBezTo>
                <a:cubicBezTo>
                  <a:pt x="24397" y="2056"/>
                  <a:pt x="25065" y="2764"/>
                  <a:pt x="25342" y="3593"/>
                </a:cubicBezTo>
                <a:cubicBezTo>
                  <a:pt x="25634" y="4424"/>
                  <a:pt x="25517" y="5384"/>
                  <a:pt x="25051" y="6128"/>
                </a:cubicBezTo>
                <a:cubicBezTo>
                  <a:pt x="24938" y="6315"/>
                  <a:pt x="24797" y="6486"/>
                  <a:pt x="24646" y="6647"/>
                </a:cubicBezTo>
                <a:lnTo>
                  <a:pt x="24063" y="7229"/>
                </a:lnTo>
                <a:lnTo>
                  <a:pt x="22884" y="8404"/>
                </a:lnTo>
                <a:lnTo>
                  <a:pt x="20526" y="10752"/>
                </a:lnTo>
                <a:lnTo>
                  <a:pt x="15811" y="15452"/>
                </a:lnTo>
                <a:lnTo>
                  <a:pt x="11095" y="20150"/>
                </a:lnTo>
                <a:lnTo>
                  <a:pt x="10506" y="20739"/>
                </a:lnTo>
                <a:cubicBezTo>
                  <a:pt x="10283" y="20961"/>
                  <a:pt x="10170" y="21073"/>
                  <a:pt x="10011" y="21174"/>
                </a:cubicBezTo>
                <a:cubicBezTo>
                  <a:pt x="9754" y="21340"/>
                  <a:pt x="9447" y="21423"/>
                  <a:pt x="9141" y="21423"/>
                </a:cubicBezTo>
                <a:cubicBezTo>
                  <a:pt x="9072" y="21423"/>
                  <a:pt x="9004" y="21419"/>
                  <a:pt x="8936" y="21411"/>
                </a:cubicBezTo>
                <a:cubicBezTo>
                  <a:pt x="8184" y="21331"/>
                  <a:pt x="7552" y="20653"/>
                  <a:pt x="7524" y="19898"/>
                </a:cubicBezTo>
                <a:cubicBezTo>
                  <a:pt x="7500" y="19524"/>
                  <a:pt x="7607" y="19142"/>
                  <a:pt x="7834" y="18846"/>
                </a:cubicBezTo>
                <a:cubicBezTo>
                  <a:pt x="7858" y="18806"/>
                  <a:pt x="7890" y="18770"/>
                  <a:pt x="7922" y="18737"/>
                </a:cubicBezTo>
                <a:cubicBezTo>
                  <a:pt x="7951" y="18701"/>
                  <a:pt x="7979" y="18667"/>
                  <a:pt x="8035" y="18611"/>
                </a:cubicBezTo>
                <a:lnTo>
                  <a:pt x="8325" y="18313"/>
                </a:lnTo>
                <a:lnTo>
                  <a:pt x="8906" y="17717"/>
                </a:lnTo>
                <a:lnTo>
                  <a:pt x="11224" y="15333"/>
                </a:lnTo>
                <a:lnTo>
                  <a:pt x="15864" y="10561"/>
                </a:lnTo>
                <a:cubicBezTo>
                  <a:pt x="16739" y="9661"/>
                  <a:pt x="17200" y="8685"/>
                  <a:pt x="16894" y="8380"/>
                </a:cubicBezTo>
                <a:cubicBezTo>
                  <a:pt x="16832" y="8319"/>
                  <a:pt x="16743" y="8290"/>
                  <a:pt x="16633" y="8290"/>
                </a:cubicBezTo>
                <a:cubicBezTo>
                  <a:pt x="16201" y="8290"/>
                  <a:pt x="15448" y="8744"/>
                  <a:pt x="14749" y="9464"/>
                </a:cubicBezTo>
                <a:lnTo>
                  <a:pt x="10105" y="14239"/>
                </a:lnTo>
                <a:lnTo>
                  <a:pt x="7784" y="16627"/>
                </a:lnTo>
                <a:lnTo>
                  <a:pt x="7204" y="17224"/>
                </a:lnTo>
                <a:lnTo>
                  <a:pt x="6914" y="17522"/>
                </a:lnTo>
                <a:cubicBezTo>
                  <a:pt x="6870" y="17566"/>
                  <a:pt x="6806" y="17635"/>
                  <a:pt x="6745" y="17705"/>
                </a:cubicBezTo>
                <a:cubicBezTo>
                  <a:pt x="6685" y="17774"/>
                  <a:pt x="6625" y="17844"/>
                  <a:pt x="6574" y="17920"/>
                </a:cubicBezTo>
                <a:cubicBezTo>
                  <a:pt x="6130" y="18510"/>
                  <a:pt x="5916" y="19262"/>
                  <a:pt x="5963" y="19993"/>
                </a:cubicBezTo>
                <a:cubicBezTo>
                  <a:pt x="6005" y="20725"/>
                  <a:pt x="6307" y="21448"/>
                  <a:pt x="6816" y="21979"/>
                </a:cubicBezTo>
                <a:cubicBezTo>
                  <a:pt x="7313" y="22514"/>
                  <a:pt x="8009" y="22878"/>
                  <a:pt x="8739" y="22963"/>
                </a:cubicBezTo>
                <a:cubicBezTo>
                  <a:pt x="8873" y="22981"/>
                  <a:pt x="9009" y="22989"/>
                  <a:pt x="9144" y="22989"/>
                </a:cubicBezTo>
                <a:cubicBezTo>
                  <a:pt x="9743" y="22989"/>
                  <a:pt x="10342" y="22822"/>
                  <a:pt x="10848" y="22496"/>
                </a:cubicBezTo>
                <a:cubicBezTo>
                  <a:pt x="11003" y="22395"/>
                  <a:pt x="11152" y="22287"/>
                  <a:pt x="11286" y="22162"/>
                </a:cubicBezTo>
                <a:cubicBezTo>
                  <a:pt x="11439" y="22025"/>
                  <a:pt x="11502" y="21951"/>
                  <a:pt x="11612" y="21848"/>
                </a:cubicBezTo>
                <a:lnTo>
                  <a:pt x="12200" y="21260"/>
                </a:lnTo>
                <a:lnTo>
                  <a:pt x="16916" y="16562"/>
                </a:lnTo>
                <a:lnTo>
                  <a:pt x="21632" y="11862"/>
                </a:lnTo>
                <a:lnTo>
                  <a:pt x="23990" y="9514"/>
                </a:lnTo>
                <a:lnTo>
                  <a:pt x="25169" y="8339"/>
                </a:lnTo>
                <a:lnTo>
                  <a:pt x="25763" y="7742"/>
                </a:lnTo>
                <a:cubicBezTo>
                  <a:pt x="25994" y="7502"/>
                  <a:pt x="26206" y="7241"/>
                  <a:pt x="26381" y="6955"/>
                </a:cubicBezTo>
                <a:cubicBezTo>
                  <a:pt x="27093" y="5816"/>
                  <a:pt x="27268" y="4360"/>
                  <a:pt x="26825" y="3092"/>
                </a:cubicBezTo>
                <a:cubicBezTo>
                  <a:pt x="26397" y="1820"/>
                  <a:pt x="25389" y="758"/>
                  <a:pt x="24125" y="295"/>
                </a:cubicBezTo>
                <a:cubicBezTo>
                  <a:pt x="23609" y="98"/>
                  <a:pt x="23058" y="0"/>
                  <a:pt x="2250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8" name="Google Shape;4688;p14"/>
          <p:cNvSpPr/>
          <p:nvPr/>
        </p:nvSpPr>
        <p:spPr>
          <a:xfrm>
            <a:off x="1553150" y="3671325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9" name="Google Shape;4689;p14"/>
          <p:cNvSpPr/>
          <p:nvPr/>
        </p:nvSpPr>
        <p:spPr>
          <a:xfrm>
            <a:off x="2754375" y="4088550"/>
            <a:ext cx="176025" cy="165050"/>
          </a:xfrm>
          <a:custGeom>
            <a:avLst/>
            <a:gdLst/>
            <a:ahLst/>
            <a:cxnLst/>
            <a:rect l="l" t="t" r="r" b="b"/>
            <a:pathLst>
              <a:path w="7041" h="6602" extrusionOk="0">
                <a:moveTo>
                  <a:pt x="4935" y="1378"/>
                </a:moveTo>
                <a:cubicBezTo>
                  <a:pt x="4939" y="1380"/>
                  <a:pt x="4948" y="1387"/>
                  <a:pt x="4965" y="1400"/>
                </a:cubicBezTo>
                <a:cubicBezTo>
                  <a:pt x="4955" y="1392"/>
                  <a:pt x="4945" y="1385"/>
                  <a:pt x="4935" y="1378"/>
                </a:cubicBezTo>
                <a:close/>
                <a:moveTo>
                  <a:pt x="1630" y="1762"/>
                </a:moveTo>
                <a:lnTo>
                  <a:pt x="1630" y="1762"/>
                </a:lnTo>
                <a:cubicBezTo>
                  <a:pt x="1621" y="1773"/>
                  <a:pt x="1618" y="1778"/>
                  <a:pt x="1618" y="1778"/>
                </a:cubicBezTo>
                <a:cubicBezTo>
                  <a:pt x="1618" y="1778"/>
                  <a:pt x="1623" y="1771"/>
                  <a:pt x="1630" y="1762"/>
                </a:cubicBezTo>
                <a:close/>
                <a:moveTo>
                  <a:pt x="3639" y="986"/>
                </a:moveTo>
                <a:cubicBezTo>
                  <a:pt x="4036" y="986"/>
                  <a:pt x="4418" y="1072"/>
                  <a:pt x="4734" y="1250"/>
                </a:cubicBezTo>
                <a:cubicBezTo>
                  <a:pt x="4786" y="1280"/>
                  <a:pt x="4839" y="1313"/>
                  <a:pt x="4890" y="1347"/>
                </a:cubicBezTo>
                <a:cubicBezTo>
                  <a:pt x="4906" y="1357"/>
                  <a:pt x="4921" y="1367"/>
                  <a:pt x="4935" y="1378"/>
                </a:cubicBezTo>
                <a:lnTo>
                  <a:pt x="4935" y="1378"/>
                </a:lnTo>
                <a:cubicBezTo>
                  <a:pt x="4934" y="1377"/>
                  <a:pt x="4933" y="1376"/>
                  <a:pt x="4933" y="1376"/>
                </a:cubicBezTo>
                <a:lnTo>
                  <a:pt x="4933" y="1376"/>
                </a:lnTo>
                <a:cubicBezTo>
                  <a:pt x="4934" y="1376"/>
                  <a:pt x="4964" y="1397"/>
                  <a:pt x="4972" y="1404"/>
                </a:cubicBezTo>
                <a:cubicBezTo>
                  <a:pt x="5081" y="1495"/>
                  <a:pt x="5182" y="1594"/>
                  <a:pt x="5275" y="1701"/>
                </a:cubicBezTo>
                <a:cubicBezTo>
                  <a:pt x="5296" y="1724"/>
                  <a:pt x="5315" y="1747"/>
                  <a:pt x="5332" y="1771"/>
                </a:cubicBezTo>
                <a:cubicBezTo>
                  <a:pt x="5336" y="1776"/>
                  <a:pt x="5339" y="1780"/>
                  <a:pt x="5342" y="1782"/>
                </a:cubicBezTo>
                <a:lnTo>
                  <a:pt x="5342" y="1782"/>
                </a:lnTo>
                <a:cubicBezTo>
                  <a:pt x="5378" y="1835"/>
                  <a:pt x="5414" y="1889"/>
                  <a:pt x="5446" y="1943"/>
                </a:cubicBezTo>
                <a:cubicBezTo>
                  <a:pt x="5477" y="1994"/>
                  <a:pt x="5507" y="2045"/>
                  <a:pt x="5534" y="2097"/>
                </a:cubicBezTo>
                <a:cubicBezTo>
                  <a:pt x="5548" y="2126"/>
                  <a:pt x="5603" y="2244"/>
                  <a:pt x="5604" y="2244"/>
                </a:cubicBezTo>
                <a:cubicBezTo>
                  <a:pt x="5605" y="2244"/>
                  <a:pt x="5604" y="2244"/>
                  <a:pt x="5604" y="2242"/>
                </a:cubicBezTo>
                <a:lnTo>
                  <a:pt x="5604" y="2242"/>
                </a:lnTo>
                <a:cubicBezTo>
                  <a:pt x="5646" y="2347"/>
                  <a:pt x="5682" y="2454"/>
                  <a:pt x="5711" y="2561"/>
                </a:cubicBezTo>
                <a:cubicBezTo>
                  <a:pt x="5726" y="2620"/>
                  <a:pt x="5741" y="2679"/>
                  <a:pt x="5751" y="2738"/>
                </a:cubicBezTo>
                <a:cubicBezTo>
                  <a:pt x="5756" y="2758"/>
                  <a:pt x="5778" y="2901"/>
                  <a:pt x="5781" y="2901"/>
                </a:cubicBezTo>
                <a:cubicBezTo>
                  <a:pt x="5781" y="2901"/>
                  <a:pt x="5781" y="2892"/>
                  <a:pt x="5779" y="2872"/>
                </a:cubicBezTo>
                <a:lnTo>
                  <a:pt x="5779" y="2872"/>
                </a:lnTo>
                <a:cubicBezTo>
                  <a:pt x="5793" y="2999"/>
                  <a:pt x="5800" y="3127"/>
                  <a:pt x="5800" y="3256"/>
                </a:cubicBezTo>
                <a:cubicBezTo>
                  <a:pt x="5798" y="3323"/>
                  <a:pt x="5796" y="3393"/>
                  <a:pt x="5791" y="3460"/>
                </a:cubicBezTo>
                <a:cubicBezTo>
                  <a:pt x="5787" y="3518"/>
                  <a:pt x="5781" y="3572"/>
                  <a:pt x="5780" y="3582"/>
                </a:cubicBezTo>
                <a:lnTo>
                  <a:pt x="5780" y="3582"/>
                </a:lnTo>
                <a:cubicBezTo>
                  <a:pt x="5759" y="3706"/>
                  <a:pt x="5734" y="3831"/>
                  <a:pt x="5699" y="3953"/>
                </a:cubicBezTo>
                <a:cubicBezTo>
                  <a:pt x="5682" y="4012"/>
                  <a:pt x="5663" y="4069"/>
                  <a:pt x="5642" y="4126"/>
                </a:cubicBezTo>
                <a:cubicBezTo>
                  <a:pt x="5631" y="4155"/>
                  <a:pt x="5621" y="4183"/>
                  <a:pt x="5610" y="4212"/>
                </a:cubicBezTo>
                <a:cubicBezTo>
                  <a:pt x="5606" y="4223"/>
                  <a:pt x="5602" y="4232"/>
                  <a:pt x="5600" y="4238"/>
                </a:cubicBezTo>
                <a:lnTo>
                  <a:pt x="5600" y="4238"/>
                </a:lnTo>
                <a:cubicBezTo>
                  <a:pt x="5597" y="4244"/>
                  <a:pt x="5593" y="4252"/>
                  <a:pt x="5589" y="4261"/>
                </a:cubicBezTo>
                <a:cubicBezTo>
                  <a:pt x="5534" y="4370"/>
                  <a:pt x="5477" y="4478"/>
                  <a:pt x="5412" y="4581"/>
                </a:cubicBezTo>
                <a:cubicBezTo>
                  <a:pt x="5311" y="4737"/>
                  <a:pt x="5324" y="4720"/>
                  <a:pt x="5189" y="4863"/>
                </a:cubicBezTo>
                <a:cubicBezTo>
                  <a:pt x="4814" y="5261"/>
                  <a:pt x="4355" y="5476"/>
                  <a:pt x="3756" y="5573"/>
                </a:cubicBezTo>
                <a:cubicBezTo>
                  <a:pt x="3620" y="5595"/>
                  <a:pt x="3482" y="5605"/>
                  <a:pt x="3344" y="5605"/>
                </a:cubicBezTo>
                <a:cubicBezTo>
                  <a:pt x="2954" y="5605"/>
                  <a:pt x="2572" y="5519"/>
                  <a:pt x="2265" y="5346"/>
                </a:cubicBezTo>
                <a:cubicBezTo>
                  <a:pt x="2214" y="5316"/>
                  <a:pt x="2164" y="5285"/>
                  <a:pt x="2113" y="5253"/>
                </a:cubicBezTo>
                <a:cubicBezTo>
                  <a:pt x="2098" y="5243"/>
                  <a:pt x="2015" y="5180"/>
                  <a:pt x="2013" y="5180"/>
                </a:cubicBezTo>
                <a:lnTo>
                  <a:pt x="2013" y="5180"/>
                </a:lnTo>
                <a:cubicBezTo>
                  <a:pt x="2013" y="5180"/>
                  <a:pt x="2019" y="5186"/>
                  <a:pt x="2037" y="5200"/>
                </a:cubicBezTo>
                <a:cubicBezTo>
                  <a:pt x="1930" y="5114"/>
                  <a:pt x="1831" y="5019"/>
                  <a:pt x="1740" y="4916"/>
                </a:cubicBezTo>
                <a:cubicBezTo>
                  <a:pt x="1728" y="4902"/>
                  <a:pt x="1675" y="4837"/>
                  <a:pt x="1657" y="4816"/>
                </a:cubicBezTo>
                <a:lnTo>
                  <a:pt x="1657" y="4816"/>
                </a:lnTo>
                <a:cubicBezTo>
                  <a:pt x="1647" y="4801"/>
                  <a:pt x="1584" y="4711"/>
                  <a:pt x="1570" y="4688"/>
                </a:cubicBezTo>
                <a:cubicBezTo>
                  <a:pt x="1500" y="4579"/>
                  <a:pt x="1439" y="4465"/>
                  <a:pt x="1382" y="4347"/>
                </a:cubicBezTo>
                <a:cubicBezTo>
                  <a:pt x="1372" y="4327"/>
                  <a:pt x="1369" y="4322"/>
                  <a:pt x="1368" y="4322"/>
                </a:cubicBezTo>
                <a:lnTo>
                  <a:pt x="1368" y="4322"/>
                </a:lnTo>
                <a:cubicBezTo>
                  <a:pt x="1368" y="4322"/>
                  <a:pt x="1368" y="4322"/>
                  <a:pt x="1368" y="4322"/>
                </a:cubicBezTo>
                <a:lnTo>
                  <a:pt x="1368" y="4322"/>
                </a:lnTo>
                <a:cubicBezTo>
                  <a:pt x="1366" y="4315"/>
                  <a:pt x="1360" y="4299"/>
                  <a:pt x="1348" y="4265"/>
                </a:cubicBezTo>
                <a:cubicBezTo>
                  <a:pt x="1329" y="4210"/>
                  <a:pt x="1308" y="4155"/>
                  <a:pt x="1291" y="4101"/>
                </a:cubicBezTo>
                <a:cubicBezTo>
                  <a:pt x="1251" y="3974"/>
                  <a:pt x="1220" y="3848"/>
                  <a:pt x="1197" y="3717"/>
                </a:cubicBezTo>
                <a:cubicBezTo>
                  <a:pt x="1192" y="3696"/>
                  <a:pt x="1179" y="3596"/>
                  <a:pt x="1178" y="3596"/>
                </a:cubicBezTo>
                <a:lnTo>
                  <a:pt x="1178" y="3596"/>
                </a:lnTo>
                <a:cubicBezTo>
                  <a:pt x="1178" y="3596"/>
                  <a:pt x="1179" y="3606"/>
                  <a:pt x="1182" y="3633"/>
                </a:cubicBezTo>
                <a:cubicBezTo>
                  <a:pt x="1173" y="3568"/>
                  <a:pt x="1167" y="3502"/>
                  <a:pt x="1165" y="3437"/>
                </a:cubicBezTo>
                <a:cubicBezTo>
                  <a:pt x="1157" y="3304"/>
                  <a:pt x="1157" y="3174"/>
                  <a:pt x="1165" y="3041"/>
                </a:cubicBezTo>
                <a:cubicBezTo>
                  <a:pt x="1167" y="3011"/>
                  <a:pt x="1179" y="2898"/>
                  <a:pt x="1181" y="2870"/>
                </a:cubicBezTo>
                <a:lnTo>
                  <a:pt x="1181" y="2870"/>
                </a:lnTo>
                <a:cubicBezTo>
                  <a:pt x="1186" y="2847"/>
                  <a:pt x="1203" y="2750"/>
                  <a:pt x="1209" y="2721"/>
                </a:cubicBezTo>
                <a:cubicBezTo>
                  <a:pt x="1239" y="2580"/>
                  <a:pt x="1281" y="2443"/>
                  <a:pt x="1327" y="2306"/>
                </a:cubicBezTo>
                <a:cubicBezTo>
                  <a:pt x="1342" y="2262"/>
                  <a:pt x="1345" y="2248"/>
                  <a:pt x="1346" y="2244"/>
                </a:cubicBezTo>
                <a:lnTo>
                  <a:pt x="1346" y="2244"/>
                </a:lnTo>
                <a:cubicBezTo>
                  <a:pt x="1348" y="2241"/>
                  <a:pt x="1355" y="2229"/>
                  <a:pt x="1376" y="2188"/>
                </a:cubicBezTo>
                <a:cubicBezTo>
                  <a:pt x="1407" y="2125"/>
                  <a:pt x="1439" y="2059"/>
                  <a:pt x="1475" y="1998"/>
                </a:cubicBezTo>
                <a:cubicBezTo>
                  <a:pt x="1511" y="1937"/>
                  <a:pt x="1551" y="1878"/>
                  <a:pt x="1588" y="1819"/>
                </a:cubicBezTo>
                <a:cubicBezTo>
                  <a:pt x="1603" y="1799"/>
                  <a:pt x="1618" y="1779"/>
                  <a:pt x="1632" y="1759"/>
                </a:cubicBezTo>
                <a:lnTo>
                  <a:pt x="1632" y="1759"/>
                </a:lnTo>
                <a:cubicBezTo>
                  <a:pt x="1639" y="1751"/>
                  <a:pt x="1646" y="1741"/>
                  <a:pt x="1654" y="1733"/>
                </a:cubicBezTo>
                <a:cubicBezTo>
                  <a:pt x="1744" y="1632"/>
                  <a:pt x="1839" y="1535"/>
                  <a:pt x="1945" y="1446"/>
                </a:cubicBezTo>
                <a:cubicBezTo>
                  <a:pt x="1949" y="1443"/>
                  <a:pt x="1952" y="1440"/>
                  <a:pt x="1955" y="1437"/>
                </a:cubicBezTo>
                <a:lnTo>
                  <a:pt x="1955" y="1437"/>
                </a:lnTo>
                <a:cubicBezTo>
                  <a:pt x="1958" y="1435"/>
                  <a:pt x="1960" y="1434"/>
                  <a:pt x="1963" y="1431"/>
                </a:cubicBezTo>
                <a:cubicBezTo>
                  <a:pt x="1993" y="1410"/>
                  <a:pt x="2022" y="1389"/>
                  <a:pt x="2054" y="1370"/>
                </a:cubicBezTo>
                <a:cubicBezTo>
                  <a:pt x="2115" y="1328"/>
                  <a:pt x="2180" y="1292"/>
                  <a:pt x="2246" y="1257"/>
                </a:cubicBezTo>
                <a:cubicBezTo>
                  <a:pt x="2372" y="1191"/>
                  <a:pt x="2412" y="1174"/>
                  <a:pt x="2604" y="1120"/>
                </a:cubicBezTo>
                <a:cubicBezTo>
                  <a:pt x="2802" y="1065"/>
                  <a:pt x="2859" y="1059"/>
                  <a:pt x="3023" y="1044"/>
                </a:cubicBezTo>
                <a:cubicBezTo>
                  <a:pt x="3046" y="1042"/>
                  <a:pt x="3069" y="1039"/>
                  <a:pt x="3092" y="1035"/>
                </a:cubicBezTo>
                <a:lnTo>
                  <a:pt x="3092" y="1035"/>
                </a:lnTo>
                <a:cubicBezTo>
                  <a:pt x="3113" y="1033"/>
                  <a:pt x="3134" y="1031"/>
                  <a:pt x="3156" y="1027"/>
                </a:cubicBezTo>
                <a:cubicBezTo>
                  <a:pt x="3317" y="1000"/>
                  <a:pt x="3479" y="986"/>
                  <a:pt x="3639" y="986"/>
                </a:cubicBezTo>
                <a:close/>
                <a:moveTo>
                  <a:pt x="3656" y="0"/>
                </a:moveTo>
                <a:cubicBezTo>
                  <a:pt x="3424" y="0"/>
                  <a:pt x="3191" y="20"/>
                  <a:pt x="2962" y="55"/>
                </a:cubicBezTo>
                <a:lnTo>
                  <a:pt x="2962" y="55"/>
                </a:lnTo>
                <a:cubicBezTo>
                  <a:pt x="1592" y="189"/>
                  <a:pt x="506" y="1128"/>
                  <a:pt x="238" y="2500"/>
                </a:cubicBezTo>
                <a:cubicBezTo>
                  <a:pt x="0" y="3730"/>
                  <a:pt x="360" y="5131"/>
                  <a:pt x="1367" y="5933"/>
                </a:cubicBezTo>
                <a:cubicBezTo>
                  <a:pt x="1934" y="6385"/>
                  <a:pt x="2656" y="6602"/>
                  <a:pt x="3382" y="6602"/>
                </a:cubicBezTo>
                <a:cubicBezTo>
                  <a:pt x="4138" y="6602"/>
                  <a:pt x="4898" y="6367"/>
                  <a:pt x="5494" y="5917"/>
                </a:cubicBezTo>
                <a:cubicBezTo>
                  <a:pt x="6607" y="5078"/>
                  <a:pt x="7041" y="3580"/>
                  <a:pt x="6659" y="2253"/>
                </a:cubicBezTo>
                <a:cubicBezTo>
                  <a:pt x="6453" y="1537"/>
                  <a:pt x="6015" y="905"/>
                  <a:pt x="5393" y="488"/>
                </a:cubicBezTo>
                <a:cubicBezTo>
                  <a:pt x="4872" y="137"/>
                  <a:pt x="4267" y="0"/>
                  <a:pt x="3656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90" name="Google Shape;4690;p14"/>
          <p:cNvSpPr/>
          <p:nvPr/>
        </p:nvSpPr>
        <p:spPr>
          <a:xfrm>
            <a:off x="5982663" y="944325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691" name="Google Shape;4691;p14"/>
          <p:cNvGrpSpPr/>
          <p:nvPr/>
        </p:nvGrpSpPr>
        <p:grpSpPr>
          <a:xfrm>
            <a:off x="6340450" y="4088531"/>
            <a:ext cx="1055760" cy="753780"/>
            <a:chOff x="3308425" y="649500"/>
            <a:chExt cx="947975" cy="676825"/>
          </a:xfrm>
        </p:grpSpPr>
        <p:sp>
          <p:nvSpPr>
            <p:cNvPr id="4692" name="Google Shape;4692;p14"/>
            <p:cNvSpPr/>
            <p:nvPr/>
          </p:nvSpPr>
          <p:spPr>
            <a:xfrm>
              <a:off x="3308425" y="649500"/>
              <a:ext cx="947975" cy="676275"/>
            </a:xfrm>
            <a:custGeom>
              <a:avLst/>
              <a:gdLst/>
              <a:ahLst/>
              <a:cxnLst/>
              <a:rect l="l" t="t" r="r" b="b"/>
              <a:pathLst>
                <a:path w="37919" h="27051" extrusionOk="0">
                  <a:moveTo>
                    <a:pt x="12816" y="19976"/>
                  </a:moveTo>
                  <a:cubicBezTo>
                    <a:pt x="12818" y="19976"/>
                    <a:pt x="12821" y="19976"/>
                    <a:pt x="12824" y="19976"/>
                  </a:cubicBezTo>
                  <a:lnTo>
                    <a:pt x="12824" y="19976"/>
                  </a:lnTo>
                  <a:cubicBezTo>
                    <a:pt x="12815" y="19979"/>
                    <a:pt x="12808" y="19979"/>
                    <a:pt x="12804" y="19979"/>
                  </a:cubicBezTo>
                  <a:cubicBezTo>
                    <a:pt x="12796" y="19979"/>
                    <a:pt x="12800" y="19976"/>
                    <a:pt x="12816" y="19976"/>
                  </a:cubicBezTo>
                  <a:close/>
                  <a:moveTo>
                    <a:pt x="23205" y="24113"/>
                  </a:moveTo>
                  <a:cubicBezTo>
                    <a:pt x="23209" y="24113"/>
                    <a:pt x="23211" y="24115"/>
                    <a:pt x="23210" y="24120"/>
                  </a:cubicBezTo>
                  <a:cubicBezTo>
                    <a:pt x="23210" y="24121"/>
                    <a:pt x="23207" y="24122"/>
                    <a:pt x="23199" y="24122"/>
                  </a:cubicBezTo>
                  <a:cubicBezTo>
                    <a:pt x="23195" y="24122"/>
                    <a:pt x="23190" y="24121"/>
                    <a:pt x="23183" y="24121"/>
                  </a:cubicBezTo>
                  <a:lnTo>
                    <a:pt x="23183" y="24121"/>
                  </a:lnTo>
                  <a:cubicBezTo>
                    <a:pt x="23192" y="24116"/>
                    <a:pt x="23200" y="24113"/>
                    <a:pt x="23205" y="24113"/>
                  </a:cubicBezTo>
                  <a:close/>
                  <a:moveTo>
                    <a:pt x="36242" y="1377"/>
                  </a:moveTo>
                  <a:cubicBezTo>
                    <a:pt x="35424" y="2822"/>
                    <a:pt x="34606" y="4266"/>
                    <a:pt x="33786" y="5709"/>
                  </a:cubicBezTo>
                  <a:cubicBezTo>
                    <a:pt x="31759" y="9274"/>
                    <a:pt x="29728" y="12836"/>
                    <a:pt x="27681" y="16390"/>
                  </a:cubicBezTo>
                  <a:cubicBezTo>
                    <a:pt x="26227" y="18914"/>
                    <a:pt x="24824" y="21495"/>
                    <a:pt x="23229" y="23934"/>
                  </a:cubicBezTo>
                  <a:cubicBezTo>
                    <a:pt x="23191" y="23992"/>
                    <a:pt x="23148" y="24050"/>
                    <a:pt x="23106" y="24108"/>
                  </a:cubicBezTo>
                  <a:lnTo>
                    <a:pt x="23106" y="24108"/>
                  </a:lnTo>
                  <a:cubicBezTo>
                    <a:pt x="23088" y="24104"/>
                    <a:pt x="23067" y="24099"/>
                    <a:pt x="23044" y="24092"/>
                  </a:cubicBezTo>
                  <a:cubicBezTo>
                    <a:pt x="22905" y="24054"/>
                    <a:pt x="22768" y="24012"/>
                    <a:pt x="22633" y="23962"/>
                  </a:cubicBezTo>
                  <a:cubicBezTo>
                    <a:pt x="22302" y="23842"/>
                    <a:pt x="21982" y="23692"/>
                    <a:pt x="21664" y="23540"/>
                  </a:cubicBezTo>
                  <a:cubicBezTo>
                    <a:pt x="19793" y="22645"/>
                    <a:pt x="18001" y="21587"/>
                    <a:pt x="16189" y="20578"/>
                  </a:cubicBezTo>
                  <a:cubicBezTo>
                    <a:pt x="15443" y="20163"/>
                    <a:pt x="14697" y="19740"/>
                    <a:pt x="13928" y="19365"/>
                  </a:cubicBezTo>
                  <a:cubicBezTo>
                    <a:pt x="13607" y="19207"/>
                    <a:pt x="13229" y="18985"/>
                    <a:pt x="12857" y="18985"/>
                  </a:cubicBezTo>
                  <a:cubicBezTo>
                    <a:pt x="12737" y="18985"/>
                    <a:pt x="12617" y="19009"/>
                    <a:pt x="12500" y="19066"/>
                  </a:cubicBezTo>
                  <a:cubicBezTo>
                    <a:pt x="12209" y="19207"/>
                    <a:pt x="11959" y="19472"/>
                    <a:pt x="11729" y="19693"/>
                  </a:cubicBezTo>
                  <a:cubicBezTo>
                    <a:pt x="11318" y="20094"/>
                    <a:pt x="10928" y="20513"/>
                    <a:pt x="10534" y="20928"/>
                  </a:cubicBezTo>
                  <a:cubicBezTo>
                    <a:pt x="9428" y="22101"/>
                    <a:pt x="8325" y="23277"/>
                    <a:pt x="7166" y="24400"/>
                  </a:cubicBezTo>
                  <a:cubicBezTo>
                    <a:pt x="6929" y="24629"/>
                    <a:pt x="6690" y="24856"/>
                    <a:pt x="6448" y="25080"/>
                  </a:cubicBezTo>
                  <a:lnTo>
                    <a:pt x="6448" y="25080"/>
                  </a:lnTo>
                  <a:cubicBezTo>
                    <a:pt x="7055" y="22855"/>
                    <a:pt x="7613" y="20617"/>
                    <a:pt x="8177" y="18381"/>
                  </a:cubicBezTo>
                  <a:cubicBezTo>
                    <a:pt x="8331" y="17766"/>
                    <a:pt x="8727" y="16974"/>
                    <a:pt x="8278" y="16415"/>
                  </a:cubicBezTo>
                  <a:cubicBezTo>
                    <a:pt x="7575" y="15537"/>
                    <a:pt x="6292" y="15010"/>
                    <a:pt x="5320" y="14501"/>
                  </a:cubicBezTo>
                  <a:cubicBezTo>
                    <a:pt x="4122" y="13870"/>
                    <a:pt x="2890" y="13287"/>
                    <a:pt x="1708" y="12620"/>
                  </a:cubicBezTo>
                  <a:lnTo>
                    <a:pt x="1708" y="12620"/>
                  </a:lnTo>
                  <a:cubicBezTo>
                    <a:pt x="6998" y="10932"/>
                    <a:pt x="12278" y="9210"/>
                    <a:pt x="17556" y="7490"/>
                  </a:cubicBezTo>
                  <a:cubicBezTo>
                    <a:pt x="23048" y="5699"/>
                    <a:pt x="28536" y="3904"/>
                    <a:pt x="34026" y="2105"/>
                  </a:cubicBezTo>
                  <a:cubicBezTo>
                    <a:pt x="34765" y="1863"/>
                    <a:pt x="35503" y="1620"/>
                    <a:pt x="36242" y="1377"/>
                  </a:cubicBezTo>
                  <a:close/>
                  <a:moveTo>
                    <a:pt x="37319" y="0"/>
                  </a:moveTo>
                  <a:cubicBezTo>
                    <a:pt x="37273" y="0"/>
                    <a:pt x="37225" y="7"/>
                    <a:pt x="37176" y="23"/>
                  </a:cubicBezTo>
                  <a:cubicBezTo>
                    <a:pt x="33967" y="1077"/>
                    <a:pt x="30757" y="2128"/>
                    <a:pt x="27546" y="3179"/>
                  </a:cubicBezTo>
                  <a:cubicBezTo>
                    <a:pt x="21382" y="5195"/>
                    <a:pt x="15218" y="7209"/>
                    <a:pt x="9047" y="9209"/>
                  </a:cubicBezTo>
                  <a:cubicBezTo>
                    <a:pt x="6184" y="10137"/>
                    <a:pt x="3319" y="11064"/>
                    <a:pt x="452" y="11976"/>
                  </a:cubicBezTo>
                  <a:lnTo>
                    <a:pt x="452" y="11976"/>
                  </a:lnTo>
                  <a:cubicBezTo>
                    <a:pt x="371" y="11985"/>
                    <a:pt x="297" y="12018"/>
                    <a:pt x="233" y="12067"/>
                  </a:cubicBezTo>
                  <a:lnTo>
                    <a:pt x="233" y="12067"/>
                  </a:lnTo>
                  <a:cubicBezTo>
                    <a:pt x="111" y="12148"/>
                    <a:pt x="46" y="12272"/>
                    <a:pt x="28" y="12402"/>
                  </a:cubicBezTo>
                  <a:lnTo>
                    <a:pt x="28" y="12402"/>
                  </a:lnTo>
                  <a:cubicBezTo>
                    <a:pt x="0" y="12540"/>
                    <a:pt x="26" y="12688"/>
                    <a:pt x="128" y="12807"/>
                  </a:cubicBezTo>
                  <a:lnTo>
                    <a:pt x="128" y="12807"/>
                  </a:lnTo>
                  <a:cubicBezTo>
                    <a:pt x="180" y="12878"/>
                    <a:pt x="249" y="12934"/>
                    <a:pt x="332" y="12964"/>
                  </a:cubicBezTo>
                  <a:lnTo>
                    <a:pt x="332" y="12964"/>
                  </a:lnTo>
                  <a:cubicBezTo>
                    <a:pt x="1532" y="13711"/>
                    <a:pt x="2813" y="14326"/>
                    <a:pt x="4069" y="14970"/>
                  </a:cubicBezTo>
                  <a:cubicBezTo>
                    <a:pt x="5152" y="15529"/>
                    <a:pt x="6416" y="16055"/>
                    <a:pt x="7339" y="16873"/>
                  </a:cubicBezTo>
                  <a:cubicBezTo>
                    <a:pt x="7383" y="16913"/>
                    <a:pt x="7435" y="16989"/>
                    <a:pt x="7487" y="17027"/>
                  </a:cubicBezTo>
                  <a:lnTo>
                    <a:pt x="7487" y="17027"/>
                  </a:lnTo>
                  <a:cubicBezTo>
                    <a:pt x="7393" y="17359"/>
                    <a:pt x="7319" y="17699"/>
                    <a:pt x="7235" y="18033"/>
                  </a:cubicBezTo>
                  <a:cubicBezTo>
                    <a:pt x="6913" y="19321"/>
                    <a:pt x="6584" y="20606"/>
                    <a:pt x="6254" y="21891"/>
                  </a:cubicBezTo>
                  <a:cubicBezTo>
                    <a:pt x="5860" y="23410"/>
                    <a:pt x="5464" y="24931"/>
                    <a:pt x="5034" y="26439"/>
                  </a:cubicBezTo>
                  <a:cubicBezTo>
                    <a:pt x="4930" y="26803"/>
                    <a:pt x="5214" y="27050"/>
                    <a:pt x="5517" y="27050"/>
                  </a:cubicBezTo>
                  <a:cubicBezTo>
                    <a:pt x="5639" y="27050"/>
                    <a:pt x="5763" y="27011"/>
                    <a:pt x="5866" y="26924"/>
                  </a:cubicBezTo>
                  <a:cubicBezTo>
                    <a:pt x="8247" y="24910"/>
                    <a:pt x="10227" y="22525"/>
                    <a:pt x="12464" y="20370"/>
                  </a:cubicBezTo>
                  <a:cubicBezTo>
                    <a:pt x="12589" y="20250"/>
                    <a:pt x="12713" y="20123"/>
                    <a:pt x="12852" y="20018"/>
                  </a:cubicBezTo>
                  <a:cubicBezTo>
                    <a:pt x="12863" y="20009"/>
                    <a:pt x="12877" y="19999"/>
                    <a:pt x="12890" y="19990"/>
                  </a:cubicBezTo>
                  <a:lnTo>
                    <a:pt x="12890" y="19990"/>
                  </a:lnTo>
                  <a:cubicBezTo>
                    <a:pt x="12900" y="19993"/>
                    <a:pt x="12910" y="19997"/>
                    <a:pt x="12921" y="20001"/>
                  </a:cubicBezTo>
                  <a:cubicBezTo>
                    <a:pt x="13088" y="20068"/>
                    <a:pt x="13031" y="20039"/>
                    <a:pt x="13176" y="20106"/>
                  </a:cubicBezTo>
                  <a:cubicBezTo>
                    <a:pt x="13893" y="20437"/>
                    <a:pt x="14584" y="20827"/>
                    <a:pt x="15275" y="21210"/>
                  </a:cubicBezTo>
                  <a:cubicBezTo>
                    <a:pt x="17105" y="22224"/>
                    <a:pt x="18913" y="23285"/>
                    <a:pt x="20786" y="24217"/>
                  </a:cubicBezTo>
                  <a:cubicBezTo>
                    <a:pt x="21424" y="24535"/>
                    <a:pt x="22098" y="24897"/>
                    <a:pt x="22800" y="25057"/>
                  </a:cubicBezTo>
                  <a:cubicBezTo>
                    <a:pt x="22930" y="25087"/>
                    <a:pt x="23053" y="25105"/>
                    <a:pt x="23169" y="25105"/>
                  </a:cubicBezTo>
                  <a:cubicBezTo>
                    <a:pt x="23448" y="25105"/>
                    <a:pt x="23685" y="25004"/>
                    <a:pt x="23880" y="24741"/>
                  </a:cubicBezTo>
                  <a:cubicBezTo>
                    <a:pt x="24388" y="24059"/>
                    <a:pt x="24801" y="23292"/>
                    <a:pt x="25237" y="22563"/>
                  </a:cubicBezTo>
                  <a:cubicBezTo>
                    <a:pt x="26092" y="21124"/>
                    <a:pt x="26933" y="19677"/>
                    <a:pt x="27771" y="18227"/>
                  </a:cubicBezTo>
                  <a:cubicBezTo>
                    <a:pt x="29844" y="14642"/>
                    <a:pt x="31898" y="11043"/>
                    <a:pt x="33946" y="7443"/>
                  </a:cubicBezTo>
                  <a:cubicBezTo>
                    <a:pt x="35191" y="5254"/>
                    <a:pt x="36493" y="3084"/>
                    <a:pt x="37679" y="860"/>
                  </a:cubicBezTo>
                  <a:cubicBezTo>
                    <a:pt x="37698" y="826"/>
                    <a:pt x="37717" y="790"/>
                    <a:pt x="37738" y="754"/>
                  </a:cubicBezTo>
                  <a:cubicBezTo>
                    <a:pt x="37919" y="436"/>
                    <a:pt x="37673" y="0"/>
                    <a:pt x="3731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3" name="Google Shape;4693;p14"/>
            <p:cNvSpPr/>
            <p:nvPr/>
          </p:nvSpPr>
          <p:spPr>
            <a:xfrm>
              <a:off x="3492300" y="863350"/>
              <a:ext cx="474450" cy="278325"/>
            </a:xfrm>
            <a:custGeom>
              <a:avLst/>
              <a:gdLst/>
              <a:ahLst/>
              <a:cxnLst/>
              <a:rect l="l" t="t" r="r" b="b"/>
              <a:pathLst>
                <a:path w="18978" h="11133" extrusionOk="0">
                  <a:moveTo>
                    <a:pt x="18335" y="1"/>
                  </a:moveTo>
                  <a:cubicBezTo>
                    <a:pt x="18285" y="1"/>
                    <a:pt x="18233" y="10"/>
                    <a:pt x="18179" y="31"/>
                  </a:cubicBezTo>
                  <a:cubicBezTo>
                    <a:pt x="15036" y="1249"/>
                    <a:pt x="11985" y="2675"/>
                    <a:pt x="8954" y="4143"/>
                  </a:cubicBezTo>
                  <a:cubicBezTo>
                    <a:pt x="6184" y="5485"/>
                    <a:pt x="3415" y="6829"/>
                    <a:pt x="534" y="7916"/>
                  </a:cubicBezTo>
                  <a:cubicBezTo>
                    <a:pt x="1" y="8116"/>
                    <a:pt x="152" y="8911"/>
                    <a:pt x="623" y="8911"/>
                  </a:cubicBezTo>
                  <a:cubicBezTo>
                    <a:pt x="678" y="8911"/>
                    <a:pt x="737" y="8900"/>
                    <a:pt x="799" y="8877"/>
                  </a:cubicBezTo>
                  <a:cubicBezTo>
                    <a:pt x="5885" y="6960"/>
                    <a:pt x="10658" y="4331"/>
                    <a:pt x="15633" y="2155"/>
                  </a:cubicBezTo>
                  <a:lnTo>
                    <a:pt x="15633" y="2155"/>
                  </a:lnTo>
                  <a:cubicBezTo>
                    <a:pt x="12206" y="4952"/>
                    <a:pt x="8533" y="7433"/>
                    <a:pt x="5160" y="10303"/>
                  </a:cubicBezTo>
                  <a:cubicBezTo>
                    <a:pt x="4776" y="10629"/>
                    <a:pt x="5131" y="11132"/>
                    <a:pt x="5535" y="11132"/>
                  </a:cubicBezTo>
                  <a:cubicBezTo>
                    <a:pt x="5646" y="11132"/>
                    <a:pt x="5760" y="11095"/>
                    <a:pt x="5863" y="11007"/>
                  </a:cubicBezTo>
                  <a:cubicBezTo>
                    <a:pt x="10016" y="7474"/>
                    <a:pt x="14621" y="4533"/>
                    <a:pt x="18664" y="863"/>
                  </a:cubicBezTo>
                  <a:cubicBezTo>
                    <a:pt x="18977" y="577"/>
                    <a:pt x="18723" y="1"/>
                    <a:pt x="1833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4" name="Google Shape;4694;p14"/>
            <p:cNvSpPr/>
            <p:nvPr/>
          </p:nvSpPr>
          <p:spPr>
            <a:xfrm>
              <a:off x="3428775" y="1197550"/>
              <a:ext cx="352850" cy="128775"/>
            </a:xfrm>
            <a:custGeom>
              <a:avLst/>
              <a:gdLst/>
              <a:ahLst/>
              <a:cxnLst/>
              <a:rect l="l" t="t" r="r" b="b"/>
              <a:pathLst>
                <a:path w="14114" h="5151" extrusionOk="0">
                  <a:moveTo>
                    <a:pt x="13430" y="0"/>
                  </a:moveTo>
                  <a:cubicBezTo>
                    <a:pt x="13384" y="0"/>
                    <a:pt x="13335" y="7"/>
                    <a:pt x="13283" y="21"/>
                  </a:cubicBezTo>
                  <a:cubicBezTo>
                    <a:pt x="8994" y="1241"/>
                    <a:pt x="4865" y="2969"/>
                    <a:pt x="568" y="4169"/>
                  </a:cubicBezTo>
                  <a:cubicBezTo>
                    <a:pt x="1" y="4328"/>
                    <a:pt x="175" y="5151"/>
                    <a:pt x="688" y="5151"/>
                  </a:cubicBezTo>
                  <a:cubicBezTo>
                    <a:pt x="734" y="5151"/>
                    <a:pt x="782" y="5144"/>
                    <a:pt x="833" y="5130"/>
                  </a:cubicBezTo>
                  <a:cubicBezTo>
                    <a:pt x="5131" y="3929"/>
                    <a:pt x="9260" y="2202"/>
                    <a:pt x="13549" y="982"/>
                  </a:cubicBezTo>
                  <a:cubicBezTo>
                    <a:pt x="14113" y="822"/>
                    <a:pt x="13940" y="0"/>
                    <a:pt x="1343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95" name="Google Shape;4695;p14"/>
          <p:cNvSpPr/>
          <p:nvPr/>
        </p:nvSpPr>
        <p:spPr>
          <a:xfrm>
            <a:off x="7894025" y="4116025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696" name="Google Shape;4696;p14"/>
          <p:cNvGrpSpPr/>
          <p:nvPr/>
        </p:nvGrpSpPr>
        <p:grpSpPr>
          <a:xfrm rot="-6299880" flipH="1">
            <a:off x="1406840" y="476245"/>
            <a:ext cx="708049" cy="444266"/>
            <a:chOff x="1445125" y="3867675"/>
            <a:chExt cx="803300" cy="502950"/>
          </a:xfrm>
        </p:grpSpPr>
        <p:sp>
          <p:nvSpPr>
            <p:cNvPr id="4697" name="Google Shape;4697;p14"/>
            <p:cNvSpPr/>
            <p:nvPr/>
          </p:nvSpPr>
          <p:spPr>
            <a:xfrm>
              <a:off x="1445125" y="3867675"/>
              <a:ext cx="535450" cy="502950"/>
            </a:xfrm>
            <a:custGeom>
              <a:avLst/>
              <a:gdLst/>
              <a:ahLst/>
              <a:cxnLst/>
              <a:rect l="l" t="t" r="r" b="b"/>
              <a:pathLst>
                <a:path w="21418" h="20118" extrusionOk="0">
                  <a:moveTo>
                    <a:pt x="5846" y="993"/>
                  </a:moveTo>
                  <a:cubicBezTo>
                    <a:pt x="6726" y="993"/>
                    <a:pt x="7300" y="1814"/>
                    <a:pt x="7545" y="2688"/>
                  </a:cubicBezTo>
                  <a:cubicBezTo>
                    <a:pt x="7686" y="3200"/>
                    <a:pt x="7749" y="3726"/>
                    <a:pt x="7770" y="4255"/>
                  </a:cubicBezTo>
                  <a:cubicBezTo>
                    <a:pt x="7787" y="4700"/>
                    <a:pt x="7676" y="5216"/>
                    <a:pt x="7812" y="5641"/>
                  </a:cubicBezTo>
                  <a:cubicBezTo>
                    <a:pt x="8017" y="6280"/>
                    <a:pt x="8790" y="6621"/>
                    <a:pt x="9352" y="6861"/>
                  </a:cubicBezTo>
                  <a:cubicBezTo>
                    <a:pt x="10899" y="7523"/>
                    <a:pt x="12588" y="7895"/>
                    <a:pt x="14238" y="8195"/>
                  </a:cubicBezTo>
                  <a:cubicBezTo>
                    <a:pt x="14279" y="8202"/>
                    <a:pt x="14320" y="8206"/>
                    <a:pt x="14360" y="8206"/>
                  </a:cubicBezTo>
                  <a:cubicBezTo>
                    <a:pt x="14538" y="8206"/>
                    <a:pt x="14697" y="8128"/>
                    <a:pt x="14800" y="7965"/>
                  </a:cubicBezTo>
                  <a:cubicBezTo>
                    <a:pt x="15658" y="6602"/>
                    <a:pt x="16673" y="5266"/>
                    <a:pt x="17868" y="4181"/>
                  </a:cubicBezTo>
                  <a:cubicBezTo>
                    <a:pt x="18246" y="3837"/>
                    <a:pt x="19055" y="3130"/>
                    <a:pt x="19662" y="3130"/>
                  </a:cubicBezTo>
                  <a:cubicBezTo>
                    <a:pt x="19761" y="3130"/>
                    <a:pt x="19855" y="3149"/>
                    <a:pt x="19941" y="3191"/>
                  </a:cubicBezTo>
                  <a:cubicBezTo>
                    <a:pt x="19972" y="3206"/>
                    <a:pt x="20042" y="3282"/>
                    <a:pt x="20078" y="3334"/>
                  </a:cubicBezTo>
                  <a:cubicBezTo>
                    <a:pt x="20170" y="3474"/>
                    <a:pt x="20200" y="3554"/>
                    <a:pt x="20244" y="3703"/>
                  </a:cubicBezTo>
                  <a:cubicBezTo>
                    <a:pt x="20356" y="4074"/>
                    <a:pt x="20385" y="4459"/>
                    <a:pt x="20391" y="4845"/>
                  </a:cubicBezTo>
                  <a:cubicBezTo>
                    <a:pt x="20434" y="7253"/>
                    <a:pt x="19715" y="9724"/>
                    <a:pt x="18959" y="11987"/>
                  </a:cubicBezTo>
                  <a:cubicBezTo>
                    <a:pt x="18546" y="13223"/>
                    <a:pt x="18074" y="14443"/>
                    <a:pt x="17505" y="15619"/>
                  </a:cubicBezTo>
                  <a:cubicBezTo>
                    <a:pt x="16974" y="16720"/>
                    <a:pt x="16385" y="17795"/>
                    <a:pt x="15472" y="18631"/>
                  </a:cubicBezTo>
                  <a:cubicBezTo>
                    <a:pt x="15279" y="18808"/>
                    <a:pt x="15055" y="19008"/>
                    <a:pt x="14800" y="19090"/>
                  </a:cubicBezTo>
                  <a:cubicBezTo>
                    <a:pt x="14731" y="19114"/>
                    <a:pt x="14679" y="19127"/>
                    <a:pt x="14633" y="19127"/>
                  </a:cubicBezTo>
                  <a:cubicBezTo>
                    <a:pt x="14584" y="19127"/>
                    <a:pt x="14541" y="19112"/>
                    <a:pt x="14491" y="19078"/>
                  </a:cubicBezTo>
                  <a:cubicBezTo>
                    <a:pt x="14179" y="18859"/>
                    <a:pt x="14040" y="18279"/>
                    <a:pt x="13943" y="17913"/>
                  </a:cubicBezTo>
                  <a:cubicBezTo>
                    <a:pt x="13496" y="16204"/>
                    <a:pt x="13420" y="14392"/>
                    <a:pt x="13231" y="12644"/>
                  </a:cubicBezTo>
                  <a:cubicBezTo>
                    <a:pt x="13231" y="12642"/>
                    <a:pt x="13231" y="12641"/>
                    <a:pt x="13230" y="12640"/>
                  </a:cubicBezTo>
                  <a:lnTo>
                    <a:pt x="13230" y="12640"/>
                  </a:lnTo>
                  <a:cubicBezTo>
                    <a:pt x="13241" y="12479"/>
                    <a:pt x="13172" y="12316"/>
                    <a:pt x="12984" y="12214"/>
                  </a:cubicBezTo>
                  <a:cubicBezTo>
                    <a:pt x="12340" y="11860"/>
                    <a:pt x="11598" y="11675"/>
                    <a:pt x="10890" y="11496"/>
                  </a:cubicBezTo>
                  <a:cubicBezTo>
                    <a:pt x="10069" y="11291"/>
                    <a:pt x="9239" y="11119"/>
                    <a:pt x="8404" y="10971"/>
                  </a:cubicBezTo>
                  <a:cubicBezTo>
                    <a:pt x="7943" y="10890"/>
                    <a:pt x="7439" y="10757"/>
                    <a:pt x="6964" y="10757"/>
                  </a:cubicBezTo>
                  <a:cubicBezTo>
                    <a:pt x="6933" y="10757"/>
                    <a:pt x="6903" y="10757"/>
                    <a:pt x="6873" y="10758"/>
                  </a:cubicBezTo>
                  <a:cubicBezTo>
                    <a:pt x="6281" y="10782"/>
                    <a:pt x="5857" y="11237"/>
                    <a:pt x="5518" y="11671"/>
                  </a:cubicBezTo>
                  <a:cubicBezTo>
                    <a:pt x="4848" y="12532"/>
                    <a:pt x="4110" y="13945"/>
                    <a:pt x="2900" y="13945"/>
                  </a:cubicBezTo>
                  <a:cubicBezTo>
                    <a:pt x="2748" y="13945"/>
                    <a:pt x="2589" y="13923"/>
                    <a:pt x="2421" y="13874"/>
                  </a:cubicBezTo>
                  <a:cubicBezTo>
                    <a:pt x="1265" y="13539"/>
                    <a:pt x="1147" y="12161"/>
                    <a:pt x="1191" y="11150"/>
                  </a:cubicBezTo>
                  <a:cubicBezTo>
                    <a:pt x="1259" y="9547"/>
                    <a:pt x="1735" y="7959"/>
                    <a:pt x="2242" y="6446"/>
                  </a:cubicBezTo>
                  <a:cubicBezTo>
                    <a:pt x="2666" y="5186"/>
                    <a:pt x="3155" y="3943"/>
                    <a:pt x="3669" y="2717"/>
                  </a:cubicBezTo>
                  <a:cubicBezTo>
                    <a:pt x="4014" y="1894"/>
                    <a:pt x="4701" y="1150"/>
                    <a:pt x="5619" y="1011"/>
                  </a:cubicBezTo>
                  <a:cubicBezTo>
                    <a:pt x="5697" y="999"/>
                    <a:pt x="5772" y="993"/>
                    <a:pt x="5846" y="993"/>
                  </a:cubicBezTo>
                  <a:close/>
                  <a:moveTo>
                    <a:pt x="5851" y="1"/>
                  </a:moveTo>
                  <a:cubicBezTo>
                    <a:pt x="4753" y="1"/>
                    <a:pt x="3750" y="699"/>
                    <a:pt x="3144" y="1580"/>
                  </a:cubicBezTo>
                  <a:cubicBezTo>
                    <a:pt x="2849" y="2009"/>
                    <a:pt x="2683" y="2515"/>
                    <a:pt x="2487" y="2993"/>
                  </a:cubicBezTo>
                  <a:cubicBezTo>
                    <a:pt x="2217" y="3653"/>
                    <a:pt x="1954" y="4314"/>
                    <a:pt x="1705" y="4982"/>
                  </a:cubicBezTo>
                  <a:cubicBezTo>
                    <a:pt x="1113" y="6581"/>
                    <a:pt x="576" y="8224"/>
                    <a:pt x="323" y="9914"/>
                  </a:cubicBezTo>
                  <a:cubicBezTo>
                    <a:pt x="121" y="11253"/>
                    <a:pt x="1" y="12901"/>
                    <a:pt x="913" y="14026"/>
                  </a:cubicBezTo>
                  <a:cubicBezTo>
                    <a:pt x="1411" y="14639"/>
                    <a:pt x="2111" y="14918"/>
                    <a:pt x="2824" y="14918"/>
                  </a:cubicBezTo>
                  <a:cubicBezTo>
                    <a:pt x="3509" y="14918"/>
                    <a:pt x="4207" y="14660"/>
                    <a:pt x="4751" y="14192"/>
                  </a:cubicBezTo>
                  <a:cubicBezTo>
                    <a:pt x="5371" y="13659"/>
                    <a:pt x="5777" y="12949"/>
                    <a:pt x="6272" y="12311"/>
                  </a:cubicBezTo>
                  <a:cubicBezTo>
                    <a:pt x="6566" y="11931"/>
                    <a:pt x="6732" y="11776"/>
                    <a:pt x="7065" y="11776"/>
                  </a:cubicBezTo>
                  <a:cubicBezTo>
                    <a:pt x="7129" y="11776"/>
                    <a:pt x="7199" y="11782"/>
                    <a:pt x="7277" y="11793"/>
                  </a:cubicBezTo>
                  <a:cubicBezTo>
                    <a:pt x="8166" y="11915"/>
                    <a:pt x="9053" y="12094"/>
                    <a:pt x="9930" y="12292"/>
                  </a:cubicBezTo>
                  <a:cubicBezTo>
                    <a:pt x="10726" y="12472"/>
                    <a:pt x="11550" y="12626"/>
                    <a:pt x="12268" y="12966"/>
                  </a:cubicBezTo>
                  <a:lnTo>
                    <a:pt x="12268" y="12966"/>
                  </a:lnTo>
                  <a:cubicBezTo>
                    <a:pt x="12439" y="14633"/>
                    <a:pt x="12548" y="16332"/>
                    <a:pt x="12930" y="17963"/>
                  </a:cubicBezTo>
                  <a:cubicBezTo>
                    <a:pt x="13136" y="18845"/>
                    <a:pt x="13555" y="20118"/>
                    <a:pt x="14640" y="20118"/>
                  </a:cubicBezTo>
                  <a:cubicBezTo>
                    <a:pt x="14672" y="20118"/>
                    <a:pt x="14706" y="20116"/>
                    <a:pt x="14739" y="20114"/>
                  </a:cubicBezTo>
                  <a:cubicBezTo>
                    <a:pt x="15314" y="20074"/>
                    <a:pt x="15818" y="19674"/>
                    <a:pt x="16220" y="19295"/>
                  </a:cubicBezTo>
                  <a:cubicBezTo>
                    <a:pt x="16778" y="18770"/>
                    <a:pt x="17242" y="18165"/>
                    <a:pt x="17630" y="17506"/>
                  </a:cubicBezTo>
                  <a:cubicBezTo>
                    <a:pt x="18329" y="16326"/>
                    <a:pt x="18879" y="15058"/>
                    <a:pt x="19372" y="13779"/>
                  </a:cubicBezTo>
                  <a:cubicBezTo>
                    <a:pt x="20387" y="11140"/>
                    <a:pt x="21255" y="8266"/>
                    <a:pt x="21379" y="5422"/>
                  </a:cubicBezTo>
                  <a:cubicBezTo>
                    <a:pt x="21417" y="4558"/>
                    <a:pt x="21409" y="3509"/>
                    <a:pt x="20893" y="2768"/>
                  </a:cubicBezTo>
                  <a:cubicBezTo>
                    <a:pt x="20591" y="2334"/>
                    <a:pt x="20167" y="2169"/>
                    <a:pt x="19717" y="2169"/>
                  </a:cubicBezTo>
                  <a:cubicBezTo>
                    <a:pt x="19269" y="2169"/>
                    <a:pt x="18796" y="2332"/>
                    <a:pt x="18392" y="2557"/>
                  </a:cubicBezTo>
                  <a:cubicBezTo>
                    <a:pt x="17206" y="3219"/>
                    <a:pt x="16258" y="4331"/>
                    <a:pt x="15430" y="5382"/>
                  </a:cubicBezTo>
                  <a:cubicBezTo>
                    <a:pt x="14975" y="5959"/>
                    <a:pt x="14535" y="6551"/>
                    <a:pt x="14131" y="7165"/>
                  </a:cubicBezTo>
                  <a:lnTo>
                    <a:pt x="14131" y="7165"/>
                  </a:lnTo>
                  <a:cubicBezTo>
                    <a:pt x="12741" y="6903"/>
                    <a:pt x="11340" y="6572"/>
                    <a:pt x="10022" y="6067"/>
                  </a:cubicBezTo>
                  <a:cubicBezTo>
                    <a:pt x="9692" y="5938"/>
                    <a:pt x="9355" y="5795"/>
                    <a:pt x="9057" y="5599"/>
                  </a:cubicBezTo>
                  <a:cubicBezTo>
                    <a:pt x="8975" y="5544"/>
                    <a:pt x="8902" y="5490"/>
                    <a:pt x="8830" y="5420"/>
                  </a:cubicBezTo>
                  <a:cubicBezTo>
                    <a:pt x="8801" y="5393"/>
                    <a:pt x="8791" y="5386"/>
                    <a:pt x="8788" y="5385"/>
                  </a:cubicBezTo>
                  <a:lnTo>
                    <a:pt x="8788" y="5385"/>
                  </a:lnTo>
                  <a:cubicBezTo>
                    <a:pt x="8787" y="5381"/>
                    <a:pt x="8781" y="5370"/>
                    <a:pt x="8767" y="5346"/>
                  </a:cubicBezTo>
                  <a:cubicBezTo>
                    <a:pt x="8764" y="5342"/>
                    <a:pt x="8761" y="5338"/>
                    <a:pt x="8759" y="5334"/>
                  </a:cubicBezTo>
                  <a:lnTo>
                    <a:pt x="8759" y="5334"/>
                  </a:lnTo>
                  <a:cubicBezTo>
                    <a:pt x="8759" y="5333"/>
                    <a:pt x="8759" y="5331"/>
                    <a:pt x="8758" y="5329"/>
                  </a:cubicBezTo>
                  <a:cubicBezTo>
                    <a:pt x="8680" y="4813"/>
                    <a:pt x="8779" y="4238"/>
                    <a:pt x="8729" y="3712"/>
                  </a:cubicBezTo>
                  <a:cubicBezTo>
                    <a:pt x="8683" y="3244"/>
                    <a:pt x="8611" y="2774"/>
                    <a:pt x="8476" y="2325"/>
                  </a:cubicBezTo>
                  <a:cubicBezTo>
                    <a:pt x="8116" y="1129"/>
                    <a:pt x="7256" y="33"/>
                    <a:pt x="5914" y="2"/>
                  </a:cubicBezTo>
                  <a:cubicBezTo>
                    <a:pt x="5893" y="1"/>
                    <a:pt x="5872" y="1"/>
                    <a:pt x="585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8" name="Google Shape;4698;p14"/>
            <p:cNvSpPr/>
            <p:nvPr/>
          </p:nvSpPr>
          <p:spPr>
            <a:xfrm>
              <a:off x="1903525" y="4088100"/>
              <a:ext cx="344900" cy="185850"/>
            </a:xfrm>
            <a:custGeom>
              <a:avLst/>
              <a:gdLst/>
              <a:ahLst/>
              <a:cxnLst/>
              <a:rect l="l" t="t" r="r" b="b"/>
              <a:pathLst>
                <a:path w="13796" h="7434" extrusionOk="0">
                  <a:moveTo>
                    <a:pt x="2035" y="1"/>
                  </a:moveTo>
                  <a:cubicBezTo>
                    <a:pt x="1593" y="1"/>
                    <a:pt x="1301" y="661"/>
                    <a:pt x="1777" y="928"/>
                  </a:cubicBezTo>
                  <a:cubicBezTo>
                    <a:pt x="5023" y="2748"/>
                    <a:pt x="8420" y="4238"/>
                    <a:pt x="11476" y="6352"/>
                  </a:cubicBezTo>
                  <a:lnTo>
                    <a:pt x="11476" y="6352"/>
                  </a:lnTo>
                  <a:cubicBezTo>
                    <a:pt x="7847" y="6103"/>
                    <a:pt x="4252" y="5482"/>
                    <a:pt x="636" y="5110"/>
                  </a:cubicBezTo>
                  <a:cubicBezTo>
                    <a:pt x="615" y="5108"/>
                    <a:pt x="596" y="5107"/>
                    <a:pt x="577" y="5107"/>
                  </a:cubicBezTo>
                  <a:cubicBezTo>
                    <a:pt x="0" y="5107"/>
                    <a:pt x="24" y="6045"/>
                    <a:pt x="636" y="6106"/>
                  </a:cubicBezTo>
                  <a:cubicBezTo>
                    <a:pt x="4792" y="6534"/>
                    <a:pt x="8919" y="7290"/>
                    <a:pt x="13101" y="7434"/>
                  </a:cubicBezTo>
                  <a:cubicBezTo>
                    <a:pt x="13106" y="7434"/>
                    <a:pt x="13111" y="7434"/>
                    <a:pt x="13115" y="7434"/>
                  </a:cubicBezTo>
                  <a:cubicBezTo>
                    <a:pt x="13508" y="7434"/>
                    <a:pt x="13796" y="6851"/>
                    <a:pt x="13455" y="6582"/>
                  </a:cubicBezTo>
                  <a:cubicBezTo>
                    <a:pt x="11767" y="5262"/>
                    <a:pt x="9981" y="4109"/>
                    <a:pt x="8087" y="3106"/>
                  </a:cubicBezTo>
                  <a:cubicBezTo>
                    <a:pt x="6157" y="2083"/>
                    <a:pt x="4187" y="1139"/>
                    <a:pt x="2281" y="69"/>
                  </a:cubicBezTo>
                  <a:cubicBezTo>
                    <a:pt x="2197" y="21"/>
                    <a:pt x="2114" y="1"/>
                    <a:pt x="203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9" name="Google Shape;4699;p14"/>
            <p:cNvSpPr/>
            <p:nvPr/>
          </p:nvSpPr>
          <p:spPr>
            <a:xfrm>
              <a:off x="1462675" y="3884050"/>
              <a:ext cx="125100" cy="332450"/>
            </a:xfrm>
            <a:custGeom>
              <a:avLst/>
              <a:gdLst/>
              <a:ahLst/>
              <a:cxnLst/>
              <a:rect l="l" t="t" r="r" b="b"/>
              <a:pathLst>
                <a:path w="5004" h="13298" extrusionOk="0">
                  <a:moveTo>
                    <a:pt x="4226" y="0"/>
                  </a:moveTo>
                  <a:cubicBezTo>
                    <a:pt x="3978" y="0"/>
                    <a:pt x="3745" y="159"/>
                    <a:pt x="3776" y="478"/>
                  </a:cubicBezTo>
                  <a:cubicBezTo>
                    <a:pt x="3995" y="2762"/>
                    <a:pt x="3470" y="4910"/>
                    <a:pt x="2764" y="7066"/>
                  </a:cubicBezTo>
                  <a:cubicBezTo>
                    <a:pt x="2160" y="8913"/>
                    <a:pt x="1574" y="10906"/>
                    <a:pt x="310" y="12425"/>
                  </a:cubicBezTo>
                  <a:cubicBezTo>
                    <a:pt x="1" y="12799"/>
                    <a:pt x="333" y="13298"/>
                    <a:pt x="690" y="13298"/>
                  </a:cubicBezTo>
                  <a:cubicBezTo>
                    <a:pt x="802" y="13298"/>
                    <a:pt x="916" y="13249"/>
                    <a:pt x="1014" y="13131"/>
                  </a:cubicBezTo>
                  <a:cubicBezTo>
                    <a:pt x="2366" y="11506"/>
                    <a:pt x="3030" y="9452"/>
                    <a:pt x="3679" y="7474"/>
                  </a:cubicBezTo>
                  <a:cubicBezTo>
                    <a:pt x="4424" y="5193"/>
                    <a:pt x="5004" y="2899"/>
                    <a:pt x="4772" y="478"/>
                  </a:cubicBezTo>
                  <a:cubicBezTo>
                    <a:pt x="4741" y="160"/>
                    <a:pt x="4476" y="0"/>
                    <a:pt x="422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00" name="Google Shape;4700;p14"/>
          <p:cNvSpPr/>
          <p:nvPr/>
        </p:nvSpPr>
        <p:spPr>
          <a:xfrm>
            <a:off x="2859550" y="831275"/>
            <a:ext cx="176025" cy="165050"/>
          </a:xfrm>
          <a:custGeom>
            <a:avLst/>
            <a:gdLst/>
            <a:ahLst/>
            <a:cxnLst/>
            <a:rect l="l" t="t" r="r" b="b"/>
            <a:pathLst>
              <a:path w="7041" h="6602" extrusionOk="0">
                <a:moveTo>
                  <a:pt x="4935" y="1378"/>
                </a:moveTo>
                <a:cubicBezTo>
                  <a:pt x="4939" y="1380"/>
                  <a:pt x="4948" y="1387"/>
                  <a:pt x="4965" y="1400"/>
                </a:cubicBezTo>
                <a:cubicBezTo>
                  <a:pt x="4955" y="1392"/>
                  <a:pt x="4945" y="1385"/>
                  <a:pt x="4935" y="1378"/>
                </a:cubicBezTo>
                <a:close/>
                <a:moveTo>
                  <a:pt x="1630" y="1762"/>
                </a:moveTo>
                <a:lnTo>
                  <a:pt x="1630" y="1762"/>
                </a:lnTo>
                <a:cubicBezTo>
                  <a:pt x="1621" y="1773"/>
                  <a:pt x="1618" y="1778"/>
                  <a:pt x="1618" y="1778"/>
                </a:cubicBezTo>
                <a:cubicBezTo>
                  <a:pt x="1618" y="1778"/>
                  <a:pt x="1623" y="1771"/>
                  <a:pt x="1630" y="1762"/>
                </a:cubicBezTo>
                <a:close/>
                <a:moveTo>
                  <a:pt x="3639" y="986"/>
                </a:moveTo>
                <a:cubicBezTo>
                  <a:pt x="4036" y="986"/>
                  <a:pt x="4418" y="1072"/>
                  <a:pt x="4734" y="1250"/>
                </a:cubicBezTo>
                <a:cubicBezTo>
                  <a:pt x="4786" y="1280"/>
                  <a:pt x="4839" y="1313"/>
                  <a:pt x="4890" y="1347"/>
                </a:cubicBezTo>
                <a:cubicBezTo>
                  <a:pt x="4906" y="1357"/>
                  <a:pt x="4921" y="1367"/>
                  <a:pt x="4935" y="1378"/>
                </a:cubicBezTo>
                <a:lnTo>
                  <a:pt x="4935" y="1378"/>
                </a:lnTo>
                <a:cubicBezTo>
                  <a:pt x="4934" y="1377"/>
                  <a:pt x="4933" y="1376"/>
                  <a:pt x="4933" y="1376"/>
                </a:cubicBezTo>
                <a:lnTo>
                  <a:pt x="4933" y="1376"/>
                </a:lnTo>
                <a:cubicBezTo>
                  <a:pt x="4934" y="1376"/>
                  <a:pt x="4964" y="1397"/>
                  <a:pt x="4972" y="1404"/>
                </a:cubicBezTo>
                <a:cubicBezTo>
                  <a:pt x="5081" y="1495"/>
                  <a:pt x="5182" y="1594"/>
                  <a:pt x="5275" y="1701"/>
                </a:cubicBezTo>
                <a:cubicBezTo>
                  <a:pt x="5296" y="1724"/>
                  <a:pt x="5315" y="1747"/>
                  <a:pt x="5332" y="1771"/>
                </a:cubicBezTo>
                <a:cubicBezTo>
                  <a:pt x="5336" y="1776"/>
                  <a:pt x="5339" y="1780"/>
                  <a:pt x="5342" y="1782"/>
                </a:cubicBezTo>
                <a:lnTo>
                  <a:pt x="5342" y="1782"/>
                </a:lnTo>
                <a:cubicBezTo>
                  <a:pt x="5378" y="1835"/>
                  <a:pt x="5414" y="1889"/>
                  <a:pt x="5446" y="1943"/>
                </a:cubicBezTo>
                <a:cubicBezTo>
                  <a:pt x="5477" y="1994"/>
                  <a:pt x="5507" y="2045"/>
                  <a:pt x="5534" y="2097"/>
                </a:cubicBezTo>
                <a:cubicBezTo>
                  <a:pt x="5548" y="2126"/>
                  <a:pt x="5603" y="2244"/>
                  <a:pt x="5604" y="2244"/>
                </a:cubicBezTo>
                <a:cubicBezTo>
                  <a:pt x="5605" y="2244"/>
                  <a:pt x="5604" y="2244"/>
                  <a:pt x="5604" y="2242"/>
                </a:cubicBezTo>
                <a:lnTo>
                  <a:pt x="5604" y="2242"/>
                </a:lnTo>
                <a:cubicBezTo>
                  <a:pt x="5646" y="2347"/>
                  <a:pt x="5682" y="2454"/>
                  <a:pt x="5711" y="2561"/>
                </a:cubicBezTo>
                <a:cubicBezTo>
                  <a:pt x="5726" y="2620"/>
                  <a:pt x="5741" y="2679"/>
                  <a:pt x="5751" y="2738"/>
                </a:cubicBezTo>
                <a:cubicBezTo>
                  <a:pt x="5756" y="2758"/>
                  <a:pt x="5778" y="2901"/>
                  <a:pt x="5781" y="2901"/>
                </a:cubicBezTo>
                <a:cubicBezTo>
                  <a:pt x="5781" y="2901"/>
                  <a:pt x="5781" y="2892"/>
                  <a:pt x="5779" y="2872"/>
                </a:cubicBezTo>
                <a:lnTo>
                  <a:pt x="5779" y="2872"/>
                </a:lnTo>
                <a:cubicBezTo>
                  <a:pt x="5793" y="2999"/>
                  <a:pt x="5800" y="3127"/>
                  <a:pt x="5800" y="3256"/>
                </a:cubicBezTo>
                <a:cubicBezTo>
                  <a:pt x="5798" y="3323"/>
                  <a:pt x="5796" y="3393"/>
                  <a:pt x="5791" y="3460"/>
                </a:cubicBezTo>
                <a:cubicBezTo>
                  <a:pt x="5787" y="3518"/>
                  <a:pt x="5781" y="3572"/>
                  <a:pt x="5780" y="3582"/>
                </a:cubicBezTo>
                <a:lnTo>
                  <a:pt x="5780" y="3582"/>
                </a:lnTo>
                <a:cubicBezTo>
                  <a:pt x="5759" y="3706"/>
                  <a:pt x="5734" y="3831"/>
                  <a:pt x="5699" y="3953"/>
                </a:cubicBezTo>
                <a:cubicBezTo>
                  <a:pt x="5682" y="4012"/>
                  <a:pt x="5663" y="4069"/>
                  <a:pt x="5642" y="4126"/>
                </a:cubicBezTo>
                <a:cubicBezTo>
                  <a:pt x="5631" y="4155"/>
                  <a:pt x="5621" y="4183"/>
                  <a:pt x="5610" y="4212"/>
                </a:cubicBezTo>
                <a:cubicBezTo>
                  <a:pt x="5606" y="4223"/>
                  <a:pt x="5602" y="4232"/>
                  <a:pt x="5600" y="4238"/>
                </a:cubicBezTo>
                <a:lnTo>
                  <a:pt x="5600" y="4238"/>
                </a:lnTo>
                <a:cubicBezTo>
                  <a:pt x="5597" y="4244"/>
                  <a:pt x="5593" y="4252"/>
                  <a:pt x="5589" y="4261"/>
                </a:cubicBezTo>
                <a:cubicBezTo>
                  <a:pt x="5534" y="4370"/>
                  <a:pt x="5477" y="4478"/>
                  <a:pt x="5412" y="4581"/>
                </a:cubicBezTo>
                <a:cubicBezTo>
                  <a:pt x="5311" y="4737"/>
                  <a:pt x="5324" y="4720"/>
                  <a:pt x="5189" y="4863"/>
                </a:cubicBezTo>
                <a:cubicBezTo>
                  <a:pt x="4814" y="5261"/>
                  <a:pt x="4355" y="5476"/>
                  <a:pt x="3756" y="5573"/>
                </a:cubicBezTo>
                <a:cubicBezTo>
                  <a:pt x="3620" y="5595"/>
                  <a:pt x="3482" y="5605"/>
                  <a:pt x="3344" y="5605"/>
                </a:cubicBezTo>
                <a:cubicBezTo>
                  <a:pt x="2954" y="5605"/>
                  <a:pt x="2572" y="5519"/>
                  <a:pt x="2265" y="5346"/>
                </a:cubicBezTo>
                <a:cubicBezTo>
                  <a:pt x="2214" y="5316"/>
                  <a:pt x="2164" y="5285"/>
                  <a:pt x="2113" y="5253"/>
                </a:cubicBezTo>
                <a:cubicBezTo>
                  <a:pt x="2098" y="5243"/>
                  <a:pt x="2015" y="5180"/>
                  <a:pt x="2013" y="5180"/>
                </a:cubicBezTo>
                <a:lnTo>
                  <a:pt x="2013" y="5180"/>
                </a:lnTo>
                <a:cubicBezTo>
                  <a:pt x="2013" y="5180"/>
                  <a:pt x="2019" y="5186"/>
                  <a:pt x="2037" y="5200"/>
                </a:cubicBezTo>
                <a:cubicBezTo>
                  <a:pt x="1930" y="5114"/>
                  <a:pt x="1831" y="5019"/>
                  <a:pt x="1740" y="4916"/>
                </a:cubicBezTo>
                <a:cubicBezTo>
                  <a:pt x="1728" y="4902"/>
                  <a:pt x="1675" y="4837"/>
                  <a:pt x="1657" y="4816"/>
                </a:cubicBezTo>
                <a:lnTo>
                  <a:pt x="1657" y="4816"/>
                </a:lnTo>
                <a:cubicBezTo>
                  <a:pt x="1647" y="4801"/>
                  <a:pt x="1584" y="4711"/>
                  <a:pt x="1570" y="4688"/>
                </a:cubicBezTo>
                <a:cubicBezTo>
                  <a:pt x="1500" y="4579"/>
                  <a:pt x="1439" y="4465"/>
                  <a:pt x="1382" y="4347"/>
                </a:cubicBezTo>
                <a:cubicBezTo>
                  <a:pt x="1372" y="4327"/>
                  <a:pt x="1369" y="4322"/>
                  <a:pt x="1368" y="4322"/>
                </a:cubicBezTo>
                <a:lnTo>
                  <a:pt x="1368" y="4322"/>
                </a:lnTo>
                <a:cubicBezTo>
                  <a:pt x="1368" y="4322"/>
                  <a:pt x="1368" y="4322"/>
                  <a:pt x="1368" y="4322"/>
                </a:cubicBezTo>
                <a:lnTo>
                  <a:pt x="1368" y="4322"/>
                </a:lnTo>
                <a:cubicBezTo>
                  <a:pt x="1366" y="4315"/>
                  <a:pt x="1360" y="4299"/>
                  <a:pt x="1348" y="4265"/>
                </a:cubicBezTo>
                <a:cubicBezTo>
                  <a:pt x="1329" y="4210"/>
                  <a:pt x="1308" y="4155"/>
                  <a:pt x="1291" y="4101"/>
                </a:cubicBezTo>
                <a:cubicBezTo>
                  <a:pt x="1251" y="3974"/>
                  <a:pt x="1220" y="3848"/>
                  <a:pt x="1197" y="3717"/>
                </a:cubicBezTo>
                <a:cubicBezTo>
                  <a:pt x="1192" y="3696"/>
                  <a:pt x="1179" y="3596"/>
                  <a:pt x="1178" y="3596"/>
                </a:cubicBezTo>
                <a:lnTo>
                  <a:pt x="1178" y="3596"/>
                </a:lnTo>
                <a:cubicBezTo>
                  <a:pt x="1178" y="3596"/>
                  <a:pt x="1179" y="3606"/>
                  <a:pt x="1182" y="3633"/>
                </a:cubicBezTo>
                <a:cubicBezTo>
                  <a:pt x="1173" y="3568"/>
                  <a:pt x="1167" y="3502"/>
                  <a:pt x="1165" y="3437"/>
                </a:cubicBezTo>
                <a:cubicBezTo>
                  <a:pt x="1157" y="3304"/>
                  <a:pt x="1157" y="3174"/>
                  <a:pt x="1165" y="3041"/>
                </a:cubicBezTo>
                <a:cubicBezTo>
                  <a:pt x="1167" y="3011"/>
                  <a:pt x="1179" y="2898"/>
                  <a:pt x="1181" y="2870"/>
                </a:cubicBezTo>
                <a:lnTo>
                  <a:pt x="1181" y="2870"/>
                </a:lnTo>
                <a:cubicBezTo>
                  <a:pt x="1186" y="2847"/>
                  <a:pt x="1203" y="2750"/>
                  <a:pt x="1209" y="2721"/>
                </a:cubicBezTo>
                <a:cubicBezTo>
                  <a:pt x="1239" y="2580"/>
                  <a:pt x="1281" y="2443"/>
                  <a:pt x="1327" y="2306"/>
                </a:cubicBezTo>
                <a:cubicBezTo>
                  <a:pt x="1342" y="2262"/>
                  <a:pt x="1345" y="2248"/>
                  <a:pt x="1346" y="2244"/>
                </a:cubicBezTo>
                <a:lnTo>
                  <a:pt x="1346" y="2244"/>
                </a:lnTo>
                <a:cubicBezTo>
                  <a:pt x="1348" y="2241"/>
                  <a:pt x="1355" y="2229"/>
                  <a:pt x="1376" y="2188"/>
                </a:cubicBezTo>
                <a:cubicBezTo>
                  <a:pt x="1407" y="2125"/>
                  <a:pt x="1439" y="2059"/>
                  <a:pt x="1475" y="1998"/>
                </a:cubicBezTo>
                <a:cubicBezTo>
                  <a:pt x="1511" y="1937"/>
                  <a:pt x="1551" y="1878"/>
                  <a:pt x="1588" y="1819"/>
                </a:cubicBezTo>
                <a:cubicBezTo>
                  <a:pt x="1603" y="1799"/>
                  <a:pt x="1618" y="1779"/>
                  <a:pt x="1632" y="1759"/>
                </a:cubicBezTo>
                <a:lnTo>
                  <a:pt x="1632" y="1759"/>
                </a:lnTo>
                <a:cubicBezTo>
                  <a:pt x="1639" y="1751"/>
                  <a:pt x="1646" y="1741"/>
                  <a:pt x="1654" y="1733"/>
                </a:cubicBezTo>
                <a:cubicBezTo>
                  <a:pt x="1744" y="1632"/>
                  <a:pt x="1839" y="1535"/>
                  <a:pt x="1945" y="1446"/>
                </a:cubicBezTo>
                <a:cubicBezTo>
                  <a:pt x="1949" y="1443"/>
                  <a:pt x="1952" y="1440"/>
                  <a:pt x="1955" y="1437"/>
                </a:cubicBezTo>
                <a:lnTo>
                  <a:pt x="1955" y="1437"/>
                </a:lnTo>
                <a:cubicBezTo>
                  <a:pt x="1958" y="1435"/>
                  <a:pt x="1960" y="1434"/>
                  <a:pt x="1963" y="1431"/>
                </a:cubicBezTo>
                <a:cubicBezTo>
                  <a:pt x="1993" y="1410"/>
                  <a:pt x="2022" y="1389"/>
                  <a:pt x="2054" y="1370"/>
                </a:cubicBezTo>
                <a:cubicBezTo>
                  <a:pt x="2115" y="1328"/>
                  <a:pt x="2180" y="1292"/>
                  <a:pt x="2246" y="1257"/>
                </a:cubicBezTo>
                <a:cubicBezTo>
                  <a:pt x="2372" y="1191"/>
                  <a:pt x="2412" y="1174"/>
                  <a:pt x="2604" y="1120"/>
                </a:cubicBezTo>
                <a:cubicBezTo>
                  <a:pt x="2802" y="1065"/>
                  <a:pt x="2859" y="1059"/>
                  <a:pt x="3023" y="1044"/>
                </a:cubicBezTo>
                <a:cubicBezTo>
                  <a:pt x="3046" y="1042"/>
                  <a:pt x="3069" y="1039"/>
                  <a:pt x="3092" y="1035"/>
                </a:cubicBezTo>
                <a:lnTo>
                  <a:pt x="3092" y="1035"/>
                </a:lnTo>
                <a:cubicBezTo>
                  <a:pt x="3113" y="1033"/>
                  <a:pt x="3134" y="1031"/>
                  <a:pt x="3156" y="1027"/>
                </a:cubicBezTo>
                <a:cubicBezTo>
                  <a:pt x="3317" y="1000"/>
                  <a:pt x="3479" y="986"/>
                  <a:pt x="3639" y="986"/>
                </a:cubicBezTo>
                <a:close/>
                <a:moveTo>
                  <a:pt x="3656" y="0"/>
                </a:moveTo>
                <a:cubicBezTo>
                  <a:pt x="3424" y="0"/>
                  <a:pt x="3191" y="20"/>
                  <a:pt x="2962" y="55"/>
                </a:cubicBezTo>
                <a:lnTo>
                  <a:pt x="2962" y="55"/>
                </a:lnTo>
                <a:cubicBezTo>
                  <a:pt x="1592" y="189"/>
                  <a:pt x="506" y="1128"/>
                  <a:pt x="238" y="2500"/>
                </a:cubicBezTo>
                <a:cubicBezTo>
                  <a:pt x="0" y="3730"/>
                  <a:pt x="360" y="5131"/>
                  <a:pt x="1367" y="5933"/>
                </a:cubicBezTo>
                <a:cubicBezTo>
                  <a:pt x="1934" y="6385"/>
                  <a:pt x="2656" y="6602"/>
                  <a:pt x="3382" y="6602"/>
                </a:cubicBezTo>
                <a:cubicBezTo>
                  <a:pt x="4138" y="6602"/>
                  <a:pt x="4898" y="6367"/>
                  <a:pt x="5494" y="5917"/>
                </a:cubicBezTo>
                <a:cubicBezTo>
                  <a:pt x="6607" y="5078"/>
                  <a:pt x="7041" y="3580"/>
                  <a:pt x="6659" y="2253"/>
                </a:cubicBezTo>
                <a:cubicBezTo>
                  <a:pt x="6453" y="1537"/>
                  <a:pt x="6015" y="905"/>
                  <a:pt x="5393" y="488"/>
                </a:cubicBezTo>
                <a:cubicBezTo>
                  <a:pt x="4872" y="137"/>
                  <a:pt x="4267" y="0"/>
                  <a:pt x="3656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01" name="Google Shape;4701;p14"/>
          <p:cNvSpPr/>
          <p:nvPr/>
        </p:nvSpPr>
        <p:spPr>
          <a:xfrm>
            <a:off x="1601025" y="1372425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02" name="Google Shape;4702;p14"/>
          <p:cNvSpPr txBox="1">
            <a:spLocks noGrp="1"/>
          </p:cNvSpPr>
          <p:nvPr>
            <p:ph type="title"/>
          </p:nvPr>
        </p:nvSpPr>
        <p:spPr>
          <a:xfrm>
            <a:off x="3116850" y="1880650"/>
            <a:ext cx="4541400" cy="1353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 sz="3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4703" name="Google Shape;4703;p14"/>
          <p:cNvSpPr txBox="1">
            <a:spLocks noGrp="1"/>
          </p:cNvSpPr>
          <p:nvPr>
            <p:ph type="title" idx="2" hasCustomPrompt="1"/>
          </p:nvPr>
        </p:nvSpPr>
        <p:spPr>
          <a:xfrm>
            <a:off x="1810950" y="2150850"/>
            <a:ext cx="11535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3">
  <p:cSld name="CUSTOM_2_1_1">
    <p:bg>
      <p:bgPr>
        <a:solidFill>
          <a:schemeClr val="lt1"/>
        </a:solidFill>
        <a:effectLst/>
      </p:bgPr>
    </p:bg>
    <p:spTree>
      <p:nvGrpSpPr>
        <p:cNvPr id="1" name="Shape 4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05" name="Google Shape;4705;p15"/>
          <p:cNvGrpSpPr/>
          <p:nvPr/>
        </p:nvGrpSpPr>
        <p:grpSpPr>
          <a:xfrm>
            <a:off x="0" y="0"/>
            <a:ext cx="9144125" cy="5143391"/>
            <a:chOff x="0" y="0"/>
            <a:chExt cx="9144125" cy="5143391"/>
          </a:xfrm>
        </p:grpSpPr>
        <p:sp>
          <p:nvSpPr>
            <p:cNvPr id="4706" name="Google Shape;4706;p15"/>
            <p:cNvSpPr/>
            <p:nvPr/>
          </p:nvSpPr>
          <p:spPr>
            <a:xfrm>
              <a:off x="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7" name="Google Shape;4707;p15"/>
            <p:cNvSpPr/>
            <p:nvPr/>
          </p:nvSpPr>
          <p:spPr>
            <a:xfrm>
              <a:off x="38100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8" name="Google Shape;4708;p15"/>
            <p:cNvSpPr/>
            <p:nvPr/>
          </p:nvSpPr>
          <p:spPr>
            <a:xfrm>
              <a:off x="76201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9" name="Google Shape;4709;p15"/>
            <p:cNvSpPr/>
            <p:nvPr/>
          </p:nvSpPr>
          <p:spPr>
            <a:xfrm>
              <a:off x="114301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0" name="Google Shape;4710;p15"/>
            <p:cNvSpPr/>
            <p:nvPr/>
          </p:nvSpPr>
          <p:spPr>
            <a:xfrm>
              <a:off x="152402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1" name="Google Shape;4711;p15"/>
            <p:cNvSpPr/>
            <p:nvPr/>
          </p:nvSpPr>
          <p:spPr>
            <a:xfrm>
              <a:off x="190502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2" name="Google Shape;4712;p15"/>
            <p:cNvSpPr/>
            <p:nvPr/>
          </p:nvSpPr>
          <p:spPr>
            <a:xfrm>
              <a:off x="228603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3" name="Google Shape;4713;p15"/>
            <p:cNvSpPr/>
            <p:nvPr/>
          </p:nvSpPr>
          <p:spPr>
            <a:xfrm>
              <a:off x="266703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4" name="Google Shape;4714;p15"/>
            <p:cNvSpPr/>
            <p:nvPr/>
          </p:nvSpPr>
          <p:spPr>
            <a:xfrm>
              <a:off x="304804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5" name="Google Shape;4715;p15"/>
            <p:cNvSpPr/>
            <p:nvPr/>
          </p:nvSpPr>
          <p:spPr>
            <a:xfrm>
              <a:off x="342904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6" name="Google Shape;4716;p15"/>
            <p:cNvSpPr/>
            <p:nvPr/>
          </p:nvSpPr>
          <p:spPr>
            <a:xfrm>
              <a:off x="381005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7" name="Google Shape;4717;p15"/>
            <p:cNvSpPr/>
            <p:nvPr/>
          </p:nvSpPr>
          <p:spPr>
            <a:xfrm>
              <a:off x="419105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8" name="Google Shape;4718;p15"/>
            <p:cNvSpPr/>
            <p:nvPr/>
          </p:nvSpPr>
          <p:spPr>
            <a:xfrm>
              <a:off x="457206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9" name="Google Shape;4719;p15"/>
            <p:cNvSpPr/>
            <p:nvPr/>
          </p:nvSpPr>
          <p:spPr>
            <a:xfrm>
              <a:off x="495306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0" name="Google Shape;4720;p15"/>
            <p:cNvSpPr/>
            <p:nvPr/>
          </p:nvSpPr>
          <p:spPr>
            <a:xfrm>
              <a:off x="533407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1" name="Google Shape;4721;p15"/>
            <p:cNvSpPr/>
            <p:nvPr/>
          </p:nvSpPr>
          <p:spPr>
            <a:xfrm>
              <a:off x="571507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2" name="Google Shape;4722;p15"/>
            <p:cNvSpPr/>
            <p:nvPr/>
          </p:nvSpPr>
          <p:spPr>
            <a:xfrm>
              <a:off x="609608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3" name="Google Shape;4723;p15"/>
            <p:cNvSpPr/>
            <p:nvPr/>
          </p:nvSpPr>
          <p:spPr>
            <a:xfrm>
              <a:off x="647708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4" name="Google Shape;4724;p15"/>
            <p:cNvSpPr/>
            <p:nvPr/>
          </p:nvSpPr>
          <p:spPr>
            <a:xfrm>
              <a:off x="685809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5" name="Google Shape;4725;p15"/>
            <p:cNvSpPr/>
            <p:nvPr/>
          </p:nvSpPr>
          <p:spPr>
            <a:xfrm>
              <a:off x="723909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6" name="Google Shape;4726;p15"/>
            <p:cNvSpPr/>
            <p:nvPr/>
          </p:nvSpPr>
          <p:spPr>
            <a:xfrm>
              <a:off x="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7" name="Google Shape;4727;p15"/>
            <p:cNvSpPr/>
            <p:nvPr/>
          </p:nvSpPr>
          <p:spPr>
            <a:xfrm>
              <a:off x="38100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8" name="Google Shape;4728;p15"/>
            <p:cNvSpPr/>
            <p:nvPr/>
          </p:nvSpPr>
          <p:spPr>
            <a:xfrm>
              <a:off x="76201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9" name="Google Shape;4729;p15"/>
            <p:cNvSpPr/>
            <p:nvPr/>
          </p:nvSpPr>
          <p:spPr>
            <a:xfrm>
              <a:off x="114301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0" name="Google Shape;4730;p15"/>
            <p:cNvSpPr/>
            <p:nvPr/>
          </p:nvSpPr>
          <p:spPr>
            <a:xfrm>
              <a:off x="152402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1" name="Google Shape;4731;p15"/>
            <p:cNvSpPr/>
            <p:nvPr/>
          </p:nvSpPr>
          <p:spPr>
            <a:xfrm>
              <a:off x="190502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2" name="Google Shape;4732;p15"/>
            <p:cNvSpPr/>
            <p:nvPr/>
          </p:nvSpPr>
          <p:spPr>
            <a:xfrm>
              <a:off x="228603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3" name="Google Shape;4733;p15"/>
            <p:cNvSpPr/>
            <p:nvPr/>
          </p:nvSpPr>
          <p:spPr>
            <a:xfrm>
              <a:off x="266703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4" name="Google Shape;4734;p15"/>
            <p:cNvSpPr/>
            <p:nvPr/>
          </p:nvSpPr>
          <p:spPr>
            <a:xfrm>
              <a:off x="304804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5" name="Google Shape;4735;p15"/>
            <p:cNvSpPr/>
            <p:nvPr/>
          </p:nvSpPr>
          <p:spPr>
            <a:xfrm>
              <a:off x="342904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6" name="Google Shape;4736;p15"/>
            <p:cNvSpPr/>
            <p:nvPr/>
          </p:nvSpPr>
          <p:spPr>
            <a:xfrm>
              <a:off x="381005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7" name="Google Shape;4737;p15"/>
            <p:cNvSpPr/>
            <p:nvPr/>
          </p:nvSpPr>
          <p:spPr>
            <a:xfrm>
              <a:off x="419105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8" name="Google Shape;4738;p15"/>
            <p:cNvSpPr/>
            <p:nvPr/>
          </p:nvSpPr>
          <p:spPr>
            <a:xfrm>
              <a:off x="457206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9" name="Google Shape;4739;p15"/>
            <p:cNvSpPr/>
            <p:nvPr/>
          </p:nvSpPr>
          <p:spPr>
            <a:xfrm>
              <a:off x="495306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0" name="Google Shape;4740;p15"/>
            <p:cNvSpPr/>
            <p:nvPr/>
          </p:nvSpPr>
          <p:spPr>
            <a:xfrm>
              <a:off x="533407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1" name="Google Shape;4741;p15"/>
            <p:cNvSpPr/>
            <p:nvPr/>
          </p:nvSpPr>
          <p:spPr>
            <a:xfrm>
              <a:off x="571507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2" name="Google Shape;4742;p15"/>
            <p:cNvSpPr/>
            <p:nvPr/>
          </p:nvSpPr>
          <p:spPr>
            <a:xfrm>
              <a:off x="609608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3" name="Google Shape;4743;p15"/>
            <p:cNvSpPr/>
            <p:nvPr/>
          </p:nvSpPr>
          <p:spPr>
            <a:xfrm>
              <a:off x="647708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4" name="Google Shape;4744;p15"/>
            <p:cNvSpPr/>
            <p:nvPr/>
          </p:nvSpPr>
          <p:spPr>
            <a:xfrm>
              <a:off x="685809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5" name="Google Shape;4745;p15"/>
            <p:cNvSpPr/>
            <p:nvPr/>
          </p:nvSpPr>
          <p:spPr>
            <a:xfrm>
              <a:off x="723909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6" name="Google Shape;4746;p15"/>
            <p:cNvSpPr/>
            <p:nvPr/>
          </p:nvSpPr>
          <p:spPr>
            <a:xfrm>
              <a:off x="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7" name="Google Shape;4747;p15"/>
            <p:cNvSpPr/>
            <p:nvPr/>
          </p:nvSpPr>
          <p:spPr>
            <a:xfrm>
              <a:off x="38100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8" name="Google Shape;4748;p15"/>
            <p:cNvSpPr/>
            <p:nvPr/>
          </p:nvSpPr>
          <p:spPr>
            <a:xfrm>
              <a:off x="76201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9" name="Google Shape;4749;p15"/>
            <p:cNvSpPr/>
            <p:nvPr/>
          </p:nvSpPr>
          <p:spPr>
            <a:xfrm>
              <a:off x="114301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0" name="Google Shape;4750;p15"/>
            <p:cNvSpPr/>
            <p:nvPr/>
          </p:nvSpPr>
          <p:spPr>
            <a:xfrm>
              <a:off x="152402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1" name="Google Shape;4751;p15"/>
            <p:cNvSpPr/>
            <p:nvPr/>
          </p:nvSpPr>
          <p:spPr>
            <a:xfrm>
              <a:off x="190502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2" name="Google Shape;4752;p15"/>
            <p:cNvSpPr/>
            <p:nvPr/>
          </p:nvSpPr>
          <p:spPr>
            <a:xfrm>
              <a:off x="228603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3" name="Google Shape;4753;p15"/>
            <p:cNvSpPr/>
            <p:nvPr/>
          </p:nvSpPr>
          <p:spPr>
            <a:xfrm>
              <a:off x="266703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4" name="Google Shape;4754;p15"/>
            <p:cNvSpPr/>
            <p:nvPr/>
          </p:nvSpPr>
          <p:spPr>
            <a:xfrm>
              <a:off x="304804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5" name="Google Shape;4755;p15"/>
            <p:cNvSpPr/>
            <p:nvPr/>
          </p:nvSpPr>
          <p:spPr>
            <a:xfrm>
              <a:off x="342904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6" name="Google Shape;4756;p15"/>
            <p:cNvSpPr/>
            <p:nvPr/>
          </p:nvSpPr>
          <p:spPr>
            <a:xfrm>
              <a:off x="381005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7" name="Google Shape;4757;p15"/>
            <p:cNvSpPr/>
            <p:nvPr/>
          </p:nvSpPr>
          <p:spPr>
            <a:xfrm>
              <a:off x="419105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8" name="Google Shape;4758;p15"/>
            <p:cNvSpPr/>
            <p:nvPr/>
          </p:nvSpPr>
          <p:spPr>
            <a:xfrm>
              <a:off x="457206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9" name="Google Shape;4759;p15"/>
            <p:cNvSpPr/>
            <p:nvPr/>
          </p:nvSpPr>
          <p:spPr>
            <a:xfrm>
              <a:off x="495306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0" name="Google Shape;4760;p15"/>
            <p:cNvSpPr/>
            <p:nvPr/>
          </p:nvSpPr>
          <p:spPr>
            <a:xfrm>
              <a:off x="533407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1" name="Google Shape;4761;p15"/>
            <p:cNvSpPr/>
            <p:nvPr/>
          </p:nvSpPr>
          <p:spPr>
            <a:xfrm>
              <a:off x="571507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2" name="Google Shape;4762;p15"/>
            <p:cNvSpPr/>
            <p:nvPr/>
          </p:nvSpPr>
          <p:spPr>
            <a:xfrm>
              <a:off x="609608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3" name="Google Shape;4763;p15"/>
            <p:cNvSpPr/>
            <p:nvPr/>
          </p:nvSpPr>
          <p:spPr>
            <a:xfrm>
              <a:off x="647708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4" name="Google Shape;4764;p15"/>
            <p:cNvSpPr/>
            <p:nvPr/>
          </p:nvSpPr>
          <p:spPr>
            <a:xfrm>
              <a:off x="685809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5" name="Google Shape;4765;p15"/>
            <p:cNvSpPr/>
            <p:nvPr/>
          </p:nvSpPr>
          <p:spPr>
            <a:xfrm>
              <a:off x="723909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6" name="Google Shape;4766;p15"/>
            <p:cNvSpPr/>
            <p:nvPr/>
          </p:nvSpPr>
          <p:spPr>
            <a:xfrm>
              <a:off x="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7" name="Google Shape;4767;p15"/>
            <p:cNvSpPr/>
            <p:nvPr/>
          </p:nvSpPr>
          <p:spPr>
            <a:xfrm>
              <a:off x="38100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8" name="Google Shape;4768;p15"/>
            <p:cNvSpPr/>
            <p:nvPr/>
          </p:nvSpPr>
          <p:spPr>
            <a:xfrm>
              <a:off x="76201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9" name="Google Shape;4769;p15"/>
            <p:cNvSpPr/>
            <p:nvPr/>
          </p:nvSpPr>
          <p:spPr>
            <a:xfrm>
              <a:off x="114301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0" name="Google Shape;4770;p15"/>
            <p:cNvSpPr/>
            <p:nvPr/>
          </p:nvSpPr>
          <p:spPr>
            <a:xfrm>
              <a:off x="152402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1" name="Google Shape;4771;p15"/>
            <p:cNvSpPr/>
            <p:nvPr/>
          </p:nvSpPr>
          <p:spPr>
            <a:xfrm>
              <a:off x="190502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2" name="Google Shape;4772;p15"/>
            <p:cNvSpPr/>
            <p:nvPr/>
          </p:nvSpPr>
          <p:spPr>
            <a:xfrm>
              <a:off x="228603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3" name="Google Shape;4773;p15"/>
            <p:cNvSpPr/>
            <p:nvPr/>
          </p:nvSpPr>
          <p:spPr>
            <a:xfrm>
              <a:off x="266703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4" name="Google Shape;4774;p15"/>
            <p:cNvSpPr/>
            <p:nvPr/>
          </p:nvSpPr>
          <p:spPr>
            <a:xfrm>
              <a:off x="304804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5" name="Google Shape;4775;p15"/>
            <p:cNvSpPr/>
            <p:nvPr/>
          </p:nvSpPr>
          <p:spPr>
            <a:xfrm>
              <a:off x="342904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6" name="Google Shape;4776;p15"/>
            <p:cNvSpPr/>
            <p:nvPr/>
          </p:nvSpPr>
          <p:spPr>
            <a:xfrm>
              <a:off x="381005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7" name="Google Shape;4777;p15"/>
            <p:cNvSpPr/>
            <p:nvPr/>
          </p:nvSpPr>
          <p:spPr>
            <a:xfrm>
              <a:off x="419105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8" name="Google Shape;4778;p15"/>
            <p:cNvSpPr/>
            <p:nvPr/>
          </p:nvSpPr>
          <p:spPr>
            <a:xfrm>
              <a:off x="457206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9" name="Google Shape;4779;p15"/>
            <p:cNvSpPr/>
            <p:nvPr/>
          </p:nvSpPr>
          <p:spPr>
            <a:xfrm>
              <a:off x="495306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0" name="Google Shape;4780;p15"/>
            <p:cNvSpPr/>
            <p:nvPr/>
          </p:nvSpPr>
          <p:spPr>
            <a:xfrm>
              <a:off x="533407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1" name="Google Shape;4781;p15"/>
            <p:cNvSpPr/>
            <p:nvPr/>
          </p:nvSpPr>
          <p:spPr>
            <a:xfrm>
              <a:off x="571507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2" name="Google Shape;4782;p15"/>
            <p:cNvSpPr/>
            <p:nvPr/>
          </p:nvSpPr>
          <p:spPr>
            <a:xfrm>
              <a:off x="609608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3" name="Google Shape;4783;p15"/>
            <p:cNvSpPr/>
            <p:nvPr/>
          </p:nvSpPr>
          <p:spPr>
            <a:xfrm>
              <a:off x="647708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4" name="Google Shape;4784;p15"/>
            <p:cNvSpPr/>
            <p:nvPr/>
          </p:nvSpPr>
          <p:spPr>
            <a:xfrm>
              <a:off x="685809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5" name="Google Shape;4785;p15"/>
            <p:cNvSpPr/>
            <p:nvPr/>
          </p:nvSpPr>
          <p:spPr>
            <a:xfrm>
              <a:off x="723909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6" name="Google Shape;4786;p15"/>
            <p:cNvSpPr/>
            <p:nvPr/>
          </p:nvSpPr>
          <p:spPr>
            <a:xfrm>
              <a:off x="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7" name="Google Shape;4787;p15"/>
            <p:cNvSpPr/>
            <p:nvPr/>
          </p:nvSpPr>
          <p:spPr>
            <a:xfrm>
              <a:off x="38100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8" name="Google Shape;4788;p15"/>
            <p:cNvSpPr/>
            <p:nvPr/>
          </p:nvSpPr>
          <p:spPr>
            <a:xfrm>
              <a:off x="76201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9" name="Google Shape;4789;p15"/>
            <p:cNvSpPr/>
            <p:nvPr/>
          </p:nvSpPr>
          <p:spPr>
            <a:xfrm>
              <a:off x="114301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0" name="Google Shape;4790;p15"/>
            <p:cNvSpPr/>
            <p:nvPr/>
          </p:nvSpPr>
          <p:spPr>
            <a:xfrm>
              <a:off x="152402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1" name="Google Shape;4791;p15"/>
            <p:cNvSpPr/>
            <p:nvPr/>
          </p:nvSpPr>
          <p:spPr>
            <a:xfrm>
              <a:off x="190502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2" name="Google Shape;4792;p15"/>
            <p:cNvSpPr/>
            <p:nvPr/>
          </p:nvSpPr>
          <p:spPr>
            <a:xfrm>
              <a:off x="228603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3" name="Google Shape;4793;p15"/>
            <p:cNvSpPr/>
            <p:nvPr/>
          </p:nvSpPr>
          <p:spPr>
            <a:xfrm>
              <a:off x="266703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4" name="Google Shape;4794;p15"/>
            <p:cNvSpPr/>
            <p:nvPr/>
          </p:nvSpPr>
          <p:spPr>
            <a:xfrm>
              <a:off x="304804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5" name="Google Shape;4795;p15"/>
            <p:cNvSpPr/>
            <p:nvPr/>
          </p:nvSpPr>
          <p:spPr>
            <a:xfrm>
              <a:off x="342904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6" name="Google Shape;4796;p15"/>
            <p:cNvSpPr/>
            <p:nvPr/>
          </p:nvSpPr>
          <p:spPr>
            <a:xfrm>
              <a:off x="381005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7" name="Google Shape;4797;p15"/>
            <p:cNvSpPr/>
            <p:nvPr/>
          </p:nvSpPr>
          <p:spPr>
            <a:xfrm>
              <a:off x="419105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8" name="Google Shape;4798;p15"/>
            <p:cNvSpPr/>
            <p:nvPr/>
          </p:nvSpPr>
          <p:spPr>
            <a:xfrm>
              <a:off x="457206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9" name="Google Shape;4799;p15"/>
            <p:cNvSpPr/>
            <p:nvPr/>
          </p:nvSpPr>
          <p:spPr>
            <a:xfrm>
              <a:off x="495306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0" name="Google Shape;4800;p15"/>
            <p:cNvSpPr/>
            <p:nvPr/>
          </p:nvSpPr>
          <p:spPr>
            <a:xfrm>
              <a:off x="533407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1" name="Google Shape;4801;p15"/>
            <p:cNvSpPr/>
            <p:nvPr/>
          </p:nvSpPr>
          <p:spPr>
            <a:xfrm>
              <a:off x="571507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2" name="Google Shape;4802;p15"/>
            <p:cNvSpPr/>
            <p:nvPr/>
          </p:nvSpPr>
          <p:spPr>
            <a:xfrm>
              <a:off x="609608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3" name="Google Shape;4803;p15"/>
            <p:cNvSpPr/>
            <p:nvPr/>
          </p:nvSpPr>
          <p:spPr>
            <a:xfrm>
              <a:off x="647708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4" name="Google Shape;4804;p15"/>
            <p:cNvSpPr/>
            <p:nvPr/>
          </p:nvSpPr>
          <p:spPr>
            <a:xfrm>
              <a:off x="685809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5" name="Google Shape;4805;p15"/>
            <p:cNvSpPr/>
            <p:nvPr/>
          </p:nvSpPr>
          <p:spPr>
            <a:xfrm>
              <a:off x="723909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6" name="Google Shape;4806;p15"/>
            <p:cNvSpPr/>
            <p:nvPr/>
          </p:nvSpPr>
          <p:spPr>
            <a:xfrm>
              <a:off x="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7" name="Google Shape;4807;p15"/>
            <p:cNvSpPr/>
            <p:nvPr/>
          </p:nvSpPr>
          <p:spPr>
            <a:xfrm>
              <a:off x="38100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8" name="Google Shape;4808;p15"/>
            <p:cNvSpPr/>
            <p:nvPr/>
          </p:nvSpPr>
          <p:spPr>
            <a:xfrm>
              <a:off x="76201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9" name="Google Shape;4809;p15"/>
            <p:cNvSpPr/>
            <p:nvPr/>
          </p:nvSpPr>
          <p:spPr>
            <a:xfrm>
              <a:off x="114301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0" name="Google Shape;4810;p15"/>
            <p:cNvSpPr/>
            <p:nvPr/>
          </p:nvSpPr>
          <p:spPr>
            <a:xfrm>
              <a:off x="152402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1" name="Google Shape;4811;p15"/>
            <p:cNvSpPr/>
            <p:nvPr/>
          </p:nvSpPr>
          <p:spPr>
            <a:xfrm>
              <a:off x="190502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2" name="Google Shape;4812;p15"/>
            <p:cNvSpPr/>
            <p:nvPr/>
          </p:nvSpPr>
          <p:spPr>
            <a:xfrm>
              <a:off x="228603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3" name="Google Shape;4813;p15"/>
            <p:cNvSpPr/>
            <p:nvPr/>
          </p:nvSpPr>
          <p:spPr>
            <a:xfrm>
              <a:off x="266703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4" name="Google Shape;4814;p15"/>
            <p:cNvSpPr/>
            <p:nvPr/>
          </p:nvSpPr>
          <p:spPr>
            <a:xfrm>
              <a:off x="304804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5" name="Google Shape;4815;p15"/>
            <p:cNvSpPr/>
            <p:nvPr/>
          </p:nvSpPr>
          <p:spPr>
            <a:xfrm>
              <a:off x="342904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6" name="Google Shape;4816;p15"/>
            <p:cNvSpPr/>
            <p:nvPr/>
          </p:nvSpPr>
          <p:spPr>
            <a:xfrm>
              <a:off x="381005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7" name="Google Shape;4817;p15"/>
            <p:cNvSpPr/>
            <p:nvPr/>
          </p:nvSpPr>
          <p:spPr>
            <a:xfrm>
              <a:off x="419105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8" name="Google Shape;4818;p15"/>
            <p:cNvSpPr/>
            <p:nvPr/>
          </p:nvSpPr>
          <p:spPr>
            <a:xfrm>
              <a:off x="457206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9" name="Google Shape;4819;p15"/>
            <p:cNvSpPr/>
            <p:nvPr/>
          </p:nvSpPr>
          <p:spPr>
            <a:xfrm>
              <a:off x="495306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0" name="Google Shape;4820;p15"/>
            <p:cNvSpPr/>
            <p:nvPr/>
          </p:nvSpPr>
          <p:spPr>
            <a:xfrm>
              <a:off x="533407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1" name="Google Shape;4821;p15"/>
            <p:cNvSpPr/>
            <p:nvPr/>
          </p:nvSpPr>
          <p:spPr>
            <a:xfrm>
              <a:off x="571507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2" name="Google Shape;4822;p15"/>
            <p:cNvSpPr/>
            <p:nvPr/>
          </p:nvSpPr>
          <p:spPr>
            <a:xfrm>
              <a:off x="609608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3" name="Google Shape;4823;p15"/>
            <p:cNvSpPr/>
            <p:nvPr/>
          </p:nvSpPr>
          <p:spPr>
            <a:xfrm>
              <a:off x="647708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4" name="Google Shape;4824;p15"/>
            <p:cNvSpPr/>
            <p:nvPr/>
          </p:nvSpPr>
          <p:spPr>
            <a:xfrm>
              <a:off x="685809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5" name="Google Shape;4825;p15"/>
            <p:cNvSpPr/>
            <p:nvPr/>
          </p:nvSpPr>
          <p:spPr>
            <a:xfrm>
              <a:off x="723909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6" name="Google Shape;4826;p15"/>
            <p:cNvSpPr/>
            <p:nvPr/>
          </p:nvSpPr>
          <p:spPr>
            <a:xfrm>
              <a:off x="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7" name="Google Shape;4827;p15"/>
            <p:cNvSpPr/>
            <p:nvPr/>
          </p:nvSpPr>
          <p:spPr>
            <a:xfrm>
              <a:off x="38100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8" name="Google Shape;4828;p15"/>
            <p:cNvSpPr/>
            <p:nvPr/>
          </p:nvSpPr>
          <p:spPr>
            <a:xfrm>
              <a:off x="76201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9" name="Google Shape;4829;p15"/>
            <p:cNvSpPr/>
            <p:nvPr/>
          </p:nvSpPr>
          <p:spPr>
            <a:xfrm>
              <a:off x="114301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0" name="Google Shape;4830;p15"/>
            <p:cNvSpPr/>
            <p:nvPr/>
          </p:nvSpPr>
          <p:spPr>
            <a:xfrm>
              <a:off x="152402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1" name="Google Shape;4831;p15"/>
            <p:cNvSpPr/>
            <p:nvPr/>
          </p:nvSpPr>
          <p:spPr>
            <a:xfrm>
              <a:off x="190502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2" name="Google Shape;4832;p15"/>
            <p:cNvSpPr/>
            <p:nvPr/>
          </p:nvSpPr>
          <p:spPr>
            <a:xfrm>
              <a:off x="228603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3" name="Google Shape;4833;p15"/>
            <p:cNvSpPr/>
            <p:nvPr/>
          </p:nvSpPr>
          <p:spPr>
            <a:xfrm>
              <a:off x="266703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4" name="Google Shape;4834;p15"/>
            <p:cNvSpPr/>
            <p:nvPr/>
          </p:nvSpPr>
          <p:spPr>
            <a:xfrm>
              <a:off x="304804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5" name="Google Shape;4835;p15"/>
            <p:cNvSpPr/>
            <p:nvPr/>
          </p:nvSpPr>
          <p:spPr>
            <a:xfrm>
              <a:off x="342904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6" name="Google Shape;4836;p15"/>
            <p:cNvSpPr/>
            <p:nvPr/>
          </p:nvSpPr>
          <p:spPr>
            <a:xfrm>
              <a:off x="381005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7" name="Google Shape;4837;p15"/>
            <p:cNvSpPr/>
            <p:nvPr/>
          </p:nvSpPr>
          <p:spPr>
            <a:xfrm>
              <a:off x="419105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8" name="Google Shape;4838;p15"/>
            <p:cNvSpPr/>
            <p:nvPr/>
          </p:nvSpPr>
          <p:spPr>
            <a:xfrm>
              <a:off x="457206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9" name="Google Shape;4839;p15"/>
            <p:cNvSpPr/>
            <p:nvPr/>
          </p:nvSpPr>
          <p:spPr>
            <a:xfrm>
              <a:off x="495306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0" name="Google Shape;4840;p15"/>
            <p:cNvSpPr/>
            <p:nvPr/>
          </p:nvSpPr>
          <p:spPr>
            <a:xfrm>
              <a:off x="533407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1" name="Google Shape;4841;p15"/>
            <p:cNvSpPr/>
            <p:nvPr/>
          </p:nvSpPr>
          <p:spPr>
            <a:xfrm>
              <a:off x="571507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2" name="Google Shape;4842;p15"/>
            <p:cNvSpPr/>
            <p:nvPr/>
          </p:nvSpPr>
          <p:spPr>
            <a:xfrm>
              <a:off x="609608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3" name="Google Shape;4843;p15"/>
            <p:cNvSpPr/>
            <p:nvPr/>
          </p:nvSpPr>
          <p:spPr>
            <a:xfrm>
              <a:off x="647708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4" name="Google Shape;4844;p15"/>
            <p:cNvSpPr/>
            <p:nvPr/>
          </p:nvSpPr>
          <p:spPr>
            <a:xfrm>
              <a:off x="685809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5" name="Google Shape;4845;p15"/>
            <p:cNvSpPr/>
            <p:nvPr/>
          </p:nvSpPr>
          <p:spPr>
            <a:xfrm>
              <a:off x="723909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6" name="Google Shape;4846;p15"/>
            <p:cNvSpPr/>
            <p:nvPr/>
          </p:nvSpPr>
          <p:spPr>
            <a:xfrm>
              <a:off x="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7" name="Google Shape;4847;p15"/>
            <p:cNvSpPr/>
            <p:nvPr/>
          </p:nvSpPr>
          <p:spPr>
            <a:xfrm>
              <a:off x="38100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8" name="Google Shape;4848;p15"/>
            <p:cNvSpPr/>
            <p:nvPr/>
          </p:nvSpPr>
          <p:spPr>
            <a:xfrm>
              <a:off x="76201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9" name="Google Shape;4849;p15"/>
            <p:cNvSpPr/>
            <p:nvPr/>
          </p:nvSpPr>
          <p:spPr>
            <a:xfrm>
              <a:off x="114301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0" name="Google Shape;4850;p15"/>
            <p:cNvSpPr/>
            <p:nvPr/>
          </p:nvSpPr>
          <p:spPr>
            <a:xfrm>
              <a:off x="152402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1" name="Google Shape;4851;p15"/>
            <p:cNvSpPr/>
            <p:nvPr/>
          </p:nvSpPr>
          <p:spPr>
            <a:xfrm>
              <a:off x="190502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2" name="Google Shape;4852;p15"/>
            <p:cNvSpPr/>
            <p:nvPr/>
          </p:nvSpPr>
          <p:spPr>
            <a:xfrm>
              <a:off x="228603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3" name="Google Shape;4853;p15"/>
            <p:cNvSpPr/>
            <p:nvPr/>
          </p:nvSpPr>
          <p:spPr>
            <a:xfrm>
              <a:off x="266703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4" name="Google Shape;4854;p15"/>
            <p:cNvSpPr/>
            <p:nvPr/>
          </p:nvSpPr>
          <p:spPr>
            <a:xfrm>
              <a:off x="304804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5" name="Google Shape;4855;p15"/>
            <p:cNvSpPr/>
            <p:nvPr/>
          </p:nvSpPr>
          <p:spPr>
            <a:xfrm>
              <a:off x="342904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6" name="Google Shape;4856;p15"/>
            <p:cNvSpPr/>
            <p:nvPr/>
          </p:nvSpPr>
          <p:spPr>
            <a:xfrm>
              <a:off x="381005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7" name="Google Shape;4857;p15"/>
            <p:cNvSpPr/>
            <p:nvPr/>
          </p:nvSpPr>
          <p:spPr>
            <a:xfrm>
              <a:off x="419105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8" name="Google Shape;4858;p15"/>
            <p:cNvSpPr/>
            <p:nvPr/>
          </p:nvSpPr>
          <p:spPr>
            <a:xfrm>
              <a:off x="457206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9" name="Google Shape;4859;p15"/>
            <p:cNvSpPr/>
            <p:nvPr/>
          </p:nvSpPr>
          <p:spPr>
            <a:xfrm>
              <a:off x="495306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0" name="Google Shape;4860;p15"/>
            <p:cNvSpPr/>
            <p:nvPr/>
          </p:nvSpPr>
          <p:spPr>
            <a:xfrm>
              <a:off x="533407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1" name="Google Shape;4861;p15"/>
            <p:cNvSpPr/>
            <p:nvPr/>
          </p:nvSpPr>
          <p:spPr>
            <a:xfrm>
              <a:off x="571507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2" name="Google Shape;4862;p15"/>
            <p:cNvSpPr/>
            <p:nvPr/>
          </p:nvSpPr>
          <p:spPr>
            <a:xfrm>
              <a:off x="609608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3" name="Google Shape;4863;p15"/>
            <p:cNvSpPr/>
            <p:nvPr/>
          </p:nvSpPr>
          <p:spPr>
            <a:xfrm>
              <a:off x="647708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4" name="Google Shape;4864;p15"/>
            <p:cNvSpPr/>
            <p:nvPr/>
          </p:nvSpPr>
          <p:spPr>
            <a:xfrm>
              <a:off x="685809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5" name="Google Shape;4865;p15"/>
            <p:cNvSpPr/>
            <p:nvPr/>
          </p:nvSpPr>
          <p:spPr>
            <a:xfrm>
              <a:off x="723909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6" name="Google Shape;4866;p15"/>
            <p:cNvSpPr/>
            <p:nvPr/>
          </p:nvSpPr>
          <p:spPr>
            <a:xfrm>
              <a:off x="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7" name="Google Shape;4867;p15"/>
            <p:cNvSpPr/>
            <p:nvPr/>
          </p:nvSpPr>
          <p:spPr>
            <a:xfrm>
              <a:off x="38100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8" name="Google Shape;4868;p15"/>
            <p:cNvSpPr/>
            <p:nvPr/>
          </p:nvSpPr>
          <p:spPr>
            <a:xfrm>
              <a:off x="76201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9" name="Google Shape;4869;p15"/>
            <p:cNvSpPr/>
            <p:nvPr/>
          </p:nvSpPr>
          <p:spPr>
            <a:xfrm>
              <a:off x="114301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0" name="Google Shape;4870;p15"/>
            <p:cNvSpPr/>
            <p:nvPr/>
          </p:nvSpPr>
          <p:spPr>
            <a:xfrm>
              <a:off x="152402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1" name="Google Shape;4871;p15"/>
            <p:cNvSpPr/>
            <p:nvPr/>
          </p:nvSpPr>
          <p:spPr>
            <a:xfrm>
              <a:off x="190502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2" name="Google Shape;4872;p15"/>
            <p:cNvSpPr/>
            <p:nvPr/>
          </p:nvSpPr>
          <p:spPr>
            <a:xfrm>
              <a:off x="228603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3" name="Google Shape;4873;p15"/>
            <p:cNvSpPr/>
            <p:nvPr/>
          </p:nvSpPr>
          <p:spPr>
            <a:xfrm>
              <a:off x="266703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4" name="Google Shape;4874;p15"/>
            <p:cNvSpPr/>
            <p:nvPr/>
          </p:nvSpPr>
          <p:spPr>
            <a:xfrm>
              <a:off x="304804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5" name="Google Shape;4875;p15"/>
            <p:cNvSpPr/>
            <p:nvPr/>
          </p:nvSpPr>
          <p:spPr>
            <a:xfrm>
              <a:off x="342904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6" name="Google Shape;4876;p15"/>
            <p:cNvSpPr/>
            <p:nvPr/>
          </p:nvSpPr>
          <p:spPr>
            <a:xfrm>
              <a:off x="381005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7" name="Google Shape;4877;p15"/>
            <p:cNvSpPr/>
            <p:nvPr/>
          </p:nvSpPr>
          <p:spPr>
            <a:xfrm>
              <a:off x="419105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8" name="Google Shape;4878;p15"/>
            <p:cNvSpPr/>
            <p:nvPr/>
          </p:nvSpPr>
          <p:spPr>
            <a:xfrm>
              <a:off x="457206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9" name="Google Shape;4879;p15"/>
            <p:cNvSpPr/>
            <p:nvPr/>
          </p:nvSpPr>
          <p:spPr>
            <a:xfrm>
              <a:off x="495306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0" name="Google Shape;4880;p15"/>
            <p:cNvSpPr/>
            <p:nvPr/>
          </p:nvSpPr>
          <p:spPr>
            <a:xfrm>
              <a:off x="533407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1" name="Google Shape;4881;p15"/>
            <p:cNvSpPr/>
            <p:nvPr/>
          </p:nvSpPr>
          <p:spPr>
            <a:xfrm>
              <a:off x="571507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2" name="Google Shape;4882;p15"/>
            <p:cNvSpPr/>
            <p:nvPr/>
          </p:nvSpPr>
          <p:spPr>
            <a:xfrm>
              <a:off x="609608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3" name="Google Shape;4883;p15"/>
            <p:cNvSpPr/>
            <p:nvPr/>
          </p:nvSpPr>
          <p:spPr>
            <a:xfrm>
              <a:off x="647708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4" name="Google Shape;4884;p15"/>
            <p:cNvSpPr/>
            <p:nvPr/>
          </p:nvSpPr>
          <p:spPr>
            <a:xfrm>
              <a:off x="685809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5" name="Google Shape;4885;p15"/>
            <p:cNvSpPr/>
            <p:nvPr/>
          </p:nvSpPr>
          <p:spPr>
            <a:xfrm>
              <a:off x="723909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6" name="Google Shape;4886;p15"/>
            <p:cNvSpPr/>
            <p:nvPr/>
          </p:nvSpPr>
          <p:spPr>
            <a:xfrm>
              <a:off x="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7" name="Google Shape;4887;p15"/>
            <p:cNvSpPr/>
            <p:nvPr/>
          </p:nvSpPr>
          <p:spPr>
            <a:xfrm>
              <a:off x="38100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8" name="Google Shape;4888;p15"/>
            <p:cNvSpPr/>
            <p:nvPr/>
          </p:nvSpPr>
          <p:spPr>
            <a:xfrm>
              <a:off x="76201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9" name="Google Shape;4889;p15"/>
            <p:cNvSpPr/>
            <p:nvPr/>
          </p:nvSpPr>
          <p:spPr>
            <a:xfrm>
              <a:off x="114301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0" name="Google Shape;4890;p15"/>
            <p:cNvSpPr/>
            <p:nvPr/>
          </p:nvSpPr>
          <p:spPr>
            <a:xfrm>
              <a:off x="152402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1" name="Google Shape;4891;p15"/>
            <p:cNvSpPr/>
            <p:nvPr/>
          </p:nvSpPr>
          <p:spPr>
            <a:xfrm>
              <a:off x="190502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2" name="Google Shape;4892;p15"/>
            <p:cNvSpPr/>
            <p:nvPr/>
          </p:nvSpPr>
          <p:spPr>
            <a:xfrm>
              <a:off x="228603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3" name="Google Shape;4893;p15"/>
            <p:cNvSpPr/>
            <p:nvPr/>
          </p:nvSpPr>
          <p:spPr>
            <a:xfrm>
              <a:off x="266703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4" name="Google Shape;4894;p15"/>
            <p:cNvSpPr/>
            <p:nvPr/>
          </p:nvSpPr>
          <p:spPr>
            <a:xfrm>
              <a:off x="304804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5" name="Google Shape;4895;p15"/>
            <p:cNvSpPr/>
            <p:nvPr/>
          </p:nvSpPr>
          <p:spPr>
            <a:xfrm>
              <a:off x="342904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6" name="Google Shape;4896;p15"/>
            <p:cNvSpPr/>
            <p:nvPr/>
          </p:nvSpPr>
          <p:spPr>
            <a:xfrm>
              <a:off x="381005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7" name="Google Shape;4897;p15"/>
            <p:cNvSpPr/>
            <p:nvPr/>
          </p:nvSpPr>
          <p:spPr>
            <a:xfrm>
              <a:off x="419105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8" name="Google Shape;4898;p15"/>
            <p:cNvSpPr/>
            <p:nvPr/>
          </p:nvSpPr>
          <p:spPr>
            <a:xfrm>
              <a:off x="457206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9" name="Google Shape;4899;p15"/>
            <p:cNvSpPr/>
            <p:nvPr/>
          </p:nvSpPr>
          <p:spPr>
            <a:xfrm>
              <a:off x="495306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0" name="Google Shape;4900;p15"/>
            <p:cNvSpPr/>
            <p:nvPr/>
          </p:nvSpPr>
          <p:spPr>
            <a:xfrm>
              <a:off x="533407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1" name="Google Shape;4901;p15"/>
            <p:cNvSpPr/>
            <p:nvPr/>
          </p:nvSpPr>
          <p:spPr>
            <a:xfrm>
              <a:off x="571507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2" name="Google Shape;4902;p15"/>
            <p:cNvSpPr/>
            <p:nvPr/>
          </p:nvSpPr>
          <p:spPr>
            <a:xfrm>
              <a:off x="609608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3" name="Google Shape;4903;p15"/>
            <p:cNvSpPr/>
            <p:nvPr/>
          </p:nvSpPr>
          <p:spPr>
            <a:xfrm>
              <a:off x="647708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4" name="Google Shape;4904;p15"/>
            <p:cNvSpPr/>
            <p:nvPr/>
          </p:nvSpPr>
          <p:spPr>
            <a:xfrm>
              <a:off x="685809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5" name="Google Shape;4905;p15"/>
            <p:cNvSpPr/>
            <p:nvPr/>
          </p:nvSpPr>
          <p:spPr>
            <a:xfrm>
              <a:off x="723909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6" name="Google Shape;4906;p15"/>
            <p:cNvSpPr/>
            <p:nvPr/>
          </p:nvSpPr>
          <p:spPr>
            <a:xfrm>
              <a:off x="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7" name="Google Shape;4907;p15"/>
            <p:cNvSpPr/>
            <p:nvPr/>
          </p:nvSpPr>
          <p:spPr>
            <a:xfrm>
              <a:off x="38100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8" name="Google Shape;4908;p15"/>
            <p:cNvSpPr/>
            <p:nvPr/>
          </p:nvSpPr>
          <p:spPr>
            <a:xfrm>
              <a:off x="76201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9" name="Google Shape;4909;p15"/>
            <p:cNvSpPr/>
            <p:nvPr/>
          </p:nvSpPr>
          <p:spPr>
            <a:xfrm>
              <a:off x="114301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0" name="Google Shape;4910;p15"/>
            <p:cNvSpPr/>
            <p:nvPr/>
          </p:nvSpPr>
          <p:spPr>
            <a:xfrm>
              <a:off x="152402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1" name="Google Shape;4911;p15"/>
            <p:cNvSpPr/>
            <p:nvPr/>
          </p:nvSpPr>
          <p:spPr>
            <a:xfrm>
              <a:off x="190502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2" name="Google Shape;4912;p15"/>
            <p:cNvSpPr/>
            <p:nvPr/>
          </p:nvSpPr>
          <p:spPr>
            <a:xfrm>
              <a:off x="228603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3" name="Google Shape;4913;p15"/>
            <p:cNvSpPr/>
            <p:nvPr/>
          </p:nvSpPr>
          <p:spPr>
            <a:xfrm>
              <a:off x="266703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4" name="Google Shape;4914;p15"/>
            <p:cNvSpPr/>
            <p:nvPr/>
          </p:nvSpPr>
          <p:spPr>
            <a:xfrm>
              <a:off x="304804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5" name="Google Shape;4915;p15"/>
            <p:cNvSpPr/>
            <p:nvPr/>
          </p:nvSpPr>
          <p:spPr>
            <a:xfrm>
              <a:off x="342904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6" name="Google Shape;4916;p15"/>
            <p:cNvSpPr/>
            <p:nvPr/>
          </p:nvSpPr>
          <p:spPr>
            <a:xfrm>
              <a:off x="381005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7" name="Google Shape;4917;p15"/>
            <p:cNvSpPr/>
            <p:nvPr/>
          </p:nvSpPr>
          <p:spPr>
            <a:xfrm>
              <a:off x="419105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8" name="Google Shape;4918;p15"/>
            <p:cNvSpPr/>
            <p:nvPr/>
          </p:nvSpPr>
          <p:spPr>
            <a:xfrm>
              <a:off x="457206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9" name="Google Shape;4919;p15"/>
            <p:cNvSpPr/>
            <p:nvPr/>
          </p:nvSpPr>
          <p:spPr>
            <a:xfrm>
              <a:off x="495306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0" name="Google Shape;4920;p15"/>
            <p:cNvSpPr/>
            <p:nvPr/>
          </p:nvSpPr>
          <p:spPr>
            <a:xfrm>
              <a:off x="533407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1" name="Google Shape;4921;p15"/>
            <p:cNvSpPr/>
            <p:nvPr/>
          </p:nvSpPr>
          <p:spPr>
            <a:xfrm>
              <a:off x="571507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2" name="Google Shape;4922;p15"/>
            <p:cNvSpPr/>
            <p:nvPr/>
          </p:nvSpPr>
          <p:spPr>
            <a:xfrm>
              <a:off x="609608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3" name="Google Shape;4923;p15"/>
            <p:cNvSpPr/>
            <p:nvPr/>
          </p:nvSpPr>
          <p:spPr>
            <a:xfrm>
              <a:off x="647708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4" name="Google Shape;4924;p15"/>
            <p:cNvSpPr/>
            <p:nvPr/>
          </p:nvSpPr>
          <p:spPr>
            <a:xfrm>
              <a:off x="685809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5" name="Google Shape;4925;p15"/>
            <p:cNvSpPr/>
            <p:nvPr/>
          </p:nvSpPr>
          <p:spPr>
            <a:xfrm>
              <a:off x="723909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6" name="Google Shape;4926;p15"/>
            <p:cNvSpPr/>
            <p:nvPr/>
          </p:nvSpPr>
          <p:spPr>
            <a:xfrm>
              <a:off x="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7" name="Google Shape;4927;p15"/>
            <p:cNvSpPr/>
            <p:nvPr/>
          </p:nvSpPr>
          <p:spPr>
            <a:xfrm>
              <a:off x="38100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8" name="Google Shape;4928;p15"/>
            <p:cNvSpPr/>
            <p:nvPr/>
          </p:nvSpPr>
          <p:spPr>
            <a:xfrm>
              <a:off x="76201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9" name="Google Shape;4929;p15"/>
            <p:cNvSpPr/>
            <p:nvPr/>
          </p:nvSpPr>
          <p:spPr>
            <a:xfrm>
              <a:off x="114301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0" name="Google Shape;4930;p15"/>
            <p:cNvSpPr/>
            <p:nvPr/>
          </p:nvSpPr>
          <p:spPr>
            <a:xfrm>
              <a:off x="152402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1" name="Google Shape;4931;p15"/>
            <p:cNvSpPr/>
            <p:nvPr/>
          </p:nvSpPr>
          <p:spPr>
            <a:xfrm>
              <a:off x="190502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2" name="Google Shape;4932;p15"/>
            <p:cNvSpPr/>
            <p:nvPr/>
          </p:nvSpPr>
          <p:spPr>
            <a:xfrm>
              <a:off x="228603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3" name="Google Shape;4933;p15"/>
            <p:cNvSpPr/>
            <p:nvPr/>
          </p:nvSpPr>
          <p:spPr>
            <a:xfrm>
              <a:off x="266703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4" name="Google Shape;4934;p15"/>
            <p:cNvSpPr/>
            <p:nvPr/>
          </p:nvSpPr>
          <p:spPr>
            <a:xfrm>
              <a:off x="304804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5" name="Google Shape;4935;p15"/>
            <p:cNvSpPr/>
            <p:nvPr/>
          </p:nvSpPr>
          <p:spPr>
            <a:xfrm>
              <a:off x="342904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6" name="Google Shape;4936;p15"/>
            <p:cNvSpPr/>
            <p:nvPr/>
          </p:nvSpPr>
          <p:spPr>
            <a:xfrm>
              <a:off x="381005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7" name="Google Shape;4937;p15"/>
            <p:cNvSpPr/>
            <p:nvPr/>
          </p:nvSpPr>
          <p:spPr>
            <a:xfrm>
              <a:off x="419105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8" name="Google Shape;4938;p15"/>
            <p:cNvSpPr/>
            <p:nvPr/>
          </p:nvSpPr>
          <p:spPr>
            <a:xfrm>
              <a:off x="457206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9" name="Google Shape;4939;p15"/>
            <p:cNvSpPr/>
            <p:nvPr/>
          </p:nvSpPr>
          <p:spPr>
            <a:xfrm>
              <a:off x="495306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0" name="Google Shape;4940;p15"/>
            <p:cNvSpPr/>
            <p:nvPr/>
          </p:nvSpPr>
          <p:spPr>
            <a:xfrm>
              <a:off x="533407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1" name="Google Shape;4941;p15"/>
            <p:cNvSpPr/>
            <p:nvPr/>
          </p:nvSpPr>
          <p:spPr>
            <a:xfrm>
              <a:off x="571507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2" name="Google Shape;4942;p15"/>
            <p:cNvSpPr/>
            <p:nvPr/>
          </p:nvSpPr>
          <p:spPr>
            <a:xfrm>
              <a:off x="609608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3" name="Google Shape;4943;p15"/>
            <p:cNvSpPr/>
            <p:nvPr/>
          </p:nvSpPr>
          <p:spPr>
            <a:xfrm>
              <a:off x="647708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4" name="Google Shape;4944;p15"/>
            <p:cNvSpPr/>
            <p:nvPr/>
          </p:nvSpPr>
          <p:spPr>
            <a:xfrm>
              <a:off x="685809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5" name="Google Shape;4945;p15"/>
            <p:cNvSpPr/>
            <p:nvPr/>
          </p:nvSpPr>
          <p:spPr>
            <a:xfrm>
              <a:off x="723909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6" name="Google Shape;4946;p15"/>
            <p:cNvSpPr/>
            <p:nvPr/>
          </p:nvSpPr>
          <p:spPr>
            <a:xfrm>
              <a:off x="762011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7" name="Google Shape;4947;p15"/>
            <p:cNvSpPr/>
            <p:nvPr/>
          </p:nvSpPr>
          <p:spPr>
            <a:xfrm>
              <a:off x="800111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8" name="Google Shape;4948;p15"/>
            <p:cNvSpPr/>
            <p:nvPr/>
          </p:nvSpPr>
          <p:spPr>
            <a:xfrm>
              <a:off x="838212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9" name="Google Shape;4949;p15"/>
            <p:cNvSpPr/>
            <p:nvPr/>
          </p:nvSpPr>
          <p:spPr>
            <a:xfrm>
              <a:off x="876312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0" name="Google Shape;4950;p15"/>
            <p:cNvSpPr/>
            <p:nvPr/>
          </p:nvSpPr>
          <p:spPr>
            <a:xfrm>
              <a:off x="762011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1" name="Google Shape;4951;p15"/>
            <p:cNvSpPr/>
            <p:nvPr/>
          </p:nvSpPr>
          <p:spPr>
            <a:xfrm>
              <a:off x="800111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2" name="Google Shape;4952;p15"/>
            <p:cNvSpPr/>
            <p:nvPr/>
          </p:nvSpPr>
          <p:spPr>
            <a:xfrm>
              <a:off x="838212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3" name="Google Shape;4953;p15"/>
            <p:cNvSpPr/>
            <p:nvPr/>
          </p:nvSpPr>
          <p:spPr>
            <a:xfrm>
              <a:off x="876312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4" name="Google Shape;4954;p15"/>
            <p:cNvSpPr/>
            <p:nvPr/>
          </p:nvSpPr>
          <p:spPr>
            <a:xfrm>
              <a:off x="762011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5" name="Google Shape;4955;p15"/>
            <p:cNvSpPr/>
            <p:nvPr/>
          </p:nvSpPr>
          <p:spPr>
            <a:xfrm>
              <a:off x="800111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6" name="Google Shape;4956;p15"/>
            <p:cNvSpPr/>
            <p:nvPr/>
          </p:nvSpPr>
          <p:spPr>
            <a:xfrm>
              <a:off x="838212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7" name="Google Shape;4957;p15"/>
            <p:cNvSpPr/>
            <p:nvPr/>
          </p:nvSpPr>
          <p:spPr>
            <a:xfrm>
              <a:off x="876312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8" name="Google Shape;4958;p15"/>
            <p:cNvSpPr/>
            <p:nvPr/>
          </p:nvSpPr>
          <p:spPr>
            <a:xfrm>
              <a:off x="762011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9" name="Google Shape;4959;p15"/>
            <p:cNvSpPr/>
            <p:nvPr/>
          </p:nvSpPr>
          <p:spPr>
            <a:xfrm>
              <a:off x="800111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0" name="Google Shape;4960;p15"/>
            <p:cNvSpPr/>
            <p:nvPr/>
          </p:nvSpPr>
          <p:spPr>
            <a:xfrm>
              <a:off x="838212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1" name="Google Shape;4961;p15"/>
            <p:cNvSpPr/>
            <p:nvPr/>
          </p:nvSpPr>
          <p:spPr>
            <a:xfrm>
              <a:off x="876312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2" name="Google Shape;4962;p15"/>
            <p:cNvSpPr/>
            <p:nvPr/>
          </p:nvSpPr>
          <p:spPr>
            <a:xfrm>
              <a:off x="762011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3" name="Google Shape;4963;p15"/>
            <p:cNvSpPr/>
            <p:nvPr/>
          </p:nvSpPr>
          <p:spPr>
            <a:xfrm>
              <a:off x="800111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4" name="Google Shape;4964;p15"/>
            <p:cNvSpPr/>
            <p:nvPr/>
          </p:nvSpPr>
          <p:spPr>
            <a:xfrm>
              <a:off x="838212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5" name="Google Shape;4965;p15"/>
            <p:cNvSpPr/>
            <p:nvPr/>
          </p:nvSpPr>
          <p:spPr>
            <a:xfrm>
              <a:off x="876312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6" name="Google Shape;4966;p15"/>
            <p:cNvSpPr/>
            <p:nvPr/>
          </p:nvSpPr>
          <p:spPr>
            <a:xfrm>
              <a:off x="762011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7" name="Google Shape;4967;p15"/>
            <p:cNvSpPr/>
            <p:nvPr/>
          </p:nvSpPr>
          <p:spPr>
            <a:xfrm>
              <a:off x="800111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8" name="Google Shape;4968;p15"/>
            <p:cNvSpPr/>
            <p:nvPr/>
          </p:nvSpPr>
          <p:spPr>
            <a:xfrm>
              <a:off x="838212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9" name="Google Shape;4969;p15"/>
            <p:cNvSpPr/>
            <p:nvPr/>
          </p:nvSpPr>
          <p:spPr>
            <a:xfrm>
              <a:off x="876312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0" name="Google Shape;4970;p15"/>
            <p:cNvSpPr/>
            <p:nvPr/>
          </p:nvSpPr>
          <p:spPr>
            <a:xfrm>
              <a:off x="762011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1" name="Google Shape;4971;p15"/>
            <p:cNvSpPr/>
            <p:nvPr/>
          </p:nvSpPr>
          <p:spPr>
            <a:xfrm>
              <a:off x="800111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2" name="Google Shape;4972;p15"/>
            <p:cNvSpPr/>
            <p:nvPr/>
          </p:nvSpPr>
          <p:spPr>
            <a:xfrm>
              <a:off x="838212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3" name="Google Shape;4973;p15"/>
            <p:cNvSpPr/>
            <p:nvPr/>
          </p:nvSpPr>
          <p:spPr>
            <a:xfrm>
              <a:off x="876312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4" name="Google Shape;4974;p15"/>
            <p:cNvSpPr/>
            <p:nvPr/>
          </p:nvSpPr>
          <p:spPr>
            <a:xfrm>
              <a:off x="762011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5" name="Google Shape;4975;p15"/>
            <p:cNvSpPr/>
            <p:nvPr/>
          </p:nvSpPr>
          <p:spPr>
            <a:xfrm>
              <a:off x="800111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6" name="Google Shape;4976;p15"/>
            <p:cNvSpPr/>
            <p:nvPr/>
          </p:nvSpPr>
          <p:spPr>
            <a:xfrm>
              <a:off x="838212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7" name="Google Shape;4977;p15"/>
            <p:cNvSpPr/>
            <p:nvPr/>
          </p:nvSpPr>
          <p:spPr>
            <a:xfrm>
              <a:off x="876312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8" name="Google Shape;4978;p15"/>
            <p:cNvSpPr/>
            <p:nvPr/>
          </p:nvSpPr>
          <p:spPr>
            <a:xfrm>
              <a:off x="762011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9" name="Google Shape;4979;p15"/>
            <p:cNvSpPr/>
            <p:nvPr/>
          </p:nvSpPr>
          <p:spPr>
            <a:xfrm>
              <a:off x="800111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0" name="Google Shape;4980;p15"/>
            <p:cNvSpPr/>
            <p:nvPr/>
          </p:nvSpPr>
          <p:spPr>
            <a:xfrm>
              <a:off x="838212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1" name="Google Shape;4981;p15"/>
            <p:cNvSpPr/>
            <p:nvPr/>
          </p:nvSpPr>
          <p:spPr>
            <a:xfrm>
              <a:off x="876312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2" name="Google Shape;4982;p15"/>
            <p:cNvSpPr/>
            <p:nvPr/>
          </p:nvSpPr>
          <p:spPr>
            <a:xfrm>
              <a:off x="762011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3" name="Google Shape;4983;p15"/>
            <p:cNvSpPr/>
            <p:nvPr/>
          </p:nvSpPr>
          <p:spPr>
            <a:xfrm>
              <a:off x="800111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4" name="Google Shape;4984;p15"/>
            <p:cNvSpPr/>
            <p:nvPr/>
          </p:nvSpPr>
          <p:spPr>
            <a:xfrm>
              <a:off x="838212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5" name="Google Shape;4985;p15"/>
            <p:cNvSpPr/>
            <p:nvPr/>
          </p:nvSpPr>
          <p:spPr>
            <a:xfrm>
              <a:off x="876312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6" name="Google Shape;4986;p15"/>
            <p:cNvSpPr/>
            <p:nvPr/>
          </p:nvSpPr>
          <p:spPr>
            <a:xfrm>
              <a:off x="762011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7" name="Google Shape;4987;p15"/>
            <p:cNvSpPr/>
            <p:nvPr/>
          </p:nvSpPr>
          <p:spPr>
            <a:xfrm>
              <a:off x="800111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8" name="Google Shape;4988;p15"/>
            <p:cNvSpPr/>
            <p:nvPr/>
          </p:nvSpPr>
          <p:spPr>
            <a:xfrm>
              <a:off x="838212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9" name="Google Shape;4989;p15"/>
            <p:cNvSpPr/>
            <p:nvPr/>
          </p:nvSpPr>
          <p:spPr>
            <a:xfrm>
              <a:off x="876312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0" name="Google Shape;4990;p15"/>
            <p:cNvSpPr/>
            <p:nvPr/>
          </p:nvSpPr>
          <p:spPr>
            <a:xfrm>
              <a:off x="762011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1" name="Google Shape;4991;p15"/>
            <p:cNvSpPr/>
            <p:nvPr/>
          </p:nvSpPr>
          <p:spPr>
            <a:xfrm>
              <a:off x="800111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2" name="Google Shape;4992;p15"/>
            <p:cNvSpPr/>
            <p:nvPr/>
          </p:nvSpPr>
          <p:spPr>
            <a:xfrm>
              <a:off x="838212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3" name="Google Shape;4993;p15"/>
            <p:cNvSpPr/>
            <p:nvPr/>
          </p:nvSpPr>
          <p:spPr>
            <a:xfrm>
              <a:off x="876312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4" name="Google Shape;4994;p15"/>
            <p:cNvSpPr/>
            <p:nvPr/>
          </p:nvSpPr>
          <p:spPr>
            <a:xfrm>
              <a:off x="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5" name="Google Shape;4995;p15"/>
            <p:cNvSpPr/>
            <p:nvPr/>
          </p:nvSpPr>
          <p:spPr>
            <a:xfrm>
              <a:off x="38100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6" name="Google Shape;4996;p15"/>
            <p:cNvSpPr/>
            <p:nvPr/>
          </p:nvSpPr>
          <p:spPr>
            <a:xfrm>
              <a:off x="76201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7" name="Google Shape;4997;p15"/>
            <p:cNvSpPr/>
            <p:nvPr/>
          </p:nvSpPr>
          <p:spPr>
            <a:xfrm>
              <a:off x="114301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8" name="Google Shape;4998;p15"/>
            <p:cNvSpPr/>
            <p:nvPr/>
          </p:nvSpPr>
          <p:spPr>
            <a:xfrm>
              <a:off x="152402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9" name="Google Shape;4999;p15"/>
            <p:cNvSpPr/>
            <p:nvPr/>
          </p:nvSpPr>
          <p:spPr>
            <a:xfrm>
              <a:off x="190502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0" name="Google Shape;5000;p15"/>
            <p:cNvSpPr/>
            <p:nvPr/>
          </p:nvSpPr>
          <p:spPr>
            <a:xfrm>
              <a:off x="228603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1" name="Google Shape;5001;p15"/>
            <p:cNvSpPr/>
            <p:nvPr/>
          </p:nvSpPr>
          <p:spPr>
            <a:xfrm>
              <a:off x="266703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2" name="Google Shape;5002;p15"/>
            <p:cNvSpPr/>
            <p:nvPr/>
          </p:nvSpPr>
          <p:spPr>
            <a:xfrm>
              <a:off x="304804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3" name="Google Shape;5003;p15"/>
            <p:cNvSpPr/>
            <p:nvPr/>
          </p:nvSpPr>
          <p:spPr>
            <a:xfrm>
              <a:off x="342904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4" name="Google Shape;5004;p15"/>
            <p:cNvSpPr/>
            <p:nvPr/>
          </p:nvSpPr>
          <p:spPr>
            <a:xfrm>
              <a:off x="381005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5" name="Google Shape;5005;p15"/>
            <p:cNvSpPr/>
            <p:nvPr/>
          </p:nvSpPr>
          <p:spPr>
            <a:xfrm>
              <a:off x="419105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6" name="Google Shape;5006;p15"/>
            <p:cNvSpPr/>
            <p:nvPr/>
          </p:nvSpPr>
          <p:spPr>
            <a:xfrm>
              <a:off x="457206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7" name="Google Shape;5007;p15"/>
            <p:cNvSpPr/>
            <p:nvPr/>
          </p:nvSpPr>
          <p:spPr>
            <a:xfrm>
              <a:off x="495306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8" name="Google Shape;5008;p15"/>
            <p:cNvSpPr/>
            <p:nvPr/>
          </p:nvSpPr>
          <p:spPr>
            <a:xfrm>
              <a:off x="533407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9" name="Google Shape;5009;p15"/>
            <p:cNvSpPr/>
            <p:nvPr/>
          </p:nvSpPr>
          <p:spPr>
            <a:xfrm>
              <a:off x="571507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0" name="Google Shape;5010;p15"/>
            <p:cNvSpPr/>
            <p:nvPr/>
          </p:nvSpPr>
          <p:spPr>
            <a:xfrm>
              <a:off x="609608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1" name="Google Shape;5011;p15"/>
            <p:cNvSpPr/>
            <p:nvPr/>
          </p:nvSpPr>
          <p:spPr>
            <a:xfrm>
              <a:off x="647708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2" name="Google Shape;5012;p15"/>
            <p:cNvSpPr/>
            <p:nvPr/>
          </p:nvSpPr>
          <p:spPr>
            <a:xfrm>
              <a:off x="685809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3" name="Google Shape;5013;p15"/>
            <p:cNvSpPr/>
            <p:nvPr/>
          </p:nvSpPr>
          <p:spPr>
            <a:xfrm>
              <a:off x="723909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4" name="Google Shape;5014;p15"/>
            <p:cNvSpPr/>
            <p:nvPr/>
          </p:nvSpPr>
          <p:spPr>
            <a:xfrm>
              <a:off x="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5" name="Google Shape;5015;p15"/>
            <p:cNvSpPr/>
            <p:nvPr/>
          </p:nvSpPr>
          <p:spPr>
            <a:xfrm>
              <a:off x="38100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6" name="Google Shape;5016;p15"/>
            <p:cNvSpPr/>
            <p:nvPr/>
          </p:nvSpPr>
          <p:spPr>
            <a:xfrm>
              <a:off x="76201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7" name="Google Shape;5017;p15"/>
            <p:cNvSpPr/>
            <p:nvPr/>
          </p:nvSpPr>
          <p:spPr>
            <a:xfrm>
              <a:off x="114301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8" name="Google Shape;5018;p15"/>
            <p:cNvSpPr/>
            <p:nvPr/>
          </p:nvSpPr>
          <p:spPr>
            <a:xfrm>
              <a:off x="152402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9" name="Google Shape;5019;p15"/>
            <p:cNvSpPr/>
            <p:nvPr/>
          </p:nvSpPr>
          <p:spPr>
            <a:xfrm>
              <a:off x="190502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0" name="Google Shape;5020;p15"/>
            <p:cNvSpPr/>
            <p:nvPr/>
          </p:nvSpPr>
          <p:spPr>
            <a:xfrm>
              <a:off x="228603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1" name="Google Shape;5021;p15"/>
            <p:cNvSpPr/>
            <p:nvPr/>
          </p:nvSpPr>
          <p:spPr>
            <a:xfrm>
              <a:off x="266703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2" name="Google Shape;5022;p15"/>
            <p:cNvSpPr/>
            <p:nvPr/>
          </p:nvSpPr>
          <p:spPr>
            <a:xfrm>
              <a:off x="304804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3" name="Google Shape;5023;p15"/>
            <p:cNvSpPr/>
            <p:nvPr/>
          </p:nvSpPr>
          <p:spPr>
            <a:xfrm>
              <a:off x="342904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4" name="Google Shape;5024;p15"/>
            <p:cNvSpPr/>
            <p:nvPr/>
          </p:nvSpPr>
          <p:spPr>
            <a:xfrm>
              <a:off x="381005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5" name="Google Shape;5025;p15"/>
            <p:cNvSpPr/>
            <p:nvPr/>
          </p:nvSpPr>
          <p:spPr>
            <a:xfrm>
              <a:off x="419105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6" name="Google Shape;5026;p15"/>
            <p:cNvSpPr/>
            <p:nvPr/>
          </p:nvSpPr>
          <p:spPr>
            <a:xfrm>
              <a:off x="457206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7" name="Google Shape;5027;p15"/>
            <p:cNvSpPr/>
            <p:nvPr/>
          </p:nvSpPr>
          <p:spPr>
            <a:xfrm>
              <a:off x="495306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8" name="Google Shape;5028;p15"/>
            <p:cNvSpPr/>
            <p:nvPr/>
          </p:nvSpPr>
          <p:spPr>
            <a:xfrm>
              <a:off x="533407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9" name="Google Shape;5029;p15"/>
            <p:cNvSpPr/>
            <p:nvPr/>
          </p:nvSpPr>
          <p:spPr>
            <a:xfrm>
              <a:off x="571507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0" name="Google Shape;5030;p15"/>
            <p:cNvSpPr/>
            <p:nvPr/>
          </p:nvSpPr>
          <p:spPr>
            <a:xfrm>
              <a:off x="609608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1" name="Google Shape;5031;p15"/>
            <p:cNvSpPr/>
            <p:nvPr/>
          </p:nvSpPr>
          <p:spPr>
            <a:xfrm>
              <a:off x="647708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2" name="Google Shape;5032;p15"/>
            <p:cNvSpPr/>
            <p:nvPr/>
          </p:nvSpPr>
          <p:spPr>
            <a:xfrm>
              <a:off x="685809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3" name="Google Shape;5033;p15"/>
            <p:cNvSpPr/>
            <p:nvPr/>
          </p:nvSpPr>
          <p:spPr>
            <a:xfrm>
              <a:off x="723909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4" name="Google Shape;5034;p15"/>
            <p:cNvSpPr/>
            <p:nvPr/>
          </p:nvSpPr>
          <p:spPr>
            <a:xfrm>
              <a:off x="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5" name="Google Shape;5035;p15"/>
            <p:cNvSpPr/>
            <p:nvPr/>
          </p:nvSpPr>
          <p:spPr>
            <a:xfrm>
              <a:off x="38100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6" name="Google Shape;5036;p15"/>
            <p:cNvSpPr/>
            <p:nvPr/>
          </p:nvSpPr>
          <p:spPr>
            <a:xfrm>
              <a:off x="76201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7" name="Google Shape;5037;p15"/>
            <p:cNvSpPr/>
            <p:nvPr/>
          </p:nvSpPr>
          <p:spPr>
            <a:xfrm>
              <a:off x="114301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8" name="Google Shape;5038;p15"/>
            <p:cNvSpPr/>
            <p:nvPr/>
          </p:nvSpPr>
          <p:spPr>
            <a:xfrm>
              <a:off x="152402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9" name="Google Shape;5039;p15"/>
            <p:cNvSpPr/>
            <p:nvPr/>
          </p:nvSpPr>
          <p:spPr>
            <a:xfrm>
              <a:off x="190502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0" name="Google Shape;5040;p15"/>
            <p:cNvSpPr/>
            <p:nvPr/>
          </p:nvSpPr>
          <p:spPr>
            <a:xfrm>
              <a:off x="228603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1" name="Google Shape;5041;p15"/>
            <p:cNvSpPr/>
            <p:nvPr/>
          </p:nvSpPr>
          <p:spPr>
            <a:xfrm>
              <a:off x="266703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2" name="Google Shape;5042;p15"/>
            <p:cNvSpPr/>
            <p:nvPr/>
          </p:nvSpPr>
          <p:spPr>
            <a:xfrm>
              <a:off x="304804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3" name="Google Shape;5043;p15"/>
            <p:cNvSpPr/>
            <p:nvPr/>
          </p:nvSpPr>
          <p:spPr>
            <a:xfrm>
              <a:off x="342904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4" name="Google Shape;5044;p15"/>
            <p:cNvSpPr/>
            <p:nvPr/>
          </p:nvSpPr>
          <p:spPr>
            <a:xfrm>
              <a:off x="381005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5" name="Google Shape;5045;p15"/>
            <p:cNvSpPr/>
            <p:nvPr/>
          </p:nvSpPr>
          <p:spPr>
            <a:xfrm>
              <a:off x="419105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6" name="Google Shape;5046;p15"/>
            <p:cNvSpPr/>
            <p:nvPr/>
          </p:nvSpPr>
          <p:spPr>
            <a:xfrm>
              <a:off x="457206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7" name="Google Shape;5047;p15"/>
            <p:cNvSpPr/>
            <p:nvPr/>
          </p:nvSpPr>
          <p:spPr>
            <a:xfrm>
              <a:off x="495306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8" name="Google Shape;5048;p15"/>
            <p:cNvSpPr/>
            <p:nvPr/>
          </p:nvSpPr>
          <p:spPr>
            <a:xfrm>
              <a:off x="533407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9" name="Google Shape;5049;p15"/>
            <p:cNvSpPr/>
            <p:nvPr/>
          </p:nvSpPr>
          <p:spPr>
            <a:xfrm>
              <a:off x="571507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0" name="Google Shape;5050;p15"/>
            <p:cNvSpPr/>
            <p:nvPr/>
          </p:nvSpPr>
          <p:spPr>
            <a:xfrm>
              <a:off x="609608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1" name="Google Shape;5051;p15"/>
            <p:cNvSpPr/>
            <p:nvPr/>
          </p:nvSpPr>
          <p:spPr>
            <a:xfrm>
              <a:off x="647708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2" name="Google Shape;5052;p15"/>
            <p:cNvSpPr/>
            <p:nvPr/>
          </p:nvSpPr>
          <p:spPr>
            <a:xfrm>
              <a:off x="685809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3" name="Google Shape;5053;p15"/>
            <p:cNvSpPr/>
            <p:nvPr/>
          </p:nvSpPr>
          <p:spPr>
            <a:xfrm>
              <a:off x="723909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4" name="Google Shape;5054;p15"/>
            <p:cNvSpPr/>
            <p:nvPr/>
          </p:nvSpPr>
          <p:spPr>
            <a:xfrm>
              <a:off x="762011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5" name="Google Shape;5055;p15"/>
            <p:cNvSpPr/>
            <p:nvPr/>
          </p:nvSpPr>
          <p:spPr>
            <a:xfrm>
              <a:off x="800111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6" name="Google Shape;5056;p15"/>
            <p:cNvSpPr/>
            <p:nvPr/>
          </p:nvSpPr>
          <p:spPr>
            <a:xfrm>
              <a:off x="838212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7" name="Google Shape;5057;p15"/>
            <p:cNvSpPr/>
            <p:nvPr/>
          </p:nvSpPr>
          <p:spPr>
            <a:xfrm>
              <a:off x="876312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8" name="Google Shape;5058;p15"/>
            <p:cNvSpPr/>
            <p:nvPr/>
          </p:nvSpPr>
          <p:spPr>
            <a:xfrm>
              <a:off x="762011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9" name="Google Shape;5059;p15"/>
            <p:cNvSpPr/>
            <p:nvPr/>
          </p:nvSpPr>
          <p:spPr>
            <a:xfrm>
              <a:off x="800111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0" name="Google Shape;5060;p15"/>
            <p:cNvSpPr/>
            <p:nvPr/>
          </p:nvSpPr>
          <p:spPr>
            <a:xfrm>
              <a:off x="838212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1" name="Google Shape;5061;p15"/>
            <p:cNvSpPr/>
            <p:nvPr/>
          </p:nvSpPr>
          <p:spPr>
            <a:xfrm>
              <a:off x="876312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2" name="Google Shape;5062;p15"/>
            <p:cNvSpPr/>
            <p:nvPr/>
          </p:nvSpPr>
          <p:spPr>
            <a:xfrm>
              <a:off x="762011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3" name="Google Shape;5063;p15"/>
            <p:cNvSpPr/>
            <p:nvPr/>
          </p:nvSpPr>
          <p:spPr>
            <a:xfrm>
              <a:off x="800111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4" name="Google Shape;5064;p15"/>
            <p:cNvSpPr/>
            <p:nvPr/>
          </p:nvSpPr>
          <p:spPr>
            <a:xfrm>
              <a:off x="838212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5" name="Google Shape;5065;p15"/>
            <p:cNvSpPr/>
            <p:nvPr/>
          </p:nvSpPr>
          <p:spPr>
            <a:xfrm>
              <a:off x="876312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066" name="Google Shape;5066;p15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5051">
              <a:alpha val="1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067" name="Google Shape;5067;p15"/>
          <p:cNvGrpSpPr/>
          <p:nvPr/>
        </p:nvGrpSpPr>
        <p:grpSpPr>
          <a:xfrm>
            <a:off x="553048" y="535000"/>
            <a:ext cx="8105852" cy="4302000"/>
            <a:chOff x="553048" y="535000"/>
            <a:chExt cx="8105852" cy="4302000"/>
          </a:xfrm>
        </p:grpSpPr>
        <p:sp>
          <p:nvSpPr>
            <p:cNvPr id="5068" name="Google Shape;5068;p15"/>
            <p:cNvSpPr/>
            <p:nvPr/>
          </p:nvSpPr>
          <p:spPr>
            <a:xfrm>
              <a:off x="942300" y="7636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rgbClr val="222828">
                <a:alpha val="204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9" name="Google Shape;5069;p15"/>
            <p:cNvSpPr/>
            <p:nvPr/>
          </p:nvSpPr>
          <p:spPr>
            <a:xfrm>
              <a:off x="712275" y="5350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0" name="Google Shape;5070;p15"/>
            <p:cNvSpPr/>
            <p:nvPr/>
          </p:nvSpPr>
          <p:spPr>
            <a:xfrm>
              <a:off x="848698" y="898261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1" name="Google Shape;5071;p15"/>
            <p:cNvSpPr/>
            <p:nvPr/>
          </p:nvSpPr>
          <p:spPr>
            <a:xfrm>
              <a:off x="553048" y="931482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8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2" name="Google Shape;5072;p15"/>
            <p:cNvSpPr/>
            <p:nvPr/>
          </p:nvSpPr>
          <p:spPr>
            <a:xfrm>
              <a:off x="848698" y="1332681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8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8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3" name="Google Shape;5073;p15"/>
            <p:cNvSpPr/>
            <p:nvPr/>
          </p:nvSpPr>
          <p:spPr>
            <a:xfrm>
              <a:off x="553048" y="1365902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1"/>
                    <a:pt x="0" y="1497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09"/>
                    <a:pt x="0" y="10535"/>
                  </a:cubicBezTo>
                  <a:cubicBezTo>
                    <a:pt x="0" y="11361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9"/>
                  </a:cubicBezTo>
                  <a:lnTo>
                    <a:pt x="26327" y="5330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4" name="Google Shape;5074;p15"/>
            <p:cNvSpPr/>
            <p:nvPr/>
          </p:nvSpPr>
          <p:spPr>
            <a:xfrm>
              <a:off x="848698" y="1767184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4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5" name="Google Shape;5075;p15"/>
            <p:cNvSpPr/>
            <p:nvPr/>
          </p:nvSpPr>
          <p:spPr>
            <a:xfrm>
              <a:off x="553048" y="180040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3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6" name="Google Shape;5076;p15"/>
            <p:cNvSpPr/>
            <p:nvPr/>
          </p:nvSpPr>
          <p:spPr>
            <a:xfrm>
              <a:off x="848698" y="2201603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7" name="Google Shape;5077;p15"/>
            <p:cNvSpPr/>
            <p:nvPr/>
          </p:nvSpPr>
          <p:spPr>
            <a:xfrm>
              <a:off x="553048" y="2234824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9"/>
                  </a:cubicBezTo>
                  <a:lnTo>
                    <a:pt x="26327" y="5330"/>
                  </a:lnTo>
                  <a:cubicBezTo>
                    <a:pt x="26327" y="2341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8" name="Google Shape;5078;p15"/>
            <p:cNvSpPr/>
            <p:nvPr/>
          </p:nvSpPr>
          <p:spPr>
            <a:xfrm>
              <a:off x="848698" y="2636106"/>
              <a:ext cx="317374" cy="317374"/>
            </a:xfrm>
            <a:custGeom>
              <a:avLst/>
              <a:gdLst/>
              <a:ahLst/>
              <a:cxnLst/>
              <a:rect l="l" t="t" r="r" b="b"/>
              <a:pathLst>
                <a:path w="15209" h="15209" extrusionOk="0">
                  <a:moveTo>
                    <a:pt x="7604" y="0"/>
                  </a:moveTo>
                  <a:cubicBezTo>
                    <a:pt x="3404" y="0"/>
                    <a:pt x="0" y="3404"/>
                    <a:pt x="0" y="7604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4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9" name="Google Shape;5079;p15"/>
            <p:cNvSpPr/>
            <p:nvPr/>
          </p:nvSpPr>
          <p:spPr>
            <a:xfrm>
              <a:off x="553048" y="266926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71"/>
                    <a:pt x="0" y="1496"/>
                  </a:cubicBezTo>
                  <a:cubicBezTo>
                    <a:pt x="0" y="2322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8"/>
                  </a:lnTo>
                  <a:cubicBezTo>
                    <a:pt x="23340" y="7947"/>
                    <a:pt x="21591" y="9041"/>
                    <a:pt x="19596" y="9041"/>
                  </a:cubicBezTo>
                  <a:lnTo>
                    <a:pt x="1493" y="9041"/>
                  </a:lnTo>
                  <a:cubicBezTo>
                    <a:pt x="671" y="9041"/>
                    <a:pt x="0" y="9709"/>
                    <a:pt x="0" y="10534"/>
                  </a:cubicBezTo>
                  <a:cubicBezTo>
                    <a:pt x="0" y="11360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8"/>
                  </a:cubicBezTo>
                  <a:lnTo>
                    <a:pt x="26327" y="5330"/>
                  </a:lnTo>
                  <a:cubicBezTo>
                    <a:pt x="26327" y="2343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0" name="Google Shape;5080;p15"/>
            <p:cNvSpPr/>
            <p:nvPr/>
          </p:nvSpPr>
          <p:spPr>
            <a:xfrm>
              <a:off x="848698" y="3070526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1" name="Google Shape;5081;p15"/>
            <p:cNvSpPr/>
            <p:nvPr/>
          </p:nvSpPr>
          <p:spPr>
            <a:xfrm>
              <a:off x="553048" y="310374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87"/>
                    <a:pt x="1493" y="2987"/>
                  </a:cubicBezTo>
                  <a:lnTo>
                    <a:pt x="19596" y="2987"/>
                  </a:lnTo>
                  <a:cubicBezTo>
                    <a:pt x="21591" y="2987"/>
                    <a:pt x="23340" y="4081"/>
                    <a:pt x="23340" y="5330"/>
                  </a:cubicBezTo>
                  <a:lnTo>
                    <a:pt x="23340" y="6696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6"/>
                  </a:cubicBezTo>
                  <a:lnTo>
                    <a:pt x="26327" y="5330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2" name="Google Shape;5082;p15"/>
            <p:cNvSpPr/>
            <p:nvPr/>
          </p:nvSpPr>
          <p:spPr>
            <a:xfrm>
              <a:off x="848698" y="3504966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7"/>
                    <a:pt x="0" y="7607"/>
                  </a:cubicBezTo>
                  <a:cubicBezTo>
                    <a:pt x="0" y="11807"/>
                    <a:pt x="3404" y="15212"/>
                    <a:pt x="7604" y="15212"/>
                  </a:cubicBezTo>
                  <a:cubicBezTo>
                    <a:pt x="11804" y="15212"/>
                    <a:pt x="15209" y="11807"/>
                    <a:pt x="15209" y="7607"/>
                  </a:cubicBezTo>
                  <a:cubicBezTo>
                    <a:pt x="15209" y="3407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3" name="Google Shape;5083;p15"/>
            <p:cNvSpPr/>
            <p:nvPr/>
          </p:nvSpPr>
          <p:spPr>
            <a:xfrm>
              <a:off x="553048" y="353816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2"/>
                    <a:pt x="0" y="1497"/>
                  </a:cubicBezTo>
                  <a:cubicBezTo>
                    <a:pt x="0" y="2320"/>
                    <a:pt x="671" y="2991"/>
                    <a:pt x="1493" y="2991"/>
                  </a:cubicBezTo>
                  <a:lnTo>
                    <a:pt x="19596" y="2991"/>
                  </a:lnTo>
                  <a:cubicBezTo>
                    <a:pt x="21591" y="2991"/>
                    <a:pt x="23340" y="4085"/>
                    <a:pt x="23340" y="5331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10"/>
                    <a:pt x="0" y="10535"/>
                  </a:cubicBezTo>
                  <a:cubicBezTo>
                    <a:pt x="0" y="11361"/>
                    <a:pt x="671" y="12029"/>
                    <a:pt x="1493" y="12029"/>
                  </a:cubicBezTo>
                  <a:lnTo>
                    <a:pt x="19596" y="12029"/>
                  </a:lnTo>
                  <a:cubicBezTo>
                    <a:pt x="23370" y="12029"/>
                    <a:pt x="26327" y="9689"/>
                    <a:pt x="26327" y="6699"/>
                  </a:cubicBezTo>
                  <a:lnTo>
                    <a:pt x="26327" y="5331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4" name="Google Shape;5084;p15"/>
            <p:cNvSpPr/>
            <p:nvPr/>
          </p:nvSpPr>
          <p:spPr>
            <a:xfrm>
              <a:off x="848698" y="3939449"/>
              <a:ext cx="317374" cy="317395"/>
            </a:xfrm>
            <a:custGeom>
              <a:avLst/>
              <a:gdLst/>
              <a:ahLst/>
              <a:cxnLst/>
              <a:rect l="l" t="t" r="r" b="b"/>
              <a:pathLst>
                <a:path w="15209" h="15210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5" name="Google Shape;5085;p15"/>
            <p:cNvSpPr/>
            <p:nvPr/>
          </p:nvSpPr>
          <p:spPr>
            <a:xfrm>
              <a:off x="553048" y="3972670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086" name="Google Shape;5086;p15"/>
          <p:cNvSpPr/>
          <p:nvPr/>
        </p:nvSpPr>
        <p:spPr>
          <a:xfrm>
            <a:off x="8428900" y="1041975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7"/>
                </a:cubicBezTo>
                <a:lnTo>
                  <a:pt x="5749" y="5752"/>
                </a:lnTo>
                <a:cubicBezTo>
                  <a:pt x="5749" y="2576"/>
                  <a:pt x="3176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7" name="Google Shape;5087;p15"/>
          <p:cNvSpPr/>
          <p:nvPr/>
        </p:nvSpPr>
        <p:spPr>
          <a:xfrm>
            <a:off x="8428900" y="26209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8"/>
                </a:cubicBezTo>
                <a:lnTo>
                  <a:pt x="5749" y="5752"/>
                </a:lnTo>
                <a:cubicBezTo>
                  <a:pt x="5749" y="2577"/>
                  <a:pt x="3176" y="0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8" name="Google Shape;5088;p15"/>
          <p:cNvSpPr/>
          <p:nvPr/>
        </p:nvSpPr>
        <p:spPr>
          <a:xfrm>
            <a:off x="8428900" y="18119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0"/>
                  <a:pt x="5749" y="20147"/>
                </a:cubicBezTo>
                <a:lnTo>
                  <a:pt x="5749" y="5749"/>
                </a:lnTo>
                <a:cubicBezTo>
                  <a:pt x="5749" y="2574"/>
                  <a:pt x="3176" y="0"/>
                  <a:pt x="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9" name="Google Shape;5089;p15"/>
          <p:cNvSpPr/>
          <p:nvPr/>
        </p:nvSpPr>
        <p:spPr>
          <a:xfrm>
            <a:off x="8428900" y="34540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1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8"/>
                </a:cubicBezTo>
                <a:lnTo>
                  <a:pt x="5749" y="5752"/>
                </a:lnTo>
                <a:cubicBezTo>
                  <a:pt x="5749" y="2577"/>
                  <a:pt x="3176" y="1"/>
                  <a:pt x="0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0" name="Google Shape;5090;p15"/>
          <p:cNvSpPr txBox="1">
            <a:spLocks noGrp="1"/>
          </p:cNvSpPr>
          <p:nvPr>
            <p:ph type="title"/>
          </p:nvPr>
        </p:nvSpPr>
        <p:spPr>
          <a:xfrm>
            <a:off x="1474650" y="2280900"/>
            <a:ext cx="6194700" cy="1353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091" name="Google Shape;5091;p15"/>
          <p:cNvSpPr txBox="1">
            <a:spLocks noGrp="1"/>
          </p:cNvSpPr>
          <p:nvPr>
            <p:ph type="title" idx="2" hasCustomPrompt="1"/>
          </p:nvPr>
        </p:nvSpPr>
        <p:spPr>
          <a:xfrm>
            <a:off x="3995250" y="1283250"/>
            <a:ext cx="11535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5092" name="Google Shape;5092;p15"/>
          <p:cNvSpPr txBox="1">
            <a:spLocks noGrp="1"/>
          </p:cNvSpPr>
          <p:nvPr>
            <p:ph type="subTitle" idx="1"/>
          </p:nvPr>
        </p:nvSpPr>
        <p:spPr>
          <a:xfrm>
            <a:off x="1474650" y="3558000"/>
            <a:ext cx="6194700" cy="39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highlight>
                  <a:schemeClr val="accent1"/>
                </a:highlight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93" name="Google Shape;5093;p15"/>
          <p:cNvSpPr/>
          <p:nvPr/>
        </p:nvSpPr>
        <p:spPr>
          <a:xfrm>
            <a:off x="3005100" y="1756950"/>
            <a:ext cx="176025" cy="165050"/>
          </a:xfrm>
          <a:custGeom>
            <a:avLst/>
            <a:gdLst/>
            <a:ahLst/>
            <a:cxnLst/>
            <a:rect l="l" t="t" r="r" b="b"/>
            <a:pathLst>
              <a:path w="7041" h="6602" extrusionOk="0">
                <a:moveTo>
                  <a:pt x="4935" y="1378"/>
                </a:moveTo>
                <a:cubicBezTo>
                  <a:pt x="4939" y="1380"/>
                  <a:pt x="4948" y="1387"/>
                  <a:pt x="4965" y="1400"/>
                </a:cubicBezTo>
                <a:cubicBezTo>
                  <a:pt x="4955" y="1392"/>
                  <a:pt x="4945" y="1385"/>
                  <a:pt x="4935" y="1378"/>
                </a:cubicBezTo>
                <a:close/>
                <a:moveTo>
                  <a:pt x="1630" y="1762"/>
                </a:moveTo>
                <a:lnTo>
                  <a:pt x="1630" y="1762"/>
                </a:lnTo>
                <a:cubicBezTo>
                  <a:pt x="1621" y="1773"/>
                  <a:pt x="1618" y="1778"/>
                  <a:pt x="1618" y="1778"/>
                </a:cubicBezTo>
                <a:cubicBezTo>
                  <a:pt x="1618" y="1778"/>
                  <a:pt x="1623" y="1771"/>
                  <a:pt x="1630" y="1762"/>
                </a:cubicBezTo>
                <a:close/>
                <a:moveTo>
                  <a:pt x="3639" y="986"/>
                </a:moveTo>
                <a:cubicBezTo>
                  <a:pt x="4036" y="986"/>
                  <a:pt x="4418" y="1072"/>
                  <a:pt x="4734" y="1250"/>
                </a:cubicBezTo>
                <a:cubicBezTo>
                  <a:pt x="4786" y="1280"/>
                  <a:pt x="4839" y="1313"/>
                  <a:pt x="4890" y="1347"/>
                </a:cubicBezTo>
                <a:cubicBezTo>
                  <a:pt x="4906" y="1357"/>
                  <a:pt x="4921" y="1367"/>
                  <a:pt x="4935" y="1378"/>
                </a:cubicBezTo>
                <a:lnTo>
                  <a:pt x="4935" y="1378"/>
                </a:lnTo>
                <a:cubicBezTo>
                  <a:pt x="4934" y="1377"/>
                  <a:pt x="4933" y="1376"/>
                  <a:pt x="4933" y="1376"/>
                </a:cubicBezTo>
                <a:lnTo>
                  <a:pt x="4933" y="1376"/>
                </a:lnTo>
                <a:cubicBezTo>
                  <a:pt x="4934" y="1376"/>
                  <a:pt x="4964" y="1397"/>
                  <a:pt x="4972" y="1404"/>
                </a:cubicBezTo>
                <a:cubicBezTo>
                  <a:pt x="5081" y="1495"/>
                  <a:pt x="5182" y="1594"/>
                  <a:pt x="5275" y="1701"/>
                </a:cubicBezTo>
                <a:cubicBezTo>
                  <a:pt x="5296" y="1724"/>
                  <a:pt x="5315" y="1747"/>
                  <a:pt x="5332" y="1771"/>
                </a:cubicBezTo>
                <a:cubicBezTo>
                  <a:pt x="5336" y="1776"/>
                  <a:pt x="5339" y="1780"/>
                  <a:pt x="5342" y="1782"/>
                </a:cubicBezTo>
                <a:lnTo>
                  <a:pt x="5342" y="1782"/>
                </a:lnTo>
                <a:cubicBezTo>
                  <a:pt x="5378" y="1835"/>
                  <a:pt x="5414" y="1889"/>
                  <a:pt x="5446" y="1943"/>
                </a:cubicBezTo>
                <a:cubicBezTo>
                  <a:pt x="5477" y="1994"/>
                  <a:pt x="5507" y="2045"/>
                  <a:pt x="5534" y="2097"/>
                </a:cubicBezTo>
                <a:cubicBezTo>
                  <a:pt x="5548" y="2126"/>
                  <a:pt x="5603" y="2244"/>
                  <a:pt x="5604" y="2244"/>
                </a:cubicBezTo>
                <a:cubicBezTo>
                  <a:pt x="5605" y="2244"/>
                  <a:pt x="5604" y="2244"/>
                  <a:pt x="5604" y="2242"/>
                </a:cubicBezTo>
                <a:lnTo>
                  <a:pt x="5604" y="2242"/>
                </a:lnTo>
                <a:cubicBezTo>
                  <a:pt x="5646" y="2347"/>
                  <a:pt x="5682" y="2454"/>
                  <a:pt x="5711" y="2561"/>
                </a:cubicBezTo>
                <a:cubicBezTo>
                  <a:pt x="5726" y="2620"/>
                  <a:pt x="5741" y="2679"/>
                  <a:pt x="5751" y="2738"/>
                </a:cubicBezTo>
                <a:cubicBezTo>
                  <a:pt x="5756" y="2758"/>
                  <a:pt x="5778" y="2901"/>
                  <a:pt x="5781" y="2901"/>
                </a:cubicBezTo>
                <a:cubicBezTo>
                  <a:pt x="5781" y="2901"/>
                  <a:pt x="5781" y="2892"/>
                  <a:pt x="5779" y="2872"/>
                </a:cubicBezTo>
                <a:lnTo>
                  <a:pt x="5779" y="2872"/>
                </a:lnTo>
                <a:cubicBezTo>
                  <a:pt x="5793" y="2999"/>
                  <a:pt x="5800" y="3127"/>
                  <a:pt x="5800" y="3256"/>
                </a:cubicBezTo>
                <a:cubicBezTo>
                  <a:pt x="5798" y="3323"/>
                  <a:pt x="5796" y="3393"/>
                  <a:pt x="5791" y="3460"/>
                </a:cubicBezTo>
                <a:cubicBezTo>
                  <a:pt x="5787" y="3518"/>
                  <a:pt x="5781" y="3572"/>
                  <a:pt x="5780" y="3582"/>
                </a:cubicBezTo>
                <a:lnTo>
                  <a:pt x="5780" y="3582"/>
                </a:lnTo>
                <a:cubicBezTo>
                  <a:pt x="5759" y="3706"/>
                  <a:pt x="5734" y="3831"/>
                  <a:pt x="5699" y="3953"/>
                </a:cubicBezTo>
                <a:cubicBezTo>
                  <a:pt x="5682" y="4012"/>
                  <a:pt x="5663" y="4069"/>
                  <a:pt x="5642" y="4126"/>
                </a:cubicBezTo>
                <a:cubicBezTo>
                  <a:pt x="5631" y="4155"/>
                  <a:pt x="5621" y="4183"/>
                  <a:pt x="5610" y="4212"/>
                </a:cubicBezTo>
                <a:cubicBezTo>
                  <a:pt x="5606" y="4223"/>
                  <a:pt x="5602" y="4232"/>
                  <a:pt x="5600" y="4238"/>
                </a:cubicBezTo>
                <a:lnTo>
                  <a:pt x="5600" y="4238"/>
                </a:lnTo>
                <a:cubicBezTo>
                  <a:pt x="5597" y="4244"/>
                  <a:pt x="5593" y="4252"/>
                  <a:pt x="5589" y="4261"/>
                </a:cubicBezTo>
                <a:cubicBezTo>
                  <a:pt x="5534" y="4370"/>
                  <a:pt x="5477" y="4478"/>
                  <a:pt x="5412" y="4581"/>
                </a:cubicBezTo>
                <a:cubicBezTo>
                  <a:pt x="5311" y="4737"/>
                  <a:pt x="5324" y="4720"/>
                  <a:pt x="5189" y="4863"/>
                </a:cubicBezTo>
                <a:cubicBezTo>
                  <a:pt x="4814" y="5261"/>
                  <a:pt x="4355" y="5476"/>
                  <a:pt x="3756" y="5573"/>
                </a:cubicBezTo>
                <a:cubicBezTo>
                  <a:pt x="3620" y="5595"/>
                  <a:pt x="3482" y="5605"/>
                  <a:pt x="3344" y="5605"/>
                </a:cubicBezTo>
                <a:cubicBezTo>
                  <a:pt x="2954" y="5605"/>
                  <a:pt x="2572" y="5519"/>
                  <a:pt x="2265" y="5346"/>
                </a:cubicBezTo>
                <a:cubicBezTo>
                  <a:pt x="2214" y="5316"/>
                  <a:pt x="2164" y="5285"/>
                  <a:pt x="2113" y="5253"/>
                </a:cubicBezTo>
                <a:cubicBezTo>
                  <a:pt x="2098" y="5243"/>
                  <a:pt x="2015" y="5180"/>
                  <a:pt x="2013" y="5180"/>
                </a:cubicBezTo>
                <a:lnTo>
                  <a:pt x="2013" y="5180"/>
                </a:lnTo>
                <a:cubicBezTo>
                  <a:pt x="2013" y="5180"/>
                  <a:pt x="2019" y="5186"/>
                  <a:pt x="2037" y="5200"/>
                </a:cubicBezTo>
                <a:cubicBezTo>
                  <a:pt x="1930" y="5114"/>
                  <a:pt x="1831" y="5019"/>
                  <a:pt x="1740" y="4916"/>
                </a:cubicBezTo>
                <a:cubicBezTo>
                  <a:pt x="1728" y="4902"/>
                  <a:pt x="1675" y="4837"/>
                  <a:pt x="1657" y="4816"/>
                </a:cubicBezTo>
                <a:lnTo>
                  <a:pt x="1657" y="4816"/>
                </a:lnTo>
                <a:cubicBezTo>
                  <a:pt x="1647" y="4801"/>
                  <a:pt x="1584" y="4711"/>
                  <a:pt x="1570" y="4688"/>
                </a:cubicBezTo>
                <a:cubicBezTo>
                  <a:pt x="1500" y="4579"/>
                  <a:pt x="1439" y="4465"/>
                  <a:pt x="1382" y="4347"/>
                </a:cubicBezTo>
                <a:cubicBezTo>
                  <a:pt x="1372" y="4327"/>
                  <a:pt x="1369" y="4322"/>
                  <a:pt x="1368" y="4322"/>
                </a:cubicBezTo>
                <a:lnTo>
                  <a:pt x="1368" y="4322"/>
                </a:lnTo>
                <a:cubicBezTo>
                  <a:pt x="1368" y="4322"/>
                  <a:pt x="1368" y="4322"/>
                  <a:pt x="1368" y="4322"/>
                </a:cubicBezTo>
                <a:lnTo>
                  <a:pt x="1368" y="4322"/>
                </a:lnTo>
                <a:cubicBezTo>
                  <a:pt x="1366" y="4315"/>
                  <a:pt x="1360" y="4299"/>
                  <a:pt x="1348" y="4265"/>
                </a:cubicBezTo>
                <a:cubicBezTo>
                  <a:pt x="1329" y="4210"/>
                  <a:pt x="1308" y="4155"/>
                  <a:pt x="1291" y="4101"/>
                </a:cubicBezTo>
                <a:cubicBezTo>
                  <a:pt x="1251" y="3974"/>
                  <a:pt x="1220" y="3848"/>
                  <a:pt x="1197" y="3717"/>
                </a:cubicBezTo>
                <a:cubicBezTo>
                  <a:pt x="1192" y="3696"/>
                  <a:pt x="1179" y="3596"/>
                  <a:pt x="1178" y="3596"/>
                </a:cubicBezTo>
                <a:lnTo>
                  <a:pt x="1178" y="3596"/>
                </a:lnTo>
                <a:cubicBezTo>
                  <a:pt x="1178" y="3596"/>
                  <a:pt x="1179" y="3606"/>
                  <a:pt x="1182" y="3633"/>
                </a:cubicBezTo>
                <a:cubicBezTo>
                  <a:pt x="1173" y="3568"/>
                  <a:pt x="1167" y="3502"/>
                  <a:pt x="1165" y="3437"/>
                </a:cubicBezTo>
                <a:cubicBezTo>
                  <a:pt x="1157" y="3304"/>
                  <a:pt x="1157" y="3174"/>
                  <a:pt x="1165" y="3041"/>
                </a:cubicBezTo>
                <a:cubicBezTo>
                  <a:pt x="1167" y="3011"/>
                  <a:pt x="1179" y="2898"/>
                  <a:pt x="1181" y="2870"/>
                </a:cubicBezTo>
                <a:lnTo>
                  <a:pt x="1181" y="2870"/>
                </a:lnTo>
                <a:cubicBezTo>
                  <a:pt x="1186" y="2847"/>
                  <a:pt x="1203" y="2750"/>
                  <a:pt x="1209" y="2721"/>
                </a:cubicBezTo>
                <a:cubicBezTo>
                  <a:pt x="1239" y="2580"/>
                  <a:pt x="1281" y="2443"/>
                  <a:pt x="1327" y="2306"/>
                </a:cubicBezTo>
                <a:cubicBezTo>
                  <a:pt x="1342" y="2262"/>
                  <a:pt x="1345" y="2248"/>
                  <a:pt x="1346" y="2244"/>
                </a:cubicBezTo>
                <a:lnTo>
                  <a:pt x="1346" y="2244"/>
                </a:lnTo>
                <a:cubicBezTo>
                  <a:pt x="1348" y="2241"/>
                  <a:pt x="1355" y="2229"/>
                  <a:pt x="1376" y="2188"/>
                </a:cubicBezTo>
                <a:cubicBezTo>
                  <a:pt x="1407" y="2125"/>
                  <a:pt x="1439" y="2059"/>
                  <a:pt x="1475" y="1998"/>
                </a:cubicBezTo>
                <a:cubicBezTo>
                  <a:pt x="1511" y="1937"/>
                  <a:pt x="1551" y="1878"/>
                  <a:pt x="1588" y="1819"/>
                </a:cubicBezTo>
                <a:cubicBezTo>
                  <a:pt x="1603" y="1799"/>
                  <a:pt x="1618" y="1779"/>
                  <a:pt x="1632" y="1759"/>
                </a:cubicBezTo>
                <a:lnTo>
                  <a:pt x="1632" y="1759"/>
                </a:lnTo>
                <a:cubicBezTo>
                  <a:pt x="1639" y="1751"/>
                  <a:pt x="1646" y="1741"/>
                  <a:pt x="1654" y="1733"/>
                </a:cubicBezTo>
                <a:cubicBezTo>
                  <a:pt x="1744" y="1632"/>
                  <a:pt x="1839" y="1535"/>
                  <a:pt x="1945" y="1446"/>
                </a:cubicBezTo>
                <a:cubicBezTo>
                  <a:pt x="1949" y="1443"/>
                  <a:pt x="1952" y="1440"/>
                  <a:pt x="1955" y="1437"/>
                </a:cubicBezTo>
                <a:lnTo>
                  <a:pt x="1955" y="1437"/>
                </a:lnTo>
                <a:cubicBezTo>
                  <a:pt x="1958" y="1435"/>
                  <a:pt x="1960" y="1434"/>
                  <a:pt x="1963" y="1431"/>
                </a:cubicBezTo>
                <a:cubicBezTo>
                  <a:pt x="1993" y="1410"/>
                  <a:pt x="2022" y="1389"/>
                  <a:pt x="2054" y="1370"/>
                </a:cubicBezTo>
                <a:cubicBezTo>
                  <a:pt x="2115" y="1328"/>
                  <a:pt x="2180" y="1292"/>
                  <a:pt x="2246" y="1257"/>
                </a:cubicBezTo>
                <a:cubicBezTo>
                  <a:pt x="2372" y="1191"/>
                  <a:pt x="2412" y="1174"/>
                  <a:pt x="2604" y="1120"/>
                </a:cubicBezTo>
                <a:cubicBezTo>
                  <a:pt x="2802" y="1065"/>
                  <a:pt x="2859" y="1059"/>
                  <a:pt x="3023" y="1044"/>
                </a:cubicBezTo>
                <a:cubicBezTo>
                  <a:pt x="3046" y="1042"/>
                  <a:pt x="3069" y="1039"/>
                  <a:pt x="3092" y="1035"/>
                </a:cubicBezTo>
                <a:lnTo>
                  <a:pt x="3092" y="1035"/>
                </a:lnTo>
                <a:cubicBezTo>
                  <a:pt x="3113" y="1033"/>
                  <a:pt x="3134" y="1031"/>
                  <a:pt x="3156" y="1027"/>
                </a:cubicBezTo>
                <a:cubicBezTo>
                  <a:pt x="3317" y="1000"/>
                  <a:pt x="3479" y="986"/>
                  <a:pt x="3639" y="986"/>
                </a:cubicBezTo>
                <a:close/>
                <a:moveTo>
                  <a:pt x="3656" y="0"/>
                </a:moveTo>
                <a:cubicBezTo>
                  <a:pt x="3424" y="0"/>
                  <a:pt x="3191" y="20"/>
                  <a:pt x="2962" y="55"/>
                </a:cubicBezTo>
                <a:lnTo>
                  <a:pt x="2962" y="55"/>
                </a:lnTo>
                <a:cubicBezTo>
                  <a:pt x="1592" y="189"/>
                  <a:pt x="506" y="1128"/>
                  <a:pt x="238" y="2500"/>
                </a:cubicBezTo>
                <a:cubicBezTo>
                  <a:pt x="0" y="3730"/>
                  <a:pt x="360" y="5131"/>
                  <a:pt x="1367" y="5933"/>
                </a:cubicBezTo>
                <a:cubicBezTo>
                  <a:pt x="1934" y="6385"/>
                  <a:pt x="2656" y="6602"/>
                  <a:pt x="3382" y="6602"/>
                </a:cubicBezTo>
                <a:cubicBezTo>
                  <a:pt x="4138" y="6602"/>
                  <a:pt x="4898" y="6367"/>
                  <a:pt x="5494" y="5917"/>
                </a:cubicBezTo>
                <a:cubicBezTo>
                  <a:pt x="6607" y="5078"/>
                  <a:pt x="7041" y="3580"/>
                  <a:pt x="6659" y="2253"/>
                </a:cubicBezTo>
                <a:cubicBezTo>
                  <a:pt x="6453" y="1537"/>
                  <a:pt x="6015" y="905"/>
                  <a:pt x="5393" y="488"/>
                </a:cubicBezTo>
                <a:cubicBezTo>
                  <a:pt x="4872" y="137"/>
                  <a:pt x="4267" y="0"/>
                  <a:pt x="3656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4" name="Google Shape;5094;p15"/>
          <p:cNvSpPr/>
          <p:nvPr/>
        </p:nvSpPr>
        <p:spPr>
          <a:xfrm>
            <a:off x="7887788" y="1202063"/>
            <a:ext cx="146125" cy="137000"/>
          </a:xfrm>
          <a:custGeom>
            <a:avLst/>
            <a:gdLst/>
            <a:ahLst/>
            <a:cxnLst/>
            <a:rect l="l" t="t" r="r" b="b"/>
            <a:pathLst>
              <a:path w="5845" h="5480" extrusionOk="0">
                <a:moveTo>
                  <a:pt x="3672" y="1101"/>
                </a:moveTo>
                <a:cubicBezTo>
                  <a:pt x="3677" y="1103"/>
                  <a:pt x="3681" y="1105"/>
                  <a:pt x="3685" y="1107"/>
                </a:cubicBezTo>
                <a:lnTo>
                  <a:pt x="3685" y="1107"/>
                </a:lnTo>
                <a:cubicBezTo>
                  <a:pt x="3681" y="1105"/>
                  <a:pt x="3677" y="1103"/>
                  <a:pt x="3672" y="1101"/>
                </a:cubicBezTo>
                <a:close/>
                <a:moveTo>
                  <a:pt x="3072" y="4464"/>
                </a:moveTo>
                <a:lnTo>
                  <a:pt x="3072" y="4464"/>
                </a:lnTo>
                <a:cubicBezTo>
                  <a:pt x="3071" y="4464"/>
                  <a:pt x="3070" y="4464"/>
                  <a:pt x="3069" y="4464"/>
                </a:cubicBezTo>
                <a:lnTo>
                  <a:pt x="3069" y="4464"/>
                </a:lnTo>
                <a:cubicBezTo>
                  <a:pt x="3070" y="4464"/>
                  <a:pt x="3071" y="4464"/>
                  <a:pt x="3072" y="4464"/>
                </a:cubicBezTo>
                <a:close/>
                <a:moveTo>
                  <a:pt x="3052" y="4466"/>
                </a:moveTo>
                <a:lnTo>
                  <a:pt x="3052" y="4466"/>
                </a:lnTo>
                <a:cubicBezTo>
                  <a:pt x="3035" y="4469"/>
                  <a:pt x="3029" y="4470"/>
                  <a:pt x="3029" y="4470"/>
                </a:cubicBezTo>
                <a:cubicBezTo>
                  <a:pt x="3028" y="4470"/>
                  <a:pt x="3040" y="4468"/>
                  <a:pt x="3052" y="4466"/>
                </a:cubicBezTo>
                <a:close/>
                <a:moveTo>
                  <a:pt x="3036" y="989"/>
                </a:moveTo>
                <a:cubicBezTo>
                  <a:pt x="3084" y="989"/>
                  <a:pt x="3131" y="990"/>
                  <a:pt x="3177" y="992"/>
                </a:cubicBezTo>
                <a:cubicBezTo>
                  <a:pt x="3207" y="994"/>
                  <a:pt x="3236" y="998"/>
                  <a:pt x="3264" y="1000"/>
                </a:cubicBezTo>
                <a:cubicBezTo>
                  <a:pt x="3270" y="1000"/>
                  <a:pt x="3275" y="1000"/>
                  <a:pt x="3280" y="1000"/>
                </a:cubicBezTo>
                <a:lnTo>
                  <a:pt x="3280" y="1000"/>
                </a:lnTo>
                <a:cubicBezTo>
                  <a:pt x="3393" y="1021"/>
                  <a:pt x="3502" y="1045"/>
                  <a:pt x="3611" y="1080"/>
                </a:cubicBezTo>
                <a:cubicBezTo>
                  <a:pt x="3640" y="1091"/>
                  <a:pt x="3708" y="1119"/>
                  <a:pt x="3711" y="1119"/>
                </a:cubicBezTo>
                <a:cubicBezTo>
                  <a:pt x="3711" y="1119"/>
                  <a:pt x="3710" y="1118"/>
                  <a:pt x="3707" y="1117"/>
                </a:cubicBezTo>
                <a:lnTo>
                  <a:pt x="3707" y="1117"/>
                </a:lnTo>
                <a:cubicBezTo>
                  <a:pt x="3752" y="1138"/>
                  <a:pt x="3795" y="1160"/>
                  <a:pt x="3839" y="1186"/>
                </a:cubicBezTo>
                <a:cubicBezTo>
                  <a:pt x="3883" y="1209"/>
                  <a:pt x="3923" y="1236"/>
                  <a:pt x="3965" y="1261"/>
                </a:cubicBezTo>
                <a:cubicBezTo>
                  <a:pt x="3979" y="1270"/>
                  <a:pt x="3990" y="1277"/>
                  <a:pt x="3997" y="1281"/>
                </a:cubicBezTo>
                <a:lnTo>
                  <a:pt x="3997" y="1281"/>
                </a:lnTo>
                <a:cubicBezTo>
                  <a:pt x="4000" y="1284"/>
                  <a:pt x="4004" y="1288"/>
                  <a:pt x="4010" y="1293"/>
                </a:cubicBezTo>
                <a:cubicBezTo>
                  <a:pt x="4096" y="1369"/>
                  <a:pt x="4178" y="1443"/>
                  <a:pt x="4252" y="1531"/>
                </a:cubicBezTo>
                <a:cubicBezTo>
                  <a:pt x="4265" y="1544"/>
                  <a:pt x="4276" y="1558"/>
                  <a:pt x="4288" y="1572"/>
                </a:cubicBezTo>
                <a:lnTo>
                  <a:pt x="4288" y="1572"/>
                </a:lnTo>
                <a:cubicBezTo>
                  <a:pt x="4314" y="1615"/>
                  <a:pt x="4345" y="1659"/>
                  <a:pt x="4374" y="1704"/>
                </a:cubicBezTo>
                <a:cubicBezTo>
                  <a:pt x="4397" y="1744"/>
                  <a:pt x="4422" y="1784"/>
                  <a:pt x="4444" y="1826"/>
                </a:cubicBezTo>
                <a:cubicBezTo>
                  <a:pt x="4456" y="1852"/>
                  <a:pt x="4498" y="1948"/>
                  <a:pt x="4500" y="1948"/>
                </a:cubicBezTo>
                <a:cubicBezTo>
                  <a:pt x="4500" y="1948"/>
                  <a:pt x="4500" y="1947"/>
                  <a:pt x="4500" y="1946"/>
                </a:cubicBezTo>
                <a:lnTo>
                  <a:pt x="4500" y="1946"/>
                </a:lnTo>
                <a:cubicBezTo>
                  <a:pt x="4527" y="2021"/>
                  <a:pt x="4553" y="2096"/>
                  <a:pt x="4574" y="2174"/>
                </a:cubicBezTo>
                <a:cubicBezTo>
                  <a:pt x="4587" y="2220"/>
                  <a:pt x="4597" y="2266"/>
                  <a:pt x="4608" y="2315"/>
                </a:cubicBezTo>
                <a:cubicBezTo>
                  <a:pt x="4614" y="2346"/>
                  <a:pt x="4627" y="2444"/>
                  <a:pt x="4628" y="2444"/>
                </a:cubicBezTo>
                <a:cubicBezTo>
                  <a:pt x="4629" y="2444"/>
                  <a:pt x="4628" y="2430"/>
                  <a:pt x="4625" y="2395"/>
                </a:cubicBezTo>
                <a:lnTo>
                  <a:pt x="4625" y="2395"/>
                </a:lnTo>
                <a:cubicBezTo>
                  <a:pt x="4635" y="2498"/>
                  <a:pt x="4644" y="2599"/>
                  <a:pt x="4642" y="2702"/>
                </a:cubicBezTo>
                <a:cubicBezTo>
                  <a:pt x="4642" y="2757"/>
                  <a:pt x="4639" y="2812"/>
                  <a:pt x="4635" y="2867"/>
                </a:cubicBezTo>
                <a:cubicBezTo>
                  <a:pt x="4633" y="2890"/>
                  <a:pt x="4631" y="2915"/>
                  <a:pt x="4629" y="2938"/>
                </a:cubicBezTo>
                <a:cubicBezTo>
                  <a:pt x="4629" y="2941"/>
                  <a:pt x="4629" y="2943"/>
                  <a:pt x="4629" y="2945"/>
                </a:cubicBezTo>
                <a:lnTo>
                  <a:pt x="4629" y="2945"/>
                </a:lnTo>
                <a:cubicBezTo>
                  <a:pt x="4610" y="3044"/>
                  <a:pt x="4592" y="3139"/>
                  <a:pt x="4564" y="3235"/>
                </a:cubicBezTo>
                <a:cubicBezTo>
                  <a:pt x="4551" y="3282"/>
                  <a:pt x="4536" y="3328"/>
                  <a:pt x="4519" y="3372"/>
                </a:cubicBezTo>
                <a:cubicBezTo>
                  <a:pt x="4511" y="3396"/>
                  <a:pt x="4503" y="3419"/>
                  <a:pt x="4494" y="3442"/>
                </a:cubicBezTo>
                <a:cubicBezTo>
                  <a:pt x="4493" y="3445"/>
                  <a:pt x="4492" y="3448"/>
                  <a:pt x="4491" y="3451"/>
                </a:cubicBezTo>
                <a:lnTo>
                  <a:pt x="4491" y="3451"/>
                </a:lnTo>
                <a:cubicBezTo>
                  <a:pt x="4490" y="3453"/>
                  <a:pt x="4489" y="3455"/>
                  <a:pt x="4488" y="3457"/>
                </a:cubicBezTo>
                <a:cubicBezTo>
                  <a:pt x="4439" y="3543"/>
                  <a:pt x="4399" y="3629"/>
                  <a:pt x="4345" y="3714"/>
                </a:cubicBezTo>
                <a:cubicBezTo>
                  <a:pt x="4335" y="3728"/>
                  <a:pt x="4281" y="3805"/>
                  <a:pt x="4270" y="3821"/>
                </a:cubicBezTo>
                <a:lnTo>
                  <a:pt x="4270" y="3821"/>
                </a:lnTo>
                <a:cubicBezTo>
                  <a:pt x="4265" y="3827"/>
                  <a:pt x="4261" y="3833"/>
                  <a:pt x="4258" y="3836"/>
                </a:cubicBezTo>
                <a:cubicBezTo>
                  <a:pt x="4233" y="3863"/>
                  <a:pt x="4210" y="3891"/>
                  <a:pt x="4184" y="3918"/>
                </a:cubicBezTo>
                <a:cubicBezTo>
                  <a:pt x="4149" y="3956"/>
                  <a:pt x="4113" y="3990"/>
                  <a:pt x="4077" y="4025"/>
                </a:cubicBezTo>
                <a:cubicBezTo>
                  <a:pt x="4063" y="4038"/>
                  <a:pt x="3976" y="4107"/>
                  <a:pt x="3979" y="4107"/>
                </a:cubicBezTo>
                <a:cubicBezTo>
                  <a:pt x="3979" y="4107"/>
                  <a:pt x="3980" y="4107"/>
                  <a:pt x="3980" y="4107"/>
                </a:cubicBezTo>
                <a:lnTo>
                  <a:pt x="3980" y="4107"/>
                </a:lnTo>
                <a:cubicBezTo>
                  <a:pt x="3895" y="4167"/>
                  <a:pt x="3805" y="4221"/>
                  <a:pt x="3713" y="4270"/>
                </a:cubicBezTo>
                <a:cubicBezTo>
                  <a:pt x="3690" y="4281"/>
                  <a:pt x="3603" y="4321"/>
                  <a:pt x="3608" y="4321"/>
                </a:cubicBezTo>
                <a:cubicBezTo>
                  <a:pt x="3609" y="4321"/>
                  <a:pt x="3610" y="4320"/>
                  <a:pt x="3614" y="4319"/>
                </a:cubicBezTo>
                <a:lnTo>
                  <a:pt x="3614" y="4319"/>
                </a:lnTo>
                <a:cubicBezTo>
                  <a:pt x="3570" y="4336"/>
                  <a:pt x="3525" y="4351"/>
                  <a:pt x="3481" y="4365"/>
                </a:cubicBezTo>
                <a:cubicBezTo>
                  <a:pt x="3350" y="4407"/>
                  <a:pt x="3217" y="4438"/>
                  <a:pt x="3080" y="4461"/>
                </a:cubicBezTo>
                <a:cubicBezTo>
                  <a:pt x="3073" y="4463"/>
                  <a:pt x="3067" y="4464"/>
                  <a:pt x="3061" y="4465"/>
                </a:cubicBezTo>
                <a:lnTo>
                  <a:pt x="3061" y="4465"/>
                </a:lnTo>
                <a:cubicBezTo>
                  <a:pt x="3027" y="4468"/>
                  <a:pt x="2993" y="4470"/>
                  <a:pt x="2958" y="4474"/>
                </a:cubicBezTo>
                <a:cubicBezTo>
                  <a:pt x="2899" y="4478"/>
                  <a:pt x="2840" y="4480"/>
                  <a:pt x="2779" y="4480"/>
                </a:cubicBezTo>
                <a:cubicBezTo>
                  <a:pt x="2762" y="4481"/>
                  <a:pt x="2745" y="4481"/>
                  <a:pt x="2728" y="4481"/>
                </a:cubicBezTo>
                <a:cubicBezTo>
                  <a:pt x="2682" y="4481"/>
                  <a:pt x="2635" y="4479"/>
                  <a:pt x="2588" y="4476"/>
                </a:cubicBezTo>
                <a:cubicBezTo>
                  <a:pt x="2560" y="4474"/>
                  <a:pt x="2533" y="4470"/>
                  <a:pt x="2505" y="4468"/>
                </a:cubicBezTo>
                <a:cubicBezTo>
                  <a:pt x="2503" y="4468"/>
                  <a:pt x="2500" y="4468"/>
                  <a:pt x="2498" y="4467"/>
                </a:cubicBezTo>
                <a:lnTo>
                  <a:pt x="2498" y="4467"/>
                </a:lnTo>
                <a:cubicBezTo>
                  <a:pt x="2389" y="4444"/>
                  <a:pt x="2284" y="4423"/>
                  <a:pt x="2179" y="4388"/>
                </a:cubicBezTo>
                <a:cubicBezTo>
                  <a:pt x="2150" y="4378"/>
                  <a:pt x="2089" y="4350"/>
                  <a:pt x="2086" y="4350"/>
                </a:cubicBezTo>
                <a:lnTo>
                  <a:pt x="2086" y="4350"/>
                </a:lnTo>
                <a:cubicBezTo>
                  <a:pt x="2085" y="4350"/>
                  <a:pt x="2095" y="4356"/>
                  <a:pt x="2126" y="4371"/>
                </a:cubicBezTo>
                <a:cubicBezTo>
                  <a:pt x="2071" y="4346"/>
                  <a:pt x="2017" y="4318"/>
                  <a:pt x="1964" y="4289"/>
                </a:cubicBezTo>
                <a:cubicBezTo>
                  <a:pt x="1924" y="4266"/>
                  <a:pt x="1884" y="4240"/>
                  <a:pt x="1844" y="4215"/>
                </a:cubicBezTo>
                <a:cubicBezTo>
                  <a:pt x="1818" y="4198"/>
                  <a:pt x="1769" y="4158"/>
                  <a:pt x="1768" y="4158"/>
                </a:cubicBezTo>
                <a:lnTo>
                  <a:pt x="1768" y="4158"/>
                </a:lnTo>
                <a:cubicBezTo>
                  <a:pt x="1768" y="4158"/>
                  <a:pt x="1777" y="4166"/>
                  <a:pt x="1804" y="4190"/>
                </a:cubicBezTo>
                <a:cubicBezTo>
                  <a:pt x="1720" y="4116"/>
                  <a:pt x="1637" y="4044"/>
                  <a:pt x="1564" y="3960"/>
                </a:cubicBezTo>
                <a:cubicBezTo>
                  <a:pt x="1558" y="3953"/>
                  <a:pt x="1523" y="3910"/>
                  <a:pt x="1505" y="3887"/>
                </a:cubicBezTo>
                <a:lnTo>
                  <a:pt x="1505" y="3887"/>
                </a:lnTo>
                <a:cubicBezTo>
                  <a:pt x="1486" y="3860"/>
                  <a:pt x="1451" y="3810"/>
                  <a:pt x="1444" y="3800"/>
                </a:cubicBezTo>
                <a:cubicBezTo>
                  <a:pt x="1389" y="3712"/>
                  <a:pt x="1345" y="3617"/>
                  <a:pt x="1294" y="3526"/>
                </a:cubicBezTo>
                <a:cubicBezTo>
                  <a:pt x="1292" y="3522"/>
                  <a:pt x="1290" y="3518"/>
                  <a:pt x="1288" y="3515"/>
                </a:cubicBezTo>
                <a:lnTo>
                  <a:pt x="1288" y="3515"/>
                </a:lnTo>
                <a:cubicBezTo>
                  <a:pt x="1286" y="3508"/>
                  <a:pt x="1282" y="3497"/>
                  <a:pt x="1277" y="3484"/>
                </a:cubicBezTo>
                <a:cubicBezTo>
                  <a:pt x="1262" y="3440"/>
                  <a:pt x="1246" y="3398"/>
                  <a:pt x="1231" y="3353"/>
                </a:cubicBezTo>
                <a:cubicBezTo>
                  <a:pt x="1199" y="3252"/>
                  <a:pt x="1174" y="3149"/>
                  <a:pt x="1155" y="3046"/>
                </a:cubicBezTo>
                <a:cubicBezTo>
                  <a:pt x="1149" y="3013"/>
                  <a:pt x="1144" y="2955"/>
                  <a:pt x="1143" y="2955"/>
                </a:cubicBezTo>
                <a:lnTo>
                  <a:pt x="1143" y="2955"/>
                </a:lnTo>
                <a:cubicBezTo>
                  <a:pt x="1143" y="2955"/>
                  <a:pt x="1144" y="2969"/>
                  <a:pt x="1147" y="3006"/>
                </a:cubicBezTo>
                <a:cubicBezTo>
                  <a:pt x="1142" y="2953"/>
                  <a:pt x="1136" y="2900"/>
                  <a:pt x="1134" y="2848"/>
                </a:cubicBezTo>
                <a:cubicBezTo>
                  <a:pt x="1128" y="2742"/>
                  <a:pt x="1128" y="2637"/>
                  <a:pt x="1134" y="2532"/>
                </a:cubicBezTo>
                <a:cubicBezTo>
                  <a:pt x="1135" y="2514"/>
                  <a:pt x="1144" y="2437"/>
                  <a:pt x="1147" y="2404"/>
                </a:cubicBezTo>
                <a:lnTo>
                  <a:pt x="1147" y="2404"/>
                </a:lnTo>
                <a:cubicBezTo>
                  <a:pt x="1152" y="2372"/>
                  <a:pt x="1162" y="2318"/>
                  <a:pt x="1166" y="2302"/>
                </a:cubicBezTo>
                <a:cubicBezTo>
                  <a:pt x="1189" y="2188"/>
                  <a:pt x="1222" y="2081"/>
                  <a:pt x="1260" y="1969"/>
                </a:cubicBezTo>
                <a:cubicBezTo>
                  <a:pt x="1266" y="1952"/>
                  <a:pt x="1270" y="1941"/>
                  <a:pt x="1272" y="1933"/>
                </a:cubicBezTo>
                <a:lnTo>
                  <a:pt x="1272" y="1933"/>
                </a:lnTo>
                <a:cubicBezTo>
                  <a:pt x="1276" y="1926"/>
                  <a:pt x="1282" y="1915"/>
                  <a:pt x="1290" y="1900"/>
                </a:cubicBezTo>
                <a:cubicBezTo>
                  <a:pt x="1315" y="1849"/>
                  <a:pt x="1340" y="1797"/>
                  <a:pt x="1368" y="1748"/>
                </a:cubicBezTo>
                <a:cubicBezTo>
                  <a:pt x="1397" y="1700"/>
                  <a:pt x="1429" y="1651"/>
                  <a:pt x="1460" y="1605"/>
                </a:cubicBezTo>
                <a:cubicBezTo>
                  <a:pt x="1471" y="1589"/>
                  <a:pt x="1477" y="1579"/>
                  <a:pt x="1481" y="1572"/>
                </a:cubicBezTo>
                <a:lnTo>
                  <a:pt x="1481" y="1572"/>
                </a:lnTo>
                <a:cubicBezTo>
                  <a:pt x="1485" y="1568"/>
                  <a:pt x="1490" y="1563"/>
                  <a:pt x="1496" y="1556"/>
                </a:cubicBezTo>
                <a:cubicBezTo>
                  <a:pt x="1571" y="1480"/>
                  <a:pt x="1645" y="1406"/>
                  <a:pt x="1723" y="1331"/>
                </a:cubicBezTo>
                <a:lnTo>
                  <a:pt x="1723" y="1331"/>
                </a:lnTo>
                <a:cubicBezTo>
                  <a:pt x="1723" y="1331"/>
                  <a:pt x="1724" y="1331"/>
                  <a:pt x="1724" y="1331"/>
                </a:cubicBezTo>
                <a:cubicBezTo>
                  <a:pt x="1747" y="1314"/>
                  <a:pt x="1770" y="1297"/>
                  <a:pt x="1795" y="1280"/>
                </a:cubicBezTo>
                <a:cubicBezTo>
                  <a:pt x="1846" y="1249"/>
                  <a:pt x="1897" y="1219"/>
                  <a:pt x="1949" y="1192"/>
                </a:cubicBezTo>
                <a:cubicBezTo>
                  <a:pt x="1970" y="1179"/>
                  <a:pt x="1993" y="1171"/>
                  <a:pt x="2015" y="1158"/>
                </a:cubicBezTo>
                <a:cubicBezTo>
                  <a:pt x="2019" y="1156"/>
                  <a:pt x="2023" y="1153"/>
                  <a:pt x="2026" y="1151"/>
                </a:cubicBezTo>
                <a:lnTo>
                  <a:pt x="2026" y="1151"/>
                </a:lnTo>
                <a:cubicBezTo>
                  <a:pt x="2028" y="1151"/>
                  <a:pt x="2030" y="1150"/>
                  <a:pt x="2031" y="1150"/>
                </a:cubicBezTo>
                <a:cubicBezTo>
                  <a:pt x="2092" y="1131"/>
                  <a:pt x="2151" y="1108"/>
                  <a:pt x="2213" y="1091"/>
                </a:cubicBezTo>
                <a:cubicBezTo>
                  <a:pt x="2269" y="1076"/>
                  <a:pt x="2328" y="1066"/>
                  <a:pt x="2385" y="1051"/>
                </a:cubicBezTo>
                <a:cubicBezTo>
                  <a:pt x="2395" y="1049"/>
                  <a:pt x="2412" y="1046"/>
                  <a:pt x="2426" y="1043"/>
                </a:cubicBezTo>
                <a:lnTo>
                  <a:pt x="2426" y="1043"/>
                </a:lnTo>
                <a:cubicBezTo>
                  <a:pt x="2457" y="1040"/>
                  <a:pt x="2490" y="1037"/>
                  <a:pt x="2522" y="1034"/>
                </a:cubicBezTo>
                <a:cubicBezTo>
                  <a:pt x="2545" y="1032"/>
                  <a:pt x="2568" y="1029"/>
                  <a:pt x="2590" y="1025"/>
                </a:cubicBezTo>
                <a:lnTo>
                  <a:pt x="2590" y="1025"/>
                </a:lnTo>
                <a:cubicBezTo>
                  <a:pt x="2612" y="1023"/>
                  <a:pt x="2633" y="1021"/>
                  <a:pt x="2655" y="1017"/>
                </a:cubicBezTo>
                <a:cubicBezTo>
                  <a:pt x="2687" y="1011"/>
                  <a:pt x="2720" y="1004"/>
                  <a:pt x="2754" y="1000"/>
                </a:cubicBezTo>
                <a:lnTo>
                  <a:pt x="2754" y="1000"/>
                </a:lnTo>
                <a:cubicBezTo>
                  <a:pt x="2725" y="1004"/>
                  <a:pt x="2717" y="1006"/>
                  <a:pt x="2719" y="1006"/>
                </a:cubicBezTo>
                <a:cubicBezTo>
                  <a:pt x="2724" y="1006"/>
                  <a:pt x="2776" y="1000"/>
                  <a:pt x="2790" y="998"/>
                </a:cubicBezTo>
                <a:cubicBezTo>
                  <a:pt x="2853" y="996"/>
                  <a:pt x="2914" y="990"/>
                  <a:pt x="2977" y="990"/>
                </a:cubicBezTo>
                <a:cubicBezTo>
                  <a:pt x="2997" y="989"/>
                  <a:pt x="3017" y="989"/>
                  <a:pt x="3036" y="989"/>
                </a:cubicBezTo>
                <a:close/>
                <a:moveTo>
                  <a:pt x="3033" y="0"/>
                </a:moveTo>
                <a:cubicBezTo>
                  <a:pt x="2855" y="0"/>
                  <a:pt x="2675" y="14"/>
                  <a:pt x="2498" y="40"/>
                </a:cubicBezTo>
                <a:lnTo>
                  <a:pt x="2498" y="40"/>
                </a:lnTo>
                <a:cubicBezTo>
                  <a:pt x="1906" y="92"/>
                  <a:pt x="1353" y="298"/>
                  <a:pt x="921" y="716"/>
                </a:cubicBezTo>
                <a:cubicBezTo>
                  <a:pt x="548" y="1074"/>
                  <a:pt x="295" y="1567"/>
                  <a:pt x="199" y="2073"/>
                </a:cubicBezTo>
                <a:cubicBezTo>
                  <a:pt x="1" y="3090"/>
                  <a:pt x="293" y="4249"/>
                  <a:pt x="1125" y="4914"/>
                </a:cubicBezTo>
                <a:cubicBezTo>
                  <a:pt x="1601" y="5295"/>
                  <a:pt x="2207" y="5480"/>
                  <a:pt x="2815" y="5480"/>
                </a:cubicBezTo>
                <a:cubicBezTo>
                  <a:pt x="3434" y="5480"/>
                  <a:pt x="4057" y="5289"/>
                  <a:pt x="4549" y="4919"/>
                </a:cubicBezTo>
                <a:cubicBezTo>
                  <a:pt x="5476" y="4221"/>
                  <a:pt x="5844" y="2983"/>
                  <a:pt x="5526" y="1874"/>
                </a:cubicBezTo>
                <a:cubicBezTo>
                  <a:pt x="5354" y="1274"/>
                  <a:pt x="4987" y="750"/>
                  <a:pt x="4469" y="402"/>
                </a:cubicBezTo>
                <a:cubicBezTo>
                  <a:pt x="4038" y="112"/>
                  <a:pt x="3538" y="0"/>
                  <a:pt x="3033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5" name="Google Shape;5095;p15"/>
          <p:cNvSpPr/>
          <p:nvPr/>
        </p:nvSpPr>
        <p:spPr>
          <a:xfrm>
            <a:off x="1670575" y="1058113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6" name="Google Shape;5096;p15"/>
          <p:cNvSpPr/>
          <p:nvPr/>
        </p:nvSpPr>
        <p:spPr>
          <a:xfrm>
            <a:off x="7972938" y="4210363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7" name="Google Shape;5097;p15"/>
          <p:cNvSpPr/>
          <p:nvPr/>
        </p:nvSpPr>
        <p:spPr>
          <a:xfrm>
            <a:off x="7126775" y="992500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bg>
      <p:bgPr>
        <a:solidFill>
          <a:srgbClr val="79CDBE"/>
        </a:solidFill>
        <a:effectLst/>
      </p:bgPr>
    </p:bg>
    <p:spTree>
      <p:nvGrpSpPr>
        <p:cNvPr id="1" name="Shape 90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22" name="Google Shape;9022;p26"/>
          <p:cNvGrpSpPr/>
          <p:nvPr/>
        </p:nvGrpSpPr>
        <p:grpSpPr>
          <a:xfrm>
            <a:off x="0" y="0"/>
            <a:ext cx="9144125" cy="5143391"/>
            <a:chOff x="0" y="0"/>
            <a:chExt cx="9144125" cy="5143391"/>
          </a:xfrm>
        </p:grpSpPr>
        <p:sp>
          <p:nvSpPr>
            <p:cNvPr id="9023" name="Google Shape;9023;p26"/>
            <p:cNvSpPr/>
            <p:nvPr/>
          </p:nvSpPr>
          <p:spPr>
            <a:xfrm>
              <a:off x="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4" name="Google Shape;9024;p26"/>
            <p:cNvSpPr/>
            <p:nvPr/>
          </p:nvSpPr>
          <p:spPr>
            <a:xfrm>
              <a:off x="38100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5" name="Google Shape;9025;p26"/>
            <p:cNvSpPr/>
            <p:nvPr/>
          </p:nvSpPr>
          <p:spPr>
            <a:xfrm>
              <a:off x="76201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6" name="Google Shape;9026;p26"/>
            <p:cNvSpPr/>
            <p:nvPr/>
          </p:nvSpPr>
          <p:spPr>
            <a:xfrm>
              <a:off x="114301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7" name="Google Shape;9027;p26"/>
            <p:cNvSpPr/>
            <p:nvPr/>
          </p:nvSpPr>
          <p:spPr>
            <a:xfrm>
              <a:off x="152402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8" name="Google Shape;9028;p26"/>
            <p:cNvSpPr/>
            <p:nvPr/>
          </p:nvSpPr>
          <p:spPr>
            <a:xfrm>
              <a:off x="190502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9" name="Google Shape;9029;p26"/>
            <p:cNvSpPr/>
            <p:nvPr/>
          </p:nvSpPr>
          <p:spPr>
            <a:xfrm>
              <a:off x="228603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0" name="Google Shape;9030;p26"/>
            <p:cNvSpPr/>
            <p:nvPr/>
          </p:nvSpPr>
          <p:spPr>
            <a:xfrm>
              <a:off x="266703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1" name="Google Shape;9031;p26"/>
            <p:cNvSpPr/>
            <p:nvPr/>
          </p:nvSpPr>
          <p:spPr>
            <a:xfrm>
              <a:off x="304804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2" name="Google Shape;9032;p26"/>
            <p:cNvSpPr/>
            <p:nvPr/>
          </p:nvSpPr>
          <p:spPr>
            <a:xfrm>
              <a:off x="342904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3" name="Google Shape;9033;p26"/>
            <p:cNvSpPr/>
            <p:nvPr/>
          </p:nvSpPr>
          <p:spPr>
            <a:xfrm>
              <a:off x="381005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4" name="Google Shape;9034;p26"/>
            <p:cNvSpPr/>
            <p:nvPr/>
          </p:nvSpPr>
          <p:spPr>
            <a:xfrm>
              <a:off x="419105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5" name="Google Shape;9035;p26"/>
            <p:cNvSpPr/>
            <p:nvPr/>
          </p:nvSpPr>
          <p:spPr>
            <a:xfrm>
              <a:off x="457206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6" name="Google Shape;9036;p26"/>
            <p:cNvSpPr/>
            <p:nvPr/>
          </p:nvSpPr>
          <p:spPr>
            <a:xfrm>
              <a:off x="495306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7" name="Google Shape;9037;p26"/>
            <p:cNvSpPr/>
            <p:nvPr/>
          </p:nvSpPr>
          <p:spPr>
            <a:xfrm>
              <a:off x="533407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8" name="Google Shape;9038;p26"/>
            <p:cNvSpPr/>
            <p:nvPr/>
          </p:nvSpPr>
          <p:spPr>
            <a:xfrm>
              <a:off x="571507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9" name="Google Shape;9039;p26"/>
            <p:cNvSpPr/>
            <p:nvPr/>
          </p:nvSpPr>
          <p:spPr>
            <a:xfrm>
              <a:off x="609608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0" name="Google Shape;9040;p26"/>
            <p:cNvSpPr/>
            <p:nvPr/>
          </p:nvSpPr>
          <p:spPr>
            <a:xfrm>
              <a:off x="647708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1" name="Google Shape;9041;p26"/>
            <p:cNvSpPr/>
            <p:nvPr/>
          </p:nvSpPr>
          <p:spPr>
            <a:xfrm>
              <a:off x="685809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2" name="Google Shape;9042;p26"/>
            <p:cNvSpPr/>
            <p:nvPr/>
          </p:nvSpPr>
          <p:spPr>
            <a:xfrm>
              <a:off x="723909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3" name="Google Shape;9043;p26"/>
            <p:cNvSpPr/>
            <p:nvPr/>
          </p:nvSpPr>
          <p:spPr>
            <a:xfrm>
              <a:off x="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4" name="Google Shape;9044;p26"/>
            <p:cNvSpPr/>
            <p:nvPr/>
          </p:nvSpPr>
          <p:spPr>
            <a:xfrm>
              <a:off x="38100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5" name="Google Shape;9045;p26"/>
            <p:cNvSpPr/>
            <p:nvPr/>
          </p:nvSpPr>
          <p:spPr>
            <a:xfrm>
              <a:off x="76201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6" name="Google Shape;9046;p26"/>
            <p:cNvSpPr/>
            <p:nvPr/>
          </p:nvSpPr>
          <p:spPr>
            <a:xfrm>
              <a:off x="114301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7" name="Google Shape;9047;p26"/>
            <p:cNvSpPr/>
            <p:nvPr/>
          </p:nvSpPr>
          <p:spPr>
            <a:xfrm>
              <a:off x="152402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8" name="Google Shape;9048;p26"/>
            <p:cNvSpPr/>
            <p:nvPr/>
          </p:nvSpPr>
          <p:spPr>
            <a:xfrm>
              <a:off x="190502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9" name="Google Shape;9049;p26"/>
            <p:cNvSpPr/>
            <p:nvPr/>
          </p:nvSpPr>
          <p:spPr>
            <a:xfrm>
              <a:off x="228603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0" name="Google Shape;9050;p26"/>
            <p:cNvSpPr/>
            <p:nvPr/>
          </p:nvSpPr>
          <p:spPr>
            <a:xfrm>
              <a:off x="266703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1" name="Google Shape;9051;p26"/>
            <p:cNvSpPr/>
            <p:nvPr/>
          </p:nvSpPr>
          <p:spPr>
            <a:xfrm>
              <a:off x="304804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2" name="Google Shape;9052;p26"/>
            <p:cNvSpPr/>
            <p:nvPr/>
          </p:nvSpPr>
          <p:spPr>
            <a:xfrm>
              <a:off x="342904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3" name="Google Shape;9053;p26"/>
            <p:cNvSpPr/>
            <p:nvPr/>
          </p:nvSpPr>
          <p:spPr>
            <a:xfrm>
              <a:off x="381005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4" name="Google Shape;9054;p26"/>
            <p:cNvSpPr/>
            <p:nvPr/>
          </p:nvSpPr>
          <p:spPr>
            <a:xfrm>
              <a:off x="419105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5" name="Google Shape;9055;p26"/>
            <p:cNvSpPr/>
            <p:nvPr/>
          </p:nvSpPr>
          <p:spPr>
            <a:xfrm>
              <a:off x="457206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6" name="Google Shape;9056;p26"/>
            <p:cNvSpPr/>
            <p:nvPr/>
          </p:nvSpPr>
          <p:spPr>
            <a:xfrm>
              <a:off x="495306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7" name="Google Shape;9057;p26"/>
            <p:cNvSpPr/>
            <p:nvPr/>
          </p:nvSpPr>
          <p:spPr>
            <a:xfrm>
              <a:off x="533407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8" name="Google Shape;9058;p26"/>
            <p:cNvSpPr/>
            <p:nvPr/>
          </p:nvSpPr>
          <p:spPr>
            <a:xfrm>
              <a:off x="571507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9" name="Google Shape;9059;p26"/>
            <p:cNvSpPr/>
            <p:nvPr/>
          </p:nvSpPr>
          <p:spPr>
            <a:xfrm>
              <a:off x="609608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0" name="Google Shape;9060;p26"/>
            <p:cNvSpPr/>
            <p:nvPr/>
          </p:nvSpPr>
          <p:spPr>
            <a:xfrm>
              <a:off x="647708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1" name="Google Shape;9061;p26"/>
            <p:cNvSpPr/>
            <p:nvPr/>
          </p:nvSpPr>
          <p:spPr>
            <a:xfrm>
              <a:off x="685809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2" name="Google Shape;9062;p26"/>
            <p:cNvSpPr/>
            <p:nvPr/>
          </p:nvSpPr>
          <p:spPr>
            <a:xfrm>
              <a:off x="723909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3" name="Google Shape;9063;p26"/>
            <p:cNvSpPr/>
            <p:nvPr/>
          </p:nvSpPr>
          <p:spPr>
            <a:xfrm>
              <a:off x="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4" name="Google Shape;9064;p26"/>
            <p:cNvSpPr/>
            <p:nvPr/>
          </p:nvSpPr>
          <p:spPr>
            <a:xfrm>
              <a:off x="38100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5" name="Google Shape;9065;p26"/>
            <p:cNvSpPr/>
            <p:nvPr/>
          </p:nvSpPr>
          <p:spPr>
            <a:xfrm>
              <a:off x="76201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6" name="Google Shape;9066;p26"/>
            <p:cNvSpPr/>
            <p:nvPr/>
          </p:nvSpPr>
          <p:spPr>
            <a:xfrm>
              <a:off x="114301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7" name="Google Shape;9067;p26"/>
            <p:cNvSpPr/>
            <p:nvPr/>
          </p:nvSpPr>
          <p:spPr>
            <a:xfrm>
              <a:off x="152402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8" name="Google Shape;9068;p26"/>
            <p:cNvSpPr/>
            <p:nvPr/>
          </p:nvSpPr>
          <p:spPr>
            <a:xfrm>
              <a:off x="190502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9" name="Google Shape;9069;p26"/>
            <p:cNvSpPr/>
            <p:nvPr/>
          </p:nvSpPr>
          <p:spPr>
            <a:xfrm>
              <a:off x="228603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0" name="Google Shape;9070;p26"/>
            <p:cNvSpPr/>
            <p:nvPr/>
          </p:nvSpPr>
          <p:spPr>
            <a:xfrm>
              <a:off x="266703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1" name="Google Shape;9071;p26"/>
            <p:cNvSpPr/>
            <p:nvPr/>
          </p:nvSpPr>
          <p:spPr>
            <a:xfrm>
              <a:off x="304804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2" name="Google Shape;9072;p26"/>
            <p:cNvSpPr/>
            <p:nvPr/>
          </p:nvSpPr>
          <p:spPr>
            <a:xfrm>
              <a:off x="342904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3" name="Google Shape;9073;p26"/>
            <p:cNvSpPr/>
            <p:nvPr/>
          </p:nvSpPr>
          <p:spPr>
            <a:xfrm>
              <a:off x="381005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4" name="Google Shape;9074;p26"/>
            <p:cNvSpPr/>
            <p:nvPr/>
          </p:nvSpPr>
          <p:spPr>
            <a:xfrm>
              <a:off x="419105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5" name="Google Shape;9075;p26"/>
            <p:cNvSpPr/>
            <p:nvPr/>
          </p:nvSpPr>
          <p:spPr>
            <a:xfrm>
              <a:off x="457206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6" name="Google Shape;9076;p26"/>
            <p:cNvSpPr/>
            <p:nvPr/>
          </p:nvSpPr>
          <p:spPr>
            <a:xfrm>
              <a:off x="495306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7" name="Google Shape;9077;p26"/>
            <p:cNvSpPr/>
            <p:nvPr/>
          </p:nvSpPr>
          <p:spPr>
            <a:xfrm>
              <a:off x="533407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8" name="Google Shape;9078;p26"/>
            <p:cNvSpPr/>
            <p:nvPr/>
          </p:nvSpPr>
          <p:spPr>
            <a:xfrm>
              <a:off x="571507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9" name="Google Shape;9079;p26"/>
            <p:cNvSpPr/>
            <p:nvPr/>
          </p:nvSpPr>
          <p:spPr>
            <a:xfrm>
              <a:off x="609608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0" name="Google Shape;9080;p26"/>
            <p:cNvSpPr/>
            <p:nvPr/>
          </p:nvSpPr>
          <p:spPr>
            <a:xfrm>
              <a:off x="647708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1" name="Google Shape;9081;p26"/>
            <p:cNvSpPr/>
            <p:nvPr/>
          </p:nvSpPr>
          <p:spPr>
            <a:xfrm>
              <a:off x="685809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2" name="Google Shape;9082;p26"/>
            <p:cNvSpPr/>
            <p:nvPr/>
          </p:nvSpPr>
          <p:spPr>
            <a:xfrm>
              <a:off x="723909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3" name="Google Shape;9083;p26"/>
            <p:cNvSpPr/>
            <p:nvPr/>
          </p:nvSpPr>
          <p:spPr>
            <a:xfrm>
              <a:off x="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4" name="Google Shape;9084;p26"/>
            <p:cNvSpPr/>
            <p:nvPr/>
          </p:nvSpPr>
          <p:spPr>
            <a:xfrm>
              <a:off x="38100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5" name="Google Shape;9085;p26"/>
            <p:cNvSpPr/>
            <p:nvPr/>
          </p:nvSpPr>
          <p:spPr>
            <a:xfrm>
              <a:off x="76201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6" name="Google Shape;9086;p26"/>
            <p:cNvSpPr/>
            <p:nvPr/>
          </p:nvSpPr>
          <p:spPr>
            <a:xfrm>
              <a:off x="114301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7" name="Google Shape;9087;p26"/>
            <p:cNvSpPr/>
            <p:nvPr/>
          </p:nvSpPr>
          <p:spPr>
            <a:xfrm>
              <a:off x="152402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8" name="Google Shape;9088;p26"/>
            <p:cNvSpPr/>
            <p:nvPr/>
          </p:nvSpPr>
          <p:spPr>
            <a:xfrm>
              <a:off x="190502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9" name="Google Shape;9089;p26"/>
            <p:cNvSpPr/>
            <p:nvPr/>
          </p:nvSpPr>
          <p:spPr>
            <a:xfrm>
              <a:off x="228603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0" name="Google Shape;9090;p26"/>
            <p:cNvSpPr/>
            <p:nvPr/>
          </p:nvSpPr>
          <p:spPr>
            <a:xfrm>
              <a:off x="266703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1" name="Google Shape;9091;p26"/>
            <p:cNvSpPr/>
            <p:nvPr/>
          </p:nvSpPr>
          <p:spPr>
            <a:xfrm>
              <a:off x="304804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2" name="Google Shape;9092;p26"/>
            <p:cNvSpPr/>
            <p:nvPr/>
          </p:nvSpPr>
          <p:spPr>
            <a:xfrm>
              <a:off x="342904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3" name="Google Shape;9093;p26"/>
            <p:cNvSpPr/>
            <p:nvPr/>
          </p:nvSpPr>
          <p:spPr>
            <a:xfrm>
              <a:off x="381005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4" name="Google Shape;9094;p26"/>
            <p:cNvSpPr/>
            <p:nvPr/>
          </p:nvSpPr>
          <p:spPr>
            <a:xfrm>
              <a:off x="419105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5" name="Google Shape;9095;p26"/>
            <p:cNvSpPr/>
            <p:nvPr/>
          </p:nvSpPr>
          <p:spPr>
            <a:xfrm>
              <a:off x="457206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6" name="Google Shape;9096;p26"/>
            <p:cNvSpPr/>
            <p:nvPr/>
          </p:nvSpPr>
          <p:spPr>
            <a:xfrm>
              <a:off x="495306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7" name="Google Shape;9097;p26"/>
            <p:cNvSpPr/>
            <p:nvPr/>
          </p:nvSpPr>
          <p:spPr>
            <a:xfrm>
              <a:off x="533407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8" name="Google Shape;9098;p26"/>
            <p:cNvSpPr/>
            <p:nvPr/>
          </p:nvSpPr>
          <p:spPr>
            <a:xfrm>
              <a:off x="571507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9" name="Google Shape;9099;p26"/>
            <p:cNvSpPr/>
            <p:nvPr/>
          </p:nvSpPr>
          <p:spPr>
            <a:xfrm>
              <a:off x="609608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0" name="Google Shape;9100;p26"/>
            <p:cNvSpPr/>
            <p:nvPr/>
          </p:nvSpPr>
          <p:spPr>
            <a:xfrm>
              <a:off x="647708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1" name="Google Shape;9101;p26"/>
            <p:cNvSpPr/>
            <p:nvPr/>
          </p:nvSpPr>
          <p:spPr>
            <a:xfrm>
              <a:off x="685809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2" name="Google Shape;9102;p26"/>
            <p:cNvSpPr/>
            <p:nvPr/>
          </p:nvSpPr>
          <p:spPr>
            <a:xfrm>
              <a:off x="723909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3" name="Google Shape;9103;p26"/>
            <p:cNvSpPr/>
            <p:nvPr/>
          </p:nvSpPr>
          <p:spPr>
            <a:xfrm>
              <a:off x="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4" name="Google Shape;9104;p26"/>
            <p:cNvSpPr/>
            <p:nvPr/>
          </p:nvSpPr>
          <p:spPr>
            <a:xfrm>
              <a:off x="38100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5" name="Google Shape;9105;p26"/>
            <p:cNvSpPr/>
            <p:nvPr/>
          </p:nvSpPr>
          <p:spPr>
            <a:xfrm>
              <a:off x="76201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6" name="Google Shape;9106;p26"/>
            <p:cNvSpPr/>
            <p:nvPr/>
          </p:nvSpPr>
          <p:spPr>
            <a:xfrm>
              <a:off x="114301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7" name="Google Shape;9107;p26"/>
            <p:cNvSpPr/>
            <p:nvPr/>
          </p:nvSpPr>
          <p:spPr>
            <a:xfrm>
              <a:off x="152402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8" name="Google Shape;9108;p26"/>
            <p:cNvSpPr/>
            <p:nvPr/>
          </p:nvSpPr>
          <p:spPr>
            <a:xfrm>
              <a:off x="190502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9" name="Google Shape;9109;p26"/>
            <p:cNvSpPr/>
            <p:nvPr/>
          </p:nvSpPr>
          <p:spPr>
            <a:xfrm>
              <a:off x="228603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0" name="Google Shape;9110;p26"/>
            <p:cNvSpPr/>
            <p:nvPr/>
          </p:nvSpPr>
          <p:spPr>
            <a:xfrm>
              <a:off x="266703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1" name="Google Shape;9111;p26"/>
            <p:cNvSpPr/>
            <p:nvPr/>
          </p:nvSpPr>
          <p:spPr>
            <a:xfrm>
              <a:off x="304804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2" name="Google Shape;9112;p26"/>
            <p:cNvSpPr/>
            <p:nvPr/>
          </p:nvSpPr>
          <p:spPr>
            <a:xfrm>
              <a:off x="342904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3" name="Google Shape;9113;p26"/>
            <p:cNvSpPr/>
            <p:nvPr/>
          </p:nvSpPr>
          <p:spPr>
            <a:xfrm>
              <a:off x="381005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4" name="Google Shape;9114;p26"/>
            <p:cNvSpPr/>
            <p:nvPr/>
          </p:nvSpPr>
          <p:spPr>
            <a:xfrm>
              <a:off x="419105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5" name="Google Shape;9115;p26"/>
            <p:cNvSpPr/>
            <p:nvPr/>
          </p:nvSpPr>
          <p:spPr>
            <a:xfrm>
              <a:off x="457206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6" name="Google Shape;9116;p26"/>
            <p:cNvSpPr/>
            <p:nvPr/>
          </p:nvSpPr>
          <p:spPr>
            <a:xfrm>
              <a:off x="495306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7" name="Google Shape;9117;p26"/>
            <p:cNvSpPr/>
            <p:nvPr/>
          </p:nvSpPr>
          <p:spPr>
            <a:xfrm>
              <a:off x="533407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8" name="Google Shape;9118;p26"/>
            <p:cNvSpPr/>
            <p:nvPr/>
          </p:nvSpPr>
          <p:spPr>
            <a:xfrm>
              <a:off x="571507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9" name="Google Shape;9119;p26"/>
            <p:cNvSpPr/>
            <p:nvPr/>
          </p:nvSpPr>
          <p:spPr>
            <a:xfrm>
              <a:off x="609608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0" name="Google Shape;9120;p26"/>
            <p:cNvSpPr/>
            <p:nvPr/>
          </p:nvSpPr>
          <p:spPr>
            <a:xfrm>
              <a:off x="647708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1" name="Google Shape;9121;p26"/>
            <p:cNvSpPr/>
            <p:nvPr/>
          </p:nvSpPr>
          <p:spPr>
            <a:xfrm>
              <a:off x="685809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2" name="Google Shape;9122;p26"/>
            <p:cNvSpPr/>
            <p:nvPr/>
          </p:nvSpPr>
          <p:spPr>
            <a:xfrm>
              <a:off x="723909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3" name="Google Shape;9123;p26"/>
            <p:cNvSpPr/>
            <p:nvPr/>
          </p:nvSpPr>
          <p:spPr>
            <a:xfrm>
              <a:off x="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4" name="Google Shape;9124;p26"/>
            <p:cNvSpPr/>
            <p:nvPr/>
          </p:nvSpPr>
          <p:spPr>
            <a:xfrm>
              <a:off x="38100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5" name="Google Shape;9125;p26"/>
            <p:cNvSpPr/>
            <p:nvPr/>
          </p:nvSpPr>
          <p:spPr>
            <a:xfrm>
              <a:off x="76201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6" name="Google Shape;9126;p26"/>
            <p:cNvSpPr/>
            <p:nvPr/>
          </p:nvSpPr>
          <p:spPr>
            <a:xfrm>
              <a:off x="114301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7" name="Google Shape;9127;p26"/>
            <p:cNvSpPr/>
            <p:nvPr/>
          </p:nvSpPr>
          <p:spPr>
            <a:xfrm>
              <a:off x="152402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8" name="Google Shape;9128;p26"/>
            <p:cNvSpPr/>
            <p:nvPr/>
          </p:nvSpPr>
          <p:spPr>
            <a:xfrm>
              <a:off x="190502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9" name="Google Shape;9129;p26"/>
            <p:cNvSpPr/>
            <p:nvPr/>
          </p:nvSpPr>
          <p:spPr>
            <a:xfrm>
              <a:off x="228603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0" name="Google Shape;9130;p26"/>
            <p:cNvSpPr/>
            <p:nvPr/>
          </p:nvSpPr>
          <p:spPr>
            <a:xfrm>
              <a:off x="266703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1" name="Google Shape;9131;p26"/>
            <p:cNvSpPr/>
            <p:nvPr/>
          </p:nvSpPr>
          <p:spPr>
            <a:xfrm>
              <a:off x="304804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2" name="Google Shape;9132;p26"/>
            <p:cNvSpPr/>
            <p:nvPr/>
          </p:nvSpPr>
          <p:spPr>
            <a:xfrm>
              <a:off x="342904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3" name="Google Shape;9133;p26"/>
            <p:cNvSpPr/>
            <p:nvPr/>
          </p:nvSpPr>
          <p:spPr>
            <a:xfrm>
              <a:off x="381005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4" name="Google Shape;9134;p26"/>
            <p:cNvSpPr/>
            <p:nvPr/>
          </p:nvSpPr>
          <p:spPr>
            <a:xfrm>
              <a:off x="419105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5" name="Google Shape;9135;p26"/>
            <p:cNvSpPr/>
            <p:nvPr/>
          </p:nvSpPr>
          <p:spPr>
            <a:xfrm>
              <a:off x="457206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6" name="Google Shape;9136;p26"/>
            <p:cNvSpPr/>
            <p:nvPr/>
          </p:nvSpPr>
          <p:spPr>
            <a:xfrm>
              <a:off x="495306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7" name="Google Shape;9137;p26"/>
            <p:cNvSpPr/>
            <p:nvPr/>
          </p:nvSpPr>
          <p:spPr>
            <a:xfrm>
              <a:off x="533407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8" name="Google Shape;9138;p26"/>
            <p:cNvSpPr/>
            <p:nvPr/>
          </p:nvSpPr>
          <p:spPr>
            <a:xfrm>
              <a:off x="571507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9" name="Google Shape;9139;p26"/>
            <p:cNvSpPr/>
            <p:nvPr/>
          </p:nvSpPr>
          <p:spPr>
            <a:xfrm>
              <a:off x="609608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0" name="Google Shape;9140;p26"/>
            <p:cNvSpPr/>
            <p:nvPr/>
          </p:nvSpPr>
          <p:spPr>
            <a:xfrm>
              <a:off x="647708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1" name="Google Shape;9141;p26"/>
            <p:cNvSpPr/>
            <p:nvPr/>
          </p:nvSpPr>
          <p:spPr>
            <a:xfrm>
              <a:off x="685809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2" name="Google Shape;9142;p26"/>
            <p:cNvSpPr/>
            <p:nvPr/>
          </p:nvSpPr>
          <p:spPr>
            <a:xfrm>
              <a:off x="723909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3" name="Google Shape;9143;p26"/>
            <p:cNvSpPr/>
            <p:nvPr/>
          </p:nvSpPr>
          <p:spPr>
            <a:xfrm>
              <a:off x="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4" name="Google Shape;9144;p26"/>
            <p:cNvSpPr/>
            <p:nvPr/>
          </p:nvSpPr>
          <p:spPr>
            <a:xfrm>
              <a:off x="38100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5" name="Google Shape;9145;p26"/>
            <p:cNvSpPr/>
            <p:nvPr/>
          </p:nvSpPr>
          <p:spPr>
            <a:xfrm>
              <a:off x="76201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6" name="Google Shape;9146;p26"/>
            <p:cNvSpPr/>
            <p:nvPr/>
          </p:nvSpPr>
          <p:spPr>
            <a:xfrm>
              <a:off x="114301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7" name="Google Shape;9147;p26"/>
            <p:cNvSpPr/>
            <p:nvPr/>
          </p:nvSpPr>
          <p:spPr>
            <a:xfrm>
              <a:off x="152402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8" name="Google Shape;9148;p26"/>
            <p:cNvSpPr/>
            <p:nvPr/>
          </p:nvSpPr>
          <p:spPr>
            <a:xfrm>
              <a:off x="190502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9" name="Google Shape;9149;p26"/>
            <p:cNvSpPr/>
            <p:nvPr/>
          </p:nvSpPr>
          <p:spPr>
            <a:xfrm>
              <a:off x="228603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0" name="Google Shape;9150;p26"/>
            <p:cNvSpPr/>
            <p:nvPr/>
          </p:nvSpPr>
          <p:spPr>
            <a:xfrm>
              <a:off x="266703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1" name="Google Shape;9151;p26"/>
            <p:cNvSpPr/>
            <p:nvPr/>
          </p:nvSpPr>
          <p:spPr>
            <a:xfrm>
              <a:off x="304804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2" name="Google Shape;9152;p26"/>
            <p:cNvSpPr/>
            <p:nvPr/>
          </p:nvSpPr>
          <p:spPr>
            <a:xfrm>
              <a:off x="342904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3" name="Google Shape;9153;p26"/>
            <p:cNvSpPr/>
            <p:nvPr/>
          </p:nvSpPr>
          <p:spPr>
            <a:xfrm>
              <a:off x="381005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4" name="Google Shape;9154;p26"/>
            <p:cNvSpPr/>
            <p:nvPr/>
          </p:nvSpPr>
          <p:spPr>
            <a:xfrm>
              <a:off x="419105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5" name="Google Shape;9155;p26"/>
            <p:cNvSpPr/>
            <p:nvPr/>
          </p:nvSpPr>
          <p:spPr>
            <a:xfrm>
              <a:off x="457206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6" name="Google Shape;9156;p26"/>
            <p:cNvSpPr/>
            <p:nvPr/>
          </p:nvSpPr>
          <p:spPr>
            <a:xfrm>
              <a:off x="495306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7" name="Google Shape;9157;p26"/>
            <p:cNvSpPr/>
            <p:nvPr/>
          </p:nvSpPr>
          <p:spPr>
            <a:xfrm>
              <a:off x="533407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8" name="Google Shape;9158;p26"/>
            <p:cNvSpPr/>
            <p:nvPr/>
          </p:nvSpPr>
          <p:spPr>
            <a:xfrm>
              <a:off x="571507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9" name="Google Shape;9159;p26"/>
            <p:cNvSpPr/>
            <p:nvPr/>
          </p:nvSpPr>
          <p:spPr>
            <a:xfrm>
              <a:off x="609608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0" name="Google Shape;9160;p26"/>
            <p:cNvSpPr/>
            <p:nvPr/>
          </p:nvSpPr>
          <p:spPr>
            <a:xfrm>
              <a:off x="647708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1" name="Google Shape;9161;p26"/>
            <p:cNvSpPr/>
            <p:nvPr/>
          </p:nvSpPr>
          <p:spPr>
            <a:xfrm>
              <a:off x="685809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2" name="Google Shape;9162;p26"/>
            <p:cNvSpPr/>
            <p:nvPr/>
          </p:nvSpPr>
          <p:spPr>
            <a:xfrm>
              <a:off x="723909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3" name="Google Shape;9163;p26"/>
            <p:cNvSpPr/>
            <p:nvPr/>
          </p:nvSpPr>
          <p:spPr>
            <a:xfrm>
              <a:off x="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4" name="Google Shape;9164;p26"/>
            <p:cNvSpPr/>
            <p:nvPr/>
          </p:nvSpPr>
          <p:spPr>
            <a:xfrm>
              <a:off x="38100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5" name="Google Shape;9165;p26"/>
            <p:cNvSpPr/>
            <p:nvPr/>
          </p:nvSpPr>
          <p:spPr>
            <a:xfrm>
              <a:off x="76201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6" name="Google Shape;9166;p26"/>
            <p:cNvSpPr/>
            <p:nvPr/>
          </p:nvSpPr>
          <p:spPr>
            <a:xfrm>
              <a:off x="114301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7" name="Google Shape;9167;p26"/>
            <p:cNvSpPr/>
            <p:nvPr/>
          </p:nvSpPr>
          <p:spPr>
            <a:xfrm>
              <a:off x="152402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8" name="Google Shape;9168;p26"/>
            <p:cNvSpPr/>
            <p:nvPr/>
          </p:nvSpPr>
          <p:spPr>
            <a:xfrm>
              <a:off x="190502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9" name="Google Shape;9169;p26"/>
            <p:cNvSpPr/>
            <p:nvPr/>
          </p:nvSpPr>
          <p:spPr>
            <a:xfrm>
              <a:off x="228603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0" name="Google Shape;9170;p26"/>
            <p:cNvSpPr/>
            <p:nvPr/>
          </p:nvSpPr>
          <p:spPr>
            <a:xfrm>
              <a:off x="266703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1" name="Google Shape;9171;p26"/>
            <p:cNvSpPr/>
            <p:nvPr/>
          </p:nvSpPr>
          <p:spPr>
            <a:xfrm>
              <a:off x="304804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2" name="Google Shape;9172;p26"/>
            <p:cNvSpPr/>
            <p:nvPr/>
          </p:nvSpPr>
          <p:spPr>
            <a:xfrm>
              <a:off x="342904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3" name="Google Shape;9173;p26"/>
            <p:cNvSpPr/>
            <p:nvPr/>
          </p:nvSpPr>
          <p:spPr>
            <a:xfrm>
              <a:off x="381005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4" name="Google Shape;9174;p26"/>
            <p:cNvSpPr/>
            <p:nvPr/>
          </p:nvSpPr>
          <p:spPr>
            <a:xfrm>
              <a:off x="419105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5" name="Google Shape;9175;p26"/>
            <p:cNvSpPr/>
            <p:nvPr/>
          </p:nvSpPr>
          <p:spPr>
            <a:xfrm>
              <a:off x="457206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6" name="Google Shape;9176;p26"/>
            <p:cNvSpPr/>
            <p:nvPr/>
          </p:nvSpPr>
          <p:spPr>
            <a:xfrm>
              <a:off x="495306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7" name="Google Shape;9177;p26"/>
            <p:cNvSpPr/>
            <p:nvPr/>
          </p:nvSpPr>
          <p:spPr>
            <a:xfrm>
              <a:off x="533407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8" name="Google Shape;9178;p26"/>
            <p:cNvSpPr/>
            <p:nvPr/>
          </p:nvSpPr>
          <p:spPr>
            <a:xfrm>
              <a:off x="571507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9" name="Google Shape;9179;p26"/>
            <p:cNvSpPr/>
            <p:nvPr/>
          </p:nvSpPr>
          <p:spPr>
            <a:xfrm>
              <a:off x="609608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0" name="Google Shape;9180;p26"/>
            <p:cNvSpPr/>
            <p:nvPr/>
          </p:nvSpPr>
          <p:spPr>
            <a:xfrm>
              <a:off x="647708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1" name="Google Shape;9181;p26"/>
            <p:cNvSpPr/>
            <p:nvPr/>
          </p:nvSpPr>
          <p:spPr>
            <a:xfrm>
              <a:off x="685809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2" name="Google Shape;9182;p26"/>
            <p:cNvSpPr/>
            <p:nvPr/>
          </p:nvSpPr>
          <p:spPr>
            <a:xfrm>
              <a:off x="723909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3" name="Google Shape;9183;p26"/>
            <p:cNvSpPr/>
            <p:nvPr/>
          </p:nvSpPr>
          <p:spPr>
            <a:xfrm>
              <a:off x="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4" name="Google Shape;9184;p26"/>
            <p:cNvSpPr/>
            <p:nvPr/>
          </p:nvSpPr>
          <p:spPr>
            <a:xfrm>
              <a:off x="38100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5" name="Google Shape;9185;p26"/>
            <p:cNvSpPr/>
            <p:nvPr/>
          </p:nvSpPr>
          <p:spPr>
            <a:xfrm>
              <a:off x="76201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6" name="Google Shape;9186;p26"/>
            <p:cNvSpPr/>
            <p:nvPr/>
          </p:nvSpPr>
          <p:spPr>
            <a:xfrm>
              <a:off x="114301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7" name="Google Shape;9187;p26"/>
            <p:cNvSpPr/>
            <p:nvPr/>
          </p:nvSpPr>
          <p:spPr>
            <a:xfrm>
              <a:off x="152402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8" name="Google Shape;9188;p26"/>
            <p:cNvSpPr/>
            <p:nvPr/>
          </p:nvSpPr>
          <p:spPr>
            <a:xfrm>
              <a:off x="190502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9" name="Google Shape;9189;p26"/>
            <p:cNvSpPr/>
            <p:nvPr/>
          </p:nvSpPr>
          <p:spPr>
            <a:xfrm>
              <a:off x="228603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0" name="Google Shape;9190;p26"/>
            <p:cNvSpPr/>
            <p:nvPr/>
          </p:nvSpPr>
          <p:spPr>
            <a:xfrm>
              <a:off x="266703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1" name="Google Shape;9191;p26"/>
            <p:cNvSpPr/>
            <p:nvPr/>
          </p:nvSpPr>
          <p:spPr>
            <a:xfrm>
              <a:off x="304804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2" name="Google Shape;9192;p26"/>
            <p:cNvSpPr/>
            <p:nvPr/>
          </p:nvSpPr>
          <p:spPr>
            <a:xfrm>
              <a:off x="342904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3" name="Google Shape;9193;p26"/>
            <p:cNvSpPr/>
            <p:nvPr/>
          </p:nvSpPr>
          <p:spPr>
            <a:xfrm>
              <a:off x="381005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4" name="Google Shape;9194;p26"/>
            <p:cNvSpPr/>
            <p:nvPr/>
          </p:nvSpPr>
          <p:spPr>
            <a:xfrm>
              <a:off x="419105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5" name="Google Shape;9195;p26"/>
            <p:cNvSpPr/>
            <p:nvPr/>
          </p:nvSpPr>
          <p:spPr>
            <a:xfrm>
              <a:off x="457206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6" name="Google Shape;9196;p26"/>
            <p:cNvSpPr/>
            <p:nvPr/>
          </p:nvSpPr>
          <p:spPr>
            <a:xfrm>
              <a:off x="495306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7" name="Google Shape;9197;p26"/>
            <p:cNvSpPr/>
            <p:nvPr/>
          </p:nvSpPr>
          <p:spPr>
            <a:xfrm>
              <a:off x="533407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8" name="Google Shape;9198;p26"/>
            <p:cNvSpPr/>
            <p:nvPr/>
          </p:nvSpPr>
          <p:spPr>
            <a:xfrm>
              <a:off x="571507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9" name="Google Shape;9199;p26"/>
            <p:cNvSpPr/>
            <p:nvPr/>
          </p:nvSpPr>
          <p:spPr>
            <a:xfrm>
              <a:off x="609608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0" name="Google Shape;9200;p26"/>
            <p:cNvSpPr/>
            <p:nvPr/>
          </p:nvSpPr>
          <p:spPr>
            <a:xfrm>
              <a:off x="647708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1" name="Google Shape;9201;p26"/>
            <p:cNvSpPr/>
            <p:nvPr/>
          </p:nvSpPr>
          <p:spPr>
            <a:xfrm>
              <a:off x="685809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2" name="Google Shape;9202;p26"/>
            <p:cNvSpPr/>
            <p:nvPr/>
          </p:nvSpPr>
          <p:spPr>
            <a:xfrm>
              <a:off x="723909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3" name="Google Shape;9203;p26"/>
            <p:cNvSpPr/>
            <p:nvPr/>
          </p:nvSpPr>
          <p:spPr>
            <a:xfrm>
              <a:off x="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4" name="Google Shape;9204;p26"/>
            <p:cNvSpPr/>
            <p:nvPr/>
          </p:nvSpPr>
          <p:spPr>
            <a:xfrm>
              <a:off x="38100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5" name="Google Shape;9205;p26"/>
            <p:cNvSpPr/>
            <p:nvPr/>
          </p:nvSpPr>
          <p:spPr>
            <a:xfrm>
              <a:off x="76201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6" name="Google Shape;9206;p26"/>
            <p:cNvSpPr/>
            <p:nvPr/>
          </p:nvSpPr>
          <p:spPr>
            <a:xfrm>
              <a:off x="114301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7" name="Google Shape;9207;p26"/>
            <p:cNvSpPr/>
            <p:nvPr/>
          </p:nvSpPr>
          <p:spPr>
            <a:xfrm>
              <a:off x="152402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8" name="Google Shape;9208;p26"/>
            <p:cNvSpPr/>
            <p:nvPr/>
          </p:nvSpPr>
          <p:spPr>
            <a:xfrm>
              <a:off x="190502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9" name="Google Shape;9209;p26"/>
            <p:cNvSpPr/>
            <p:nvPr/>
          </p:nvSpPr>
          <p:spPr>
            <a:xfrm>
              <a:off x="228603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0" name="Google Shape;9210;p26"/>
            <p:cNvSpPr/>
            <p:nvPr/>
          </p:nvSpPr>
          <p:spPr>
            <a:xfrm>
              <a:off x="266703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1" name="Google Shape;9211;p26"/>
            <p:cNvSpPr/>
            <p:nvPr/>
          </p:nvSpPr>
          <p:spPr>
            <a:xfrm>
              <a:off x="304804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2" name="Google Shape;9212;p26"/>
            <p:cNvSpPr/>
            <p:nvPr/>
          </p:nvSpPr>
          <p:spPr>
            <a:xfrm>
              <a:off x="342904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3" name="Google Shape;9213;p26"/>
            <p:cNvSpPr/>
            <p:nvPr/>
          </p:nvSpPr>
          <p:spPr>
            <a:xfrm>
              <a:off x="381005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4" name="Google Shape;9214;p26"/>
            <p:cNvSpPr/>
            <p:nvPr/>
          </p:nvSpPr>
          <p:spPr>
            <a:xfrm>
              <a:off x="419105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5" name="Google Shape;9215;p26"/>
            <p:cNvSpPr/>
            <p:nvPr/>
          </p:nvSpPr>
          <p:spPr>
            <a:xfrm>
              <a:off x="457206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6" name="Google Shape;9216;p26"/>
            <p:cNvSpPr/>
            <p:nvPr/>
          </p:nvSpPr>
          <p:spPr>
            <a:xfrm>
              <a:off x="495306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7" name="Google Shape;9217;p26"/>
            <p:cNvSpPr/>
            <p:nvPr/>
          </p:nvSpPr>
          <p:spPr>
            <a:xfrm>
              <a:off x="533407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8" name="Google Shape;9218;p26"/>
            <p:cNvSpPr/>
            <p:nvPr/>
          </p:nvSpPr>
          <p:spPr>
            <a:xfrm>
              <a:off x="571507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9" name="Google Shape;9219;p26"/>
            <p:cNvSpPr/>
            <p:nvPr/>
          </p:nvSpPr>
          <p:spPr>
            <a:xfrm>
              <a:off x="609608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0" name="Google Shape;9220;p26"/>
            <p:cNvSpPr/>
            <p:nvPr/>
          </p:nvSpPr>
          <p:spPr>
            <a:xfrm>
              <a:off x="647708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1" name="Google Shape;9221;p26"/>
            <p:cNvSpPr/>
            <p:nvPr/>
          </p:nvSpPr>
          <p:spPr>
            <a:xfrm>
              <a:off x="685809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2" name="Google Shape;9222;p26"/>
            <p:cNvSpPr/>
            <p:nvPr/>
          </p:nvSpPr>
          <p:spPr>
            <a:xfrm>
              <a:off x="723909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3" name="Google Shape;9223;p26"/>
            <p:cNvSpPr/>
            <p:nvPr/>
          </p:nvSpPr>
          <p:spPr>
            <a:xfrm>
              <a:off x="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4" name="Google Shape;9224;p26"/>
            <p:cNvSpPr/>
            <p:nvPr/>
          </p:nvSpPr>
          <p:spPr>
            <a:xfrm>
              <a:off x="38100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5" name="Google Shape;9225;p26"/>
            <p:cNvSpPr/>
            <p:nvPr/>
          </p:nvSpPr>
          <p:spPr>
            <a:xfrm>
              <a:off x="76201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6" name="Google Shape;9226;p26"/>
            <p:cNvSpPr/>
            <p:nvPr/>
          </p:nvSpPr>
          <p:spPr>
            <a:xfrm>
              <a:off x="114301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7" name="Google Shape;9227;p26"/>
            <p:cNvSpPr/>
            <p:nvPr/>
          </p:nvSpPr>
          <p:spPr>
            <a:xfrm>
              <a:off x="152402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8" name="Google Shape;9228;p26"/>
            <p:cNvSpPr/>
            <p:nvPr/>
          </p:nvSpPr>
          <p:spPr>
            <a:xfrm>
              <a:off x="190502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9" name="Google Shape;9229;p26"/>
            <p:cNvSpPr/>
            <p:nvPr/>
          </p:nvSpPr>
          <p:spPr>
            <a:xfrm>
              <a:off x="228603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0" name="Google Shape;9230;p26"/>
            <p:cNvSpPr/>
            <p:nvPr/>
          </p:nvSpPr>
          <p:spPr>
            <a:xfrm>
              <a:off x="266703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1" name="Google Shape;9231;p26"/>
            <p:cNvSpPr/>
            <p:nvPr/>
          </p:nvSpPr>
          <p:spPr>
            <a:xfrm>
              <a:off x="304804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2" name="Google Shape;9232;p26"/>
            <p:cNvSpPr/>
            <p:nvPr/>
          </p:nvSpPr>
          <p:spPr>
            <a:xfrm>
              <a:off x="342904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3" name="Google Shape;9233;p26"/>
            <p:cNvSpPr/>
            <p:nvPr/>
          </p:nvSpPr>
          <p:spPr>
            <a:xfrm>
              <a:off x="381005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4" name="Google Shape;9234;p26"/>
            <p:cNvSpPr/>
            <p:nvPr/>
          </p:nvSpPr>
          <p:spPr>
            <a:xfrm>
              <a:off x="419105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5" name="Google Shape;9235;p26"/>
            <p:cNvSpPr/>
            <p:nvPr/>
          </p:nvSpPr>
          <p:spPr>
            <a:xfrm>
              <a:off x="457206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6" name="Google Shape;9236;p26"/>
            <p:cNvSpPr/>
            <p:nvPr/>
          </p:nvSpPr>
          <p:spPr>
            <a:xfrm>
              <a:off x="495306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7" name="Google Shape;9237;p26"/>
            <p:cNvSpPr/>
            <p:nvPr/>
          </p:nvSpPr>
          <p:spPr>
            <a:xfrm>
              <a:off x="533407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8" name="Google Shape;9238;p26"/>
            <p:cNvSpPr/>
            <p:nvPr/>
          </p:nvSpPr>
          <p:spPr>
            <a:xfrm>
              <a:off x="571507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9" name="Google Shape;9239;p26"/>
            <p:cNvSpPr/>
            <p:nvPr/>
          </p:nvSpPr>
          <p:spPr>
            <a:xfrm>
              <a:off x="609608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0" name="Google Shape;9240;p26"/>
            <p:cNvSpPr/>
            <p:nvPr/>
          </p:nvSpPr>
          <p:spPr>
            <a:xfrm>
              <a:off x="647708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1" name="Google Shape;9241;p26"/>
            <p:cNvSpPr/>
            <p:nvPr/>
          </p:nvSpPr>
          <p:spPr>
            <a:xfrm>
              <a:off x="685809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2" name="Google Shape;9242;p26"/>
            <p:cNvSpPr/>
            <p:nvPr/>
          </p:nvSpPr>
          <p:spPr>
            <a:xfrm>
              <a:off x="723909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3" name="Google Shape;9243;p26"/>
            <p:cNvSpPr/>
            <p:nvPr/>
          </p:nvSpPr>
          <p:spPr>
            <a:xfrm>
              <a:off x="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4" name="Google Shape;9244;p26"/>
            <p:cNvSpPr/>
            <p:nvPr/>
          </p:nvSpPr>
          <p:spPr>
            <a:xfrm>
              <a:off x="38100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5" name="Google Shape;9245;p26"/>
            <p:cNvSpPr/>
            <p:nvPr/>
          </p:nvSpPr>
          <p:spPr>
            <a:xfrm>
              <a:off x="76201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6" name="Google Shape;9246;p26"/>
            <p:cNvSpPr/>
            <p:nvPr/>
          </p:nvSpPr>
          <p:spPr>
            <a:xfrm>
              <a:off x="114301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7" name="Google Shape;9247;p26"/>
            <p:cNvSpPr/>
            <p:nvPr/>
          </p:nvSpPr>
          <p:spPr>
            <a:xfrm>
              <a:off x="152402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8" name="Google Shape;9248;p26"/>
            <p:cNvSpPr/>
            <p:nvPr/>
          </p:nvSpPr>
          <p:spPr>
            <a:xfrm>
              <a:off x="190502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9" name="Google Shape;9249;p26"/>
            <p:cNvSpPr/>
            <p:nvPr/>
          </p:nvSpPr>
          <p:spPr>
            <a:xfrm>
              <a:off x="228603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0" name="Google Shape;9250;p26"/>
            <p:cNvSpPr/>
            <p:nvPr/>
          </p:nvSpPr>
          <p:spPr>
            <a:xfrm>
              <a:off x="266703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1" name="Google Shape;9251;p26"/>
            <p:cNvSpPr/>
            <p:nvPr/>
          </p:nvSpPr>
          <p:spPr>
            <a:xfrm>
              <a:off x="304804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2" name="Google Shape;9252;p26"/>
            <p:cNvSpPr/>
            <p:nvPr/>
          </p:nvSpPr>
          <p:spPr>
            <a:xfrm>
              <a:off x="342904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3" name="Google Shape;9253;p26"/>
            <p:cNvSpPr/>
            <p:nvPr/>
          </p:nvSpPr>
          <p:spPr>
            <a:xfrm>
              <a:off x="381005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4" name="Google Shape;9254;p26"/>
            <p:cNvSpPr/>
            <p:nvPr/>
          </p:nvSpPr>
          <p:spPr>
            <a:xfrm>
              <a:off x="419105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5" name="Google Shape;9255;p26"/>
            <p:cNvSpPr/>
            <p:nvPr/>
          </p:nvSpPr>
          <p:spPr>
            <a:xfrm>
              <a:off x="457206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6" name="Google Shape;9256;p26"/>
            <p:cNvSpPr/>
            <p:nvPr/>
          </p:nvSpPr>
          <p:spPr>
            <a:xfrm>
              <a:off x="495306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7" name="Google Shape;9257;p26"/>
            <p:cNvSpPr/>
            <p:nvPr/>
          </p:nvSpPr>
          <p:spPr>
            <a:xfrm>
              <a:off x="533407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8" name="Google Shape;9258;p26"/>
            <p:cNvSpPr/>
            <p:nvPr/>
          </p:nvSpPr>
          <p:spPr>
            <a:xfrm>
              <a:off x="571507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9" name="Google Shape;9259;p26"/>
            <p:cNvSpPr/>
            <p:nvPr/>
          </p:nvSpPr>
          <p:spPr>
            <a:xfrm>
              <a:off x="609608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0" name="Google Shape;9260;p26"/>
            <p:cNvSpPr/>
            <p:nvPr/>
          </p:nvSpPr>
          <p:spPr>
            <a:xfrm>
              <a:off x="647708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1" name="Google Shape;9261;p26"/>
            <p:cNvSpPr/>
            <p:nvPr/>
          </p:nvSpPr>
          <p:spPr>
            <a:xfrm>
              <a:off x="685809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2" name="Google Shape;9262;p26"/>
            <p:cNvSpPr/>
            <p:nvPr/>
          </p:nvSpPr>
          <p:spPr>
            <a:xfrm>
              <a:off x="723909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3" name="Google Shape;9263;p26"/>
            <p:cNvSpPr/>
            <p:nvPr/>
          </p:nvSpPr>
          <p:spPr>
            <a:xfrm>
              <a:off x="762011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4" name="Google Shape;9264;p26"/>
            <p:cNvSpPr/>
            <p:nvPr/>
          </p:nvSpPr>
          <p:spPr>
            <a:xfrm>
              <a:off x="800111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5" name="Google Shape;9265;p26"/>
            <p:cNvSpPr/>
            <p:nvPr/>
          </p:nvSpPr>
          <p:spPr>
            <a:xfrm>
              <a:off x="838212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6" name="Google Shape;9266;p26"/>
            <p:cNvSpPr/>
            <p:nvPr/>
          </p:nvSpPr>
          <p:spPr>
            <a:xfrm>
              <a:off x="876312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7" name="Google Shape;9267;p26"/>
            <p:cNvSpPr/>
            <p:nvPr/>
          </p:nvSpPr>
          <p:spPr>
            <a:xfrm>
              <a:off x="762011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8" name="Google Shape;9268;p26"/>
            <p:cNvSpPr/>
            <p:nvPr/>
          </p:nvSpPr>
          <p:spPr>
            <a:xfrm>
              <a:off x="800111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9" name="Google Shape;9269;p26"/>
            <p:cNvSpPr/>
            <p:nvPr/>
          </p:nvSpPr>
          <p:spPr>
            <a:xfrm>
              <a:off x="838212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0" name="Google Shape;9270;p26"/>
            <p:cNvSpPr/>
            <p:nvPr/>
          </p:nvSpPr>
          <p:spPr>
            <a:xfrm>
              <a:off x="876312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1" name="Google Shape;9271;p26"/>
            <p:cNvSpPr/>
            <p:nvPr/>
          </p:nvSpPr>
          <p:spPr>
            <a:xfrm>
              <a:off x="762011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2" name="Google Shape;9272;p26"/>
            <p:cNvSpPr/>
            <p:nvPr/>
          </p:nvSpPr>
          <p:spPr>
            <a:xfrm>
              <a:off x="800111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3" name="Google Shape;9273;p26"/>
            <p:cNvSpPr/>
            <p:nvPr/>
          </p:nvSpPr>
          <p:spPr>
            <a:xfrm>
              <a:off x="838212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4" name="Google Shape;9274;p26"/>
            <p:cNvSpPr/>
            <p:nvPr/>
          </p:nvSpPr>
          <p:spPr>
            <a:xfrm>
              <a:off x="876312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5" name="Google Shape;9275;p26"/>
            <p:cNvSpPr/>
            <p:nvPr/>
          </p:nvSpPr>
          <p:spPr>
            <a:xfrm>
              <a:off x="762011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6" name="Google Shape;9276;p26"/>
            <p:cNvSpPr/>
            <p:nvPr/>
          </p:nvSpPr>
          <p:spPr>
            <a:xfrm>
              <a:off x="800111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7" name="Google Shape;9277;p26"/>
            <p:cNvSpPr/>
            <p:nvPr/>
          </p:nvSpPr>
          <p:spPr>
            <a:xfrm>
              <a:off x="838212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8" name="Google Shape;9278;p26"/>
            <p:cNvSpPr/>
            <p:nvPr/>
          </p:nvSpPr>
          <p:spPr>
            <a:xfrm>
              <a:off x="876312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9" name="Google Shape;9279;p26"/>
            <p:cNvSpPr/>
            <p:nvPr/>
          </p:nvSpPr>
          <p:spPr>
            <a:xfrm>
              <a:off x="762011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0" name="Google Shape;9280;p26"/>
            <p:cNvSpPr/>
            <p:nvPr/>
          </p:nvSpPr>
          <p:spPr>
            <a:xfrm>
              <a:off x="800111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1" name="Google Shape;9281;p26"/>
            <p:cNvSpPr/>
            <p:nvPr/>
          </p:nvSpPr>
          <p:spPr>
            <a:xfrm>
              <a:off x="838212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2" name="Google Shape;9282;p26"/>
            <p:cNvSpPr/>
            <p:nvPr/>
          </p:nvSpPr>
          <p:spPr>
            <a:xfrm>
              <a:off x="876312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3" name="Google Shape;9283;p26"/>
            <p:cNvSpPr/>
            <p:nvPr/>
          </p:nvSpPr>
          <p:spPr>
            <a:xfrm>
              <a:off x="762011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4" name="Google Shape;9284;p26"/>
            <p:cNvSpPr/>
            <p:nvPr/>
          </p:nvSpPr>
          <p:spPr>
            <a:xfrm>
              <a:off x="800111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5" name="Google Shape;9285;p26"/>
            <p:cNvSpPr/>
            <p:nvPr/>
          </p:nvSpPr>
          <p:spPr>
            <a:xfrm>
              <a:off x="838212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6" name="Google Shape;9286;p26"/>
            <p:cNvSpPr/>
            <p:nvPr/>
          </p:nvSpPr>
          <p:spPr>
            <a:xfrm>
              <a:off x="876312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7" name="Google Shape;9287;p26"/>
            <p:cNvSpPr/>
            <p:nvPr/>
          </p:nvSpPr>
          <p:spPr>
            <a:xfrm>
              <a:off x="762011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8" name="Google Shape;9288;p26"/>
            <p:cNvSpPr/>
            <p:nvPr/>
          </p:nvSpPr>
          <p:spPr>
            <a:xfrm>
              <a:off x="800111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9" name="Google Shape;9289;p26"/>
            <p:cNvSpPr/>
            <p:nvPr/>
          </p:nvSpPr>
          <p:spPr>
            <a:xfrm>
              <a:off x="838212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0" name="Google Shape;9290;p26"/>
            <p:cNvSpPr/>
            <p:nvPr/>
          </p:nvSpPr>
          <p:spPr>
            <a:xfrm>
              <a:off x="876312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1" name="Google Shape;9291;p26"/>
            <p:cNvSpPr/>
            <p:nvPr/>
          </p:nvSpPr>
          <p:spPr>
            <a:xfrm>
              <a:off x="762011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2" name="Google Shape;9292;p26"/>
            <p:cNvSpPr/>
            <p:nvPr/>
          </p:nvSpPr>
          <p:spPr>
            <a:xfrm>
              <a:off x="800111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3" name="Google Shape;9293;p26"/>
            <p:cNvSpPr/>
            <p:nvPr/>
          </p:nvSpPr>
          <p:spPr>
            <a:xfrm>
              <a:off x="838212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4" name="Google Shape;9294;p26"/>
            <p:cNvSpPr/>
            <p:nvPr/>
          </p:nvSpPr>
          <p:spPr>
            <a:xfrm>
              <a:off x="876312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5" name="Google Shape;9295;p26"/>
            <p:cNvSpPr/>
            <p:nvPr/>
          </p:nvSpPr>
          <p:spPr>
            <a:xfrm>
              <a:off x="762011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6" name="Google Shape;9296;p26"/>
            <p:cNvSpPr/>
            <p:nvPr/>
          </p:nvSpPr>
          <p:spPr>
            <a:xfrm>
              <a:off x="800111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7" name="Google Shape;9297;p26"/>
            <p:cNvSpPr/>
            <p:nvPr/>
          </p:nvSpPr>
          <p:spPr>
            <a:xfrm>
              <a:off x="838212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8" name="Google Shape;9298;p26"/>
            <p:cNvSpPr/>
            <p:nvPr/>
          </p:nvSpPr>
          <p:spPr>
            <a:xfrm>
              <a:off x="876312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9" name="Google Shape;9299;p26"/>
            <p:cNvSpPr/>
            <p:nvPr/>
          </p:nvSpPr>
          <p:spPr>
            <a:xfrm>
              <a:off x="762011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0" name="Google Shape;9300;p26"/>
            <p:cNvSpPr/>
            <p:nvPr/>
          </p:nvSpPr>
          <p:spPr>
            <a:xfrm>
              <a:off x="800111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1" name="Google Shape;9301;p26"/>
            <p:cNvSpPr/>
            <p:nvPr/>
          </p:nvSpPr>
          <p:spPr>
            <a:xfrm>
              <a:off x="838212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2" name="Google Shape;9302;p26"/>
            <p:cNvSpPr/>
            <p:nvPr/>
          </p:nvSpPr>
          <p:spPr>
            <a:xfrm>
              <a:off x="876312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3" name="Google Shape;9303;p26"/>
            <p:cNvSpPr/>
            <p:nvPr/>
          </p:nvSpPr>
          <p:spPr>
            <a:xfrm>
              <a:off x="762011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4" name="Google Shape;9304;p26"/>
            <p:cNvSpPr/>
            <p:nvPr/>
          </p:nvSpPr>
          <p:spPr>
            <a:xfrm>
              <a:off x="800111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5" name="Google Shape;9305;p26"/>
            <p:cNvSpPr/>
            <p:nvPr/>
          </p:nvSpPr>
          <p:spPr>
            <a:xfrm>
              <a:off x="838212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6" name="Google Shape;9306;p26"/>
            <p:cNvSpPr/>
            <p:nvPr/>
          </p:nvSpPr>
          <p:spPr>
            <a:xfrm>
              <a:off x="876312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7" name="Google Shape;9307;p26"/>
            <p:cNvSpPr/>
            <p:nvPr/>
          </p:nvSpPr>
          <p:spPr>
            <a:xfrm>
              <a:off x="762011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8" name="Google Shape;9308;p26"/>
            <p:cNvSpPr/>
            <p:nvPr/>
          </p:nvSpPr>
          <p:spPr>
            <a:xfrm>
              <a:off x="800111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9" name="Google Shape;9309;p26"/>
            <p:cNvSpPr/>
            <p:nvPr/>
          </p:nvSpPr>
          <p:spPr>
            <a:xfrm>
              <a:off x="838212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0" name="Google Shape;9310;p26"/>
            <p:cNvSpPr/>
            <p:nvPr/>
          </p:nvSpPr>
          <p:spPr>
            <a:xfrm>
              <a:off x="876312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1" name="Google Shape;9311;p26"/>
            <p:cNvSpPr/>
            <p:nvPr/>
          </p:nvSpPr>
          <p:spPr>
            <a:xfrm>
              <a:off x="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2" name="Google Shape;9312;p26"/>
            <p:cNvSpPr/>
            <p:nvPr/>
          </p:nvSpPr>
          <p:spPr>
            <a:xfrm>
              <a:off x="38100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3" name="Google Shape;9313;p26"/>
            <p:cNvSpPr/>
            <p:nvPr/>
          </p:nvSpPr>
          <p:spPr>
            <a:xfrm>
              <a:off x="76201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4" name="Google Shape;9314;p26"/>
            <p:cNvSpPr/>
            <p:nvPr/>
          </p:nvSpPr>
          <p:spPr>
            <a:xfrm>
              <a:off x="114301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5" name="Google Shape;9315;p26"/>
            <p:cNvSpPr/>
            <p:nvPr/>
          </p:nvSpPr>
          <p:spPr>
            <a:xfrm>
              <a:off x="152402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6" name="Google Shape;9316;p26"/>
            <p:cNvSpPr/>
            <p:nvPr/>
          </p:nvSpPr>
          <p:spPr>
            <a:xfrm>
              <a:off x="190502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7" name="Google Shape;9317;p26"/>
            <p:cNvSpPr/>
            <p:nvPr/>
          </p:nvSpPr>
          <p:spPr>
            <a:xfrm>
              <a:off x="228603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8" name="Google Shape;9318;p26"/>
            <p:cNvSpPr/>
            <p:nvPr/>
          </p:nvSpPr>
          <p:spPr>
            <a:xfrm>
              <a:off x="266703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9" name="Google Shape;9319;p26"/>
            <p:cNvSpPr/>
            <p:nvPr/>
          </p:nvSpPr>
          <p:spPr>
            <a:xfrm>
              <a:off x="304804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0" name="Google Shape;9320;p26"/>
            <p:cNvSpPr/>
            <p:nvPr/>
          </p:nvSpPr>
          <p:spPr>
            <a:xfrm>
              <a:off x="342904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1" name="Google Shape;9321;p26"/>
            <p:cNvSpPr/>
            <p:nvPr/>
          </p:nvSpPr>
          <p:spPr>
            <a:xfrm>
              <a:off x="381005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2" name="Google Shape;9322;p26"/>
            <p:cNvSpPr/>
            <p:nvPr/>
          </p:nvSpPr>
          <p:spPr>
            <a:xfrm>
              <a:off x="419105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3" name="Google Shape;9323;p26"/>
            <p:cNvSpPr/>
            <p:nvPr/>
          </p:nvSpPr>
          <p:spPr>
            <a:xfrm>
              <a:off x="457206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4" name="Google Shape;9324;p26"/>
            <p:cNvSpPr/>
            <p:nvPr/>
          </p:nvSpPr>
          <p:spPr>
            <a:xfrm>
              <a:off x="495306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5" name="Google Shape;9325;p26"/>
            <p:cNvSpPr/>
            <p:nvPr/>
          </p:nvSpPr>
          <p:spPr>
            <a:xfrm>
              <a:off x="533407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6" name="Google Shape;9326;p26"/>
            <p:cNvSpPr/>
            <p:nvPr/>
          </p:nvSpPr>
          <p:spPr>
            <a:xfrm>
              <a:off x="571507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7" name="Google Shape;9327;p26"/>
            <p:cNvSpPr/>
            <p:nvPr/>
          </p:nvSpPr>
          <p:spPr>
            <a:xfrm>
              <a:off x="609608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8" name="Google Shape;9328;p26"/>
            <p:cNvSpPr/>
            <p:nvPr/>
          </p:nvSpPr>
          <p:spPr>
            <a:xfrm>
              <a:off x="647708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9" name="Google Shape;9329;p26"/>
            <p:cNvSpPr/>
            <p:nvPr/>
          </p:nvSpPr>
          <p:spPr>
            <a:xfrm>
              <a:off x="685809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0" name="Google Shape;9330;p26"/>
            <p:cNvSpPr/>
            <p:nvPr/>
          </p:nvSpPr>
          <p:spPr>
            <a:xfrm>
              <a:off x="723909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1" name="Google Shape;9331;p26"/>
            <p:cNvSpPr/>
            <p:nvPr/>
          </p:nvSpPr>
          <p:spPr>
            <a:xfrm>
              <a:off x="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2" name="Google Shape;9332;p26"/>
            <p:cNvSpPr/>
            <p:nvPr/>
          </p:nvSpPr>
          <p:spPr>
            <a:xfrm>
              <a:off x="38100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3" name="Google Shape;9333;p26"/>
            <p:cNvSpPr/>
            <p:nvPr/>
          </p:nvSpPr>
          <p:spPr>
            <a:xfrm>
              <a:off x="76201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4" name="Google Shape;9334;p26"/>
            <p:cNvSpPr/>
            <p:nvPr/>
          </p:nvSpPr>
          <p:spPr>
            <a:xfrm>
              <a:off x="114301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5" name="Google Shape;9335;p26"/>
            <p:cNvSpPr/>
            <p:nvPr/>
          </p:nvSpPr>
          <p:spPr>
            <a:xfrm>
              <a:off x="152402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6" name="Google Shape;9336;p26"/>
            <p:cNvSpPr/>
            <p:nvPr/>
          </p:nvSpPr>
          <p:spPr>
            <a:xfrm>
              <a:off x="190502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7" name="Google Shape;9337;p26"/>
            <p:cNvSpPr/>
            <p:nvPr/>
          </p:nvSpPr>
          <p:spPr>
            <a:xfrm>
              <a:off x="228603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8" name="Google Shape;9338;p26"/>
            <p:cNvSpPr/>
            <p:nvPr/>
          </p:nvSpPr>
          <p:spPr>
            <a:xfrm>
              <a:off x="266703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9" name="Google Shape;9339;p26"/>
            <p:cNvSpPr/>
            <p:nvPr/>
          </p:nvSpPr>
          <p:spPr>
            <a:xfrm>
              <a:off x="304804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0" name="Google Shape;9340;p26"/>
            <p:cNvSpPr/>
            <p:nvPr/>
          </p:nvSpPr>
          <p:spPr>
            <a:xfrm>
              <a:off x="342904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1" name="Google Shape;9341;p26"/>
            <p:cNvSpPr/>
            <p:nvPr/>
          </p:nvSpPr>
          <p:spPr>
            <a:xfrm>
              <a:off x="381005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2" name="Google Shape;9342;p26"/>
            <p:cNvSpPr/>
            <p:nvPr/>
          </p:nvSpPr>
          <p:spPr>
            <a:xfrm>
              <a:off x="419105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3" name="Google Shape;9343;p26"/>
            <p:cNvSpPr/>
            <p:nvPr/>
          </p:nvSpPr>
          <p:spPr>
            <a:xfrm>
              <a:off x="457206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4" name="Google Shape;9344;p26"/>
            <p:cNvSpPr/>
            <p:nvPr/>
          </p:nvSpPr>
          <p:spPr>
            <a:xfrm>
              <a:off x="495306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5" name="Google Shape;9345;p26"/>
            <p:cNvSpPr/>
            <p:nvPr/>
          </p:nvSpPr>
          <p:spPr>
            <a:xfrm>
              <a:off x="533407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6" name="Google Shape;9346;p26"/>
            <p:cNvSpPr/>
            <p:nvPr/>
          </p:nvSpPr>
          <p:spPr>
            <a:xfrm>
              <a:off x="571507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7" name="Google Shape;9347;p26"/>
            <p:cNvSpPr/>
            <p:nvPr/>
          </p:nvSpPr>
          <p:spPr>
            <a:xfrm>
              <a:off x="609608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8" name="Google Shape;9348;p26"/>
            <p:cNvSpPr/>
            <p:nvPr/>
          </p:nvSpPr>
          <p:spPr>
            <a:xfrm>
              <a:off x="647708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9" name="Google Shape;9349;p26"/>
            <p:cNvSpPr/>
            <p:nvPr/>
          </p:nvSpPr>
          <p:spPr>
            <a:xfrm>
              <a:off x="685809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0" name="Google Shape;9350;p26"/>
            <p:cNvSpPr/>
            <p:nvPr/>
          </p:nvSpPr>
          <p:spPr>
            <a:xfrm>
              <a:off x="723909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1" name="Google Shape;9351;p26"/>
            <p:cNvSpPr/>
            <p:nvPr/>
          </p:nvSpPr>
          <p:spPr>
            <a:xfrm>
              <a:off x="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2" name="Google Shape;9352;p26"/>
            <p:cNvSpPr/>
            <p:nvPr/>
          </p:nvSpPr>
          <p:spPr>
            <a:xfrm>
              <a:off x="38100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3" name="Google Shape;9353;p26"/>
            <p:cNvSpPr/>
            <p:nvPr/>
          </p:nvSpPr>
          <p:spPr>
            <a:xfrm>
              <a:off x="76201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4" name="Google Shape;9354;p26"/>
            <p:cNvSpPr/>
            <p:nvPr/>
          </p:nvSpPr>
          <p:spPr>
            <a:xfrm>
              <a:off x="114301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5" name="Google Shape;9355;p26"/>
            <p:cNvSpPr/>
            <p:nvPr/>
          </p:nvSpPr>
          <p:spPr>
            <a:xfrm>
              <a:off x="152402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6" name="Google Shape;9356;p26"/>
            <p:cNvSpPr/>
            <p:nvPr/>
          </p:nvSpPr>
          <p:spPr>
            <a:xfrm>
              <a:off x="190502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7" name="Google Shape;9357;p26"/>
            <p:cNvSpPr/>
            <p:nvPr/>
          </p:nvSpPr>
          <p:spPr>
            <a:xfrm>
              <a:off x="228603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8" name="Google Shape;9358;p26"/>
            <p:cNvSpPr/>
            <p:nvPr/>
          </p:nvSpPr>
          <p:spPr>
            <a:xfrm>
              <a:off x="266703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9" name="Google Shape;9359;p26"/>
            <p:cNvSpPr/>
            <p:nvPr/>
          </p:nvSpPr>
          <p:spPr>
            <a:xfrm>
              <a:off x="304804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0" name="Google Shape;9360;p26"/>
            <p:cNvSpPr/>
            <p:nvPr/>
          </p:nvSpPr>
          <p:spPr>
            <a:xfrm>
              <a:off x="342904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1" name="Google Shape;9361;p26"/>
            <p:cNvSpPr/>
            <p:nvPr/>
          </p:nvSpPr>
          <p:spPr>
            <a:xfrm>
              <a:off x="381005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2" name="Google Shape;9362;p26"/>
            <p:cNvSpPr/>
            <p:nvPr/>
          </p:nvSpPr>
          <p:spPr>
            <a:xfrm>
              <a:off x="419105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3" name="Google Shape;9363;p26"/>
            <p:cNvSpPr/>
            <p:nvPr/>
          </p:nvSpPr>
          <p:spPr>
            <a:xfrm>
              <a:off x="457206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4" name="Google Shape;9364;p26"/>
            <p:cNvSpPr/>
            <p:nvPr/>
          </p:nvSpPr>
          <p:spPr>
            <a:xfrm>
              <a:off x="495306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5" name="Google Shape;9365;p26"/>
            <p:cNvSpPr/>
            <p:nvPr/>
          </p:nvSpPr>
          <p:spPr>
            <a:xfrm>
              <a:off x="533407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6" name="Google Shape;9366;p26"/>
            <p:cNvSpPr/>
            <p:nvPr/>
          </p:nvSpPr>
          <p:spPr>
            <a:xfrm>
              <a:off x="571507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7" name="Google Shape;9367;p26"/>
            <p:cNvSpPr/>
            <p:nvPr/>
          </p:nvSpPr>
          <p:spPr>
            <a:xfrm>
              <a:off x="609608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8" name="Google Shape;9368;p26"/>
            <p:cNvSpPr/>
            <p:nvPr/>
          </p:nvSpPr>
          <p:spPr>
            <a:xfrm>
              <a:off x="647708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9" name="Google Shape;9369;p26"/>
            <p:cNvSpPr/>
            <p:nvPr/>
          </p:nvSpPr>
          <p:spPr>
            <a:xfrm>
              <a:off x="685809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0" name="Google Shape;9370;p26"/>
            <p:cNvSpPr/>
            <p:nvPr/>
          </p:nvSpPr>
          <p:spPr>
            <a:xfrm>
              <a:off x="723909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1" name="Google Shape;9371;p26"/>
            <p:cNvSpPr/>
            <p:nvPr/>
          </p:nvSpPr>
          <p:spPr>
            <a:xfrm>
              <a:off x="762011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2" name="Google Shape;9372;p26"/>
            <p:cNvSpPr/>
            <p:nvPr/>
          </p:nvSpPr>
          <p:spPr>
            <a:xfrm>
              <a:off x="800111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3" name="Google Shape;9373;p26"/>
            <p:cNvSpPr/>
            <p:nvPr/>
          </p:nvSpPr>
          <p:spPr>
            <a:xfrm>
              <a:off x="838212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4" name="Google Shape;9374;p26"/>
            <p:cNvSpPr/>
            <p:nvPr/>
          </p:nvSpPr>
          <p:spPr>
            <a:xfrm>
              <a:off x="876312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5" name="Google Shape;9375;p26"/>
            <p:cNvSpPr/>
            <p:nvPr/>
          </p:nvSpPr>
          <p:spPr>
            <a:xfrm>
              <a:off x="762011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6" name="Google Shape;9376;p26"/>
            <p:cNvSpPr/>
            <p:nvPr/>
          </p:nvSpPr>
          <p:spPr>
            <a:xfrm>
              <a:off x="800111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7" name="Google Shape;9377;p26"/>
            <p:cNvSpPr/>
            <p:nvPr/>
          </p:nvSpPr>
          <p:spPr>
            <a:xfrm>
              <a:off x="838212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8" name="Google Shape;9378;p26"/>
            <p:cNvSpPr/>
            <p:nvPr/>
          </p:nvSpPr>
          <p:spPr>
            <a:xfrm>
              <a:off x="876312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9" name="Google Shape;9379;p26"/>
            <p:cNvSpPr/>
            <p:nvPr/>
          </p:nvSpPr>
          <p:spPr>
            <a:xfrm>
              <a:off x="762011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0" name="Google Shape;9380;p26"/>
            <p:cNvSpPr/>
            <p:nvPr/>
          </p:nvSpPr>
          <p:spPr>
            <a:xfrm>
              <a:off x="800111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1" name="Google Shape;9381;p26"/>
            <p:cNvSpPr/>
            <p:nvPr/>
          </p:nvSpPr>
          <p:spPr>
            <a:xfrm>
              <a:off x="838212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2" name="Google Shape;9382;p26"/>
            <p:cNvSpPr/>
            <p:nvPr/>
          </p:nvSpPr>
          <p:spPr>
            <a:xfrm>
              <a:off x="876312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83" name="Google Shape;9383;p26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5051">
              <a:alpha val="1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384" name="Google Shape;9384;p26"/>
          <p:cNvGrpSpPr/>
          <p:nvPr/>
        </p:nvGrpSpPr>
        <p:grpSpPr>
          <a:xfrm>
            <a:off x="553048" y="535000"/>
            <a:ext cx="8105852" cy="4302000"/>
            <a:chOff x="553048" y="535000"/>
            <a:chExt cx="8105852" cy="4302000"/>
          </a:xfrm>
        </p:grpSpPr>
        <p:sp>
          <p:nvSpPr>
            <p:cNvPr id="9385" name="Google Shape;9385;p26"/>
            <p:cNvSpPr/>
            <p:nvPr/>
          </p:nvSpPr>
          <p:spPr>
            <a:xfrm>
              <a:off x="942300" y="7636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rgbClr val="222828">
                <a:alpha val="204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6" name="Google Shape;9386;p26"/>
            <p:cNvSpPr/>
            <p:nvPr/>
          </p:nvSpPr>
          <p:spPr>
            <a:xfrm>
              <a:off x="712275" y="5350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7" name="Google Shape;9387;p26"/>
            <p:cNvSpPr/>
            <p:nvPr/>
          </p:nvSpPr>
          <p:spPr>
            <a:xfrm>
              <a:off x="848698" y="898261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8" name="Google Shape;9388;p26"/>
            <p:cNvSpPr/>
            <p:nvPr/>
          </p:nvSpPr>
          <p:spPr>
            <a:xfrm>
              <a:off x="553048" y="931482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8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9" name="Google Shape;9389;p26"/>
            <p:cNvSpPr/>
            <p:nvPr/>
          </p:nvSpPr>
          <p:spPr>
            <a:xfrm>
              <a:off x="848698" y="1332681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8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8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0" name="Google Shape;9390;p26"/>
            <p:cNvSpPr/>
            <p:nvPr/>
          </p:nvSpPr>
          <p:spPr>
            <a:xfrm>
              <a:off x="553048" y="1365902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1"/>
                    <a:pt x="0" y="1497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09"/>
                    <a:pt x="0" y="10535"/>
                  </a:cubicBezTo>
                  <a:cubicBezTo>
                    <a:pt x="0" y="11361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9"/>
                  </a:cubicBezTo>
                  <a:lnTo>
                    <a:pt x="26327" y="5330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1" name="Google Shape;9391;p26"/>
            <p:cNvSpPr/>
            <p:nvPr/>
          </p:nvSpPr>
          <p:spPr>
            <a:xfrm>
              <a:off x="848698" y="1767184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4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2" name="Google Shape;9392;p26"/>
            <p:cNvSpPr/>
            <p:nvPr/>
          </p:nvSpPr>
          <p:spPr>
            <a:xfrm>
              <a:off x="553048" y="180040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3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3" name="Google Shape;9393;p26"/>
            <p:cNvSpPr/>
            <p:nvPr/>
          </p:nvSpPr>
          <p:spPr>
            <a:xfrm>
              <a:off x="848698" y="2201603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4" name="Google Shape;9394;p26"/>
            <p:cNvSpPr/>
            <p:nvPr/>
          </p:nvSpPr>
          <p:spPr>
            <a:xfrm>
              <a:off x="553048" y="2234824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9"/>
                  </a:cubicBezTo>
                  <a:lnTo>
                    <a:pt x="26327" y="5330"/>
                  </a:lnTo>
                  <a:cubicBezTo>
                    <a:pt x="26327" y="2341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5" name="Google Shape;9395;p26"/>
            <p:cNvSpPr/>
            <p:nvPr/>
          </p:nvSpPr>
          <p:spPr>
            <a:xfrm>
              <a:off x="848698" y="2636106"/>
              <a:ext cx="317374" cy="317374"/>
            </a:xfrm>
            <a:custGeom>
              <a:avLst/>
              <a:gdLst/>
              <a:ahLst/>
              <a:cxnLst/>
              <a:rect l="l" t="t" r="r" b="b"/>
              <a:pathLst>
                <a:path w="15209" h="15209" extrusionOk="0">
                  <a:moveTo>
                    <a:pt x="7604" y="0"/>
                  </a:moveTo>
                  <a:cubicBezTo>
                    <a:pt x="3404" y="0"/>
                    <a:pt x="0" y="3404"/>
                    <a:pt x="0" y="7604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4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6" name="Google Shape;9396;p26"/>
            <p:cNvSpPr/>
            <p:nvPr/>
          </p:nvSpPr>
          <p:spPr>
            <a:xfrm>
              <a:off x="553048" y="266926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71"/>
                    <a:pt x="0" y="1496"/>
                  </a:cubicBezTo>
                  <a:cubicBezTo>
                    <a:pt x="0" y="2322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8"/>
                  </a:lnTo>
                  <a:cubicBezTo>
                    <a:pt x="23340" y="7947"/>
                    <a:pt x="21591" y="9041"/>
                    <a:pt x="19596" y="9041"/>
                  </a:cubicBezTo>
                  <a:lnTo>
                    <a:pt x="1493" y="9041"/>
                  </a:lnTo>
                  <a:cubicBezTo>
                    <a:pt x="671" y="9041"/>
                    <a:pt x="0" y="9709"/>
                    <a:pt x="0" y="10534"/>
                  </a:cubicBezTo>
                  <a:cubicBezTo>
                    <a:pt x="0" y="11360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8"/>
                  </a:cubicBezTo>
                  <a:lnTo>
                    <a:pt x="26327" y="5330"/>
                  </a:lnTo>
                  <a:cubicBezTo>
                    <a:pt x="26327" y="2343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7" name="Google Shape;9397;p26"/>
            <p:cNvSpPr/>
            <p:nvPr/>
          </p:nvSpPr>
          <p:spPr>
            <a:xfrm>
              <a:off x="848698" y="3070526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8" name="Google Shape;9398;p26"/>
            <p:cNvSpPr/>
            <p:nvPr/>
          </p:nvSpPr>
          <p:spPr>
            <a:xfrm>
              <a:off x="553048" y="310374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87"/>
                    <a:pt x="1493" y="2987"/>
                  </a:cubicBezTo>
                  <a:lnTo>
                    <a:pt x="19596" y="2987"/>
                  </a:lnTo>
                  <a:cubicBezTo>
                    <a:pt x="21591" y="2987"/>
                    <a:pt x="23340" y="4081"/>
                    <a:pt x="23340" y="5330"/>
                  </a:cubicBezTo>
                  <a:lnTo>
                    <a:pt x="23340" y="6696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6"/>
                  </a:cubicBezTo>
                  <a:lnTo>
                    <a:pt x="26327" y="5330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9" name="Google Shape;9399;p26"/>
            <p:cNvSpPr/>
            <p:nvPr/>
          </p:nvSpPr>
          <p:spPr>
            <a:xfrm>
              <a:off x="848698" y="3504966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7"/>
                    <a:pt x="0" y="7607"/>
                  </a:cubicBezTo>
                  <a:cubicBezTo>
                    <a:pt x="0" y="11807"/>
                    <a:pt x="3404" y="15212"/>
                    <a:pt x="7604" y="15212"/>
                  </a:cubicBezTo>
                  <a:cubicBezTo>
                    <a:pt x="11804" y="15212"/>
                    <a:pt x="15209" y="11807"/>
                    <a:pt x="15209" y="7607"/>
                  </a:cubicBezTo>
                  <a:cubicBezTo>
                    <a:pt x="15209" y="3407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00" name="Google Shape;9400;p26"/>
            <p:cNvSpPr/>
            <p:nvPr/>
          </p:nvSpPr>
          <p:spPr>
            <a:xfrm>
              <a:off x="553048" y="353816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2"/>
                    <a:pt x="0" y="1497"/>
                  </a:cubicBezTo>
                  <a:cubicBezTo>
                    <a:pt x="0" y="2320"/>
                    <a:pt x="671" y="2991"/>
                    <a:pt x="1493" y="2991"/>
                  </a:cubicBezTo>
                  <a:lnTo>
                    <a:pt x="19596" y="2991"/>
                  </a:lnTo>
                  <a:cubicBezTo>
                    <a:pt x="21591" y="2991"/>
                    <a:pt x="23340" y="4085"/>
                    <a:pt x="23340" y="5331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10"/>
                    <a:pt x="0" y="10535"/>
                  </a:cubicBezTo>
                  <a:cubicBezTo>
                    <a:pt x="0" y="11361"/>
                    <a:pt x="671" y="12029"/>
                    <a:pt x="1493" y="12029"/>
                  </a:cubicBezTo>
                  <a:lnTo>
                    <a:pt x="19596" y="12029"/>
                  </a:lnTo>
                  <a:cubicBezTo>
                    <a:pt x="23370" y="12029"/>
                    <a:pt x="26327" y="9689"/>
                    <a:pt x="26327" y="6699"/>
                  </a:cubicBezTo>
                  <a:lnTo>
                    <a:pt x="26327" y="5331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01" name="Google Shape;9401;p26"/>
            <p:cNvSpPr/>
            <p:nvPr/>
          </p:nvSpPr>
          <p:spPr>
            <a:xfrm>
              <a:off x="848698" y="3939449"/>
              <a:ext cx="317374" cy="317395"/>
            </a:xfrm>
            <a:custGeom>
              <a:avLst/>
              <a:gdLst/>
              <a:ahLst/>
              <a:cxnLst/>
              <a:rect l="l" t="t" r="r" b="b"/>
              <a:pathLst>
                <a:path w="15209" h="15210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02" name="Google Shape;9402;p26"/>
            <p:cNvSpPr/>
            <p:nvPr/>
          </p:nvSpPr>
          <p:spPr>
            <a:xfrm>
              <a:off x="553048" y="3972670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403" name="Google Shape;9403;p26"/>
          <p:cNvSpPr/>
          <p:nvPr/>
        </p:nvSpPr>
        <p:spPr>
          <a:xfrm>
            <a:off x="1509950" y="3913325"/>
            <a:ext cx="388400" cy="411925"/>
          </a:xfrm>
          <a:custGeom>
            <a:avLst/>
            <a:gdLst/>
            <a:ahLst/>
            <a:cxnLst/>
            <a:rect l="l" t="t" r="r" b="b"/>
            <a:pathLst>
              <a:path w="15536" h="16477" extrusionOk="0">
                <a:moveTo>
                  <a:pt x="6847" y="1663"/>
                </a:moveTo>
                <a:cubicBezTo>
                  <a:pt x="7694" y="2699"/>
                  <a:pt x="8474" y="3796"/>
                  <a:pt x="9217" y="4915"/>
                </a:cubicBezTo>
                <a:lnTo>
                  <a:pt x="9217" y="4915"/>
                </a:lnTo>
                <a:cubicBezTo>
                  <a:pt x="8312" y="5132"/>
                  <a:pt x="7406" y="5345"/>
                  <a:pt x="6499" y="5555"/>
                </a:cubicBezTo>
                <a:lnTo>
                  <a:pt x="6499" y="5555"/>
                </a:lnTo>
                <a:cubicBezTo>
                  <a:pt x="6577" y="4254"/>
                  <a:pt x="6686" y="2956"/>
                  <a:pt x="6847" y="1663"/>
                </a:cubicBezTo>
                <a:close/>
                <a:moveTo>
                  <a:pt x="13631" y="4832"/>
                </a:moveTo>
                <a:cubicBezTo>
                  <a:pt x="13054" y="5635"/>
                  <a:pt x="12464" y="6428"/>
                  <a:pt x="11865" y="7213"/>
                </a:cubicBezTo>
                <a:lnTo>
                  <a:pt x="11865" y="7213"/>
                </a:lnTo>
                <a:cubicBezTo>
                  <a:pt x="11783" y="7081"/>
                  <a:pt x="11700" y="6949"/>
                  <a:pt x="11617" y="6817"/>
                </a:cubicBezTo>
                <a:cubicBezTo>
                  <a:pt x="11353" y="6396"/>
                  <a:pt x="11086" y="5973"/>
                  <a:pt x="10816" y="5552"/>
                </a:cubicBezTo>
                <a:lnTo>
                  <a:pt x="10816" y="5552"/>
                </a:lnTo>
                <a:cubicBezTo>
                  <a:pt x="11756" y="5320"/>
                  <a:pt x="12695" y="5082"/>
                  <a:pt x="13631" y="4832"/>
                </a:cubicBezTo>
                <a:close/>
                <a:moveTo>
                  <a:pt x="5447" y="6821"/>
                </a:moveTo>
                <a:lnTo>
                  <a:pt x="5447" y="6821"/>
                </a:lnTo>
                <a:cubicBezTo>
                  <a:pt x="5412" y="7578"/>
                  <a:pt x="5383" y="8337"/>
                  <a:pt x="5358" y="9095"/>
                </a:cubicBezTo>
                <a:lnTo>
                  <a:pt x="5358" y="9095"/>
                </a:lnTo>
                <a:cubicBezTo>
                  <a:pt x="4278" y="8603"/>
                  <a:pt x="3200" y="8103"/>
                  <a:pt x="2127" y="7595"/>
                </a:cubicBezTo>
                <a:lnTo>
                  <a:pt x="2127" y="7595"/>
                </a:lnTo>
                <a:cubicBezTo>
                  <a:pt x="3233" y="7333"/>
                  <a:pt x="4340" y="7077"/>
                  <a:pt x="5447" y="6821"/>
                </a:cubicBezTo>
                <a:close/>
                <a:moveTo>
                  <a:pt x="9795" y="5801"/>
                </a:moveTo>
                <a:cubicBezTo>
                  <a:pt x="10147" y="6347"/>
                  <a:pt x="10492" y="6896"/>
                  <a:pt x="10833" y="7443"/>
                </a:cubicBezTo>
                <a:cubicBezTo>
                  <a:pt x="10961" y="7647"/>
                  <a:pt x="11089" y="7852"/>
                  <a:pt x="11216" y="8057"/>
                </a:cubicBezTo>
                <a:lnTo>
                  <a:pt x="11216" y="8057"/>
                </a:lnTo>
                <a:cubicBezTo>
                  <a:pt x="10515" y="8963"/>
                  <a:pt x="9804" y="9861"/>
                  <a:pt x="9090" y="10757"/>
                </a:cubicBezTo>
                <a:lnTo>
                  <a:pt x="9090" y="10757"/>
                </a:lnTo>
                <a:cubicBezTo>
                  <a:pt x="8168" y="10356"/>
                  <a:pt x="7249" y="9949"/>
                  <a:pt x="6332" y="9536"/>
                </a:cubicBezTo>
                <a:lnTo>
                  <a:pt x="6332" y="9536"/>
                </a:lnTo>
                <a:cubicBezTo>
                  <a:pt x="6362" y="8553"/>
                  <a:pt x="6396" y="7571"/>
                  <a:pt x="6443" y="6590"/>
                </a:cubicBezTo>
                <a:lnTo>
                  <a:pt x="6443" y="6590"/>
                </a:lnTo>
                <a:cubicBezTo>
                  <a:pt x="7562" y="6331"/>
                  <a:pt x="8679" y="6070"/>
                  <a:pt x="9795" y="5801"/>
                </a:cubicBezTo>
                <a:close/>
                <a:moveTo>
                  <a:pt x="11771" y="8958"/>
                </a:moveTo>
                <a:cubicBezTo>
                  <a:pt x="12536" y="10214"/>
                  <a:pt x="13278" y="11491"/>
                  <a:pt x="13947" y="12799"/>
                </a:cubicBezTo>
                <a:lnTo>
                  <a:pt x="13947" y="12799"/>
                </a:lnTo>
                <a:cubicBezTo>
                  <a:pt x="12637" y="12267"/>
                  <a:pt x="11332" y="11721"/>
                  <a:pt x="10032" y="11163"/>
                </a:cubicBezTo>
                <a:lnTo>
                  <a:pt x="10032" y="11163"/>
                </a:lnTo>
                <a:cubicBezTo>
                  <a:pt x="10616" y="10431"/>
                  <a:pt x="11196" y="9697"/>
                  <a:pt x="11771" y="8958"/>
                </a:cubicBezTo>
                <a:close/>
                <a:moveTo>
                  <a:pt x="6300" y="10607"/>
                </a:moveTo>
                <a:cubicBezTo>
                  <a:pt x="7016" y="10927"/>
                  <a:pt x="7732" y="11244"/>
                  <a:pt x="8451" y="11557"/>
                </a:cubicBezTo>
                <a:lnTo>
                  <a:pt x="8451" y="11557"/>
                </a:lnTo>
                <a:cubicBezTo>
                  <a:pt x="7691" y="12508"/>
                  <a:pt x="6929" y="13457"/>
                  <a:pt x="6174" y="14413"/>
                </a:cubicBezTo>
                <a:lnTo>
                  <a:pt x="6174" y="14413"/>
                </a:lnTo>
                <a:cubicBezTo>
                  <a:pt x="6229" y="13146"/>
                  <a:pt x="6264" y="11877"/>
                  <a:pt x="6300" y="10607"/>
                </a:cubicBezTo>
                <a:close/>
                <a:moveTo>
                  <a:pt x="6513" y="1"/>
                </a:moveTo>
                <a:cubicBezTo>
                  <a:pt x="6290" y="1"/>
                  <a:pt x="6060" y="131"/>
                  <a:pt x="6026" y="362"/>
                </a:cubicBezTo>
                <a:cubicBezTo>
                  <a:pt x="5760" y="2163"/>
                  <a:pt x="5604" y="3972"/>
                  <a:pt x="5501" y="5786"/>
                </a:cubicBezTo>
                <a:lnTo>
                  <a:pt x="5501" y="5786"/>
                </a:lnTo>
                <a:cubicBezTo>
                  <a:pt x="3837" y="6171"/>
                  <a:pt x="2172" y="6555"/>
                  <a:pt x="511" y="6958"/>
                </a:cubicBezTo>
                <a:cubicBezTo>
                  <a:pt x="115" y="7055"/>
                  <a:pt x="1" y="7681"/>
                  <a:pt x="393" y="7868"/>
                </a:cubicBezTo>
                <a:cubicBezTo>
                  <a:pt x="2028" y="8652"/>
                  <a:pt x="3672" y="9419"/>
                  <a:pt x="5324" y="10167"/>
                </a:cubicBezTo>
                <a:lnTo>
                  <a:pt x="5324" y="10167"/>
                </a:lnTo>
                <a:cubicBezTo>
                  <a:pt x="5265" y="12097"/>
                  <a:pt x="5213" y="14027"/>
                  <a:pt x="5099" y="15951"/>
                </a:cubicBezTo>
                <a:cubicBezTo>
                  <a:pt x="5085" y="16196"/>
                  <a:pt x="5221" y="16347"/>
                  <a:pt x="5397" y="16404"/>
                </a:cubicBezTo>
                <a:lnTo>
                  <a:pt x="5397" y="16404"/>
                </a:lnTo>
                <a:cubicBezTo>
                  <a:pt x="5468" y="16450"/>
                  <a:pt x="5548" y="16477"/>
                  <a:pt x="5628" y="16477"/>
                </a:cubicBezTo>
                <a:cubicBezTo>
                  <a:pt x="5740" y="16477"/>
                  <a:pt x="5853" y="16426"/>
                  <a:pt x="5948" y="16303"/>
                </a:cubicBezTo>
                <a:cubicBezTo>
                  <a:pt x="7084" y="14845"/>
                  <a:pt x="8241" y="13406"/>
                  <a:pt x="9393" y="11965"/>
                </a:cubicBezTo>
                <a:lnTo>
                  <a:pt x="9393" y="11965"/>
                </a:lnTo>
                <a:cubicBezTo>
                  <a:pt x="11196" y="12741"/>
                  <a:pt x="13009" y="13494"/>
                  <a:pt x="14832" y="14222"/>
                </a:cubicBezTo>
                <a:cubicBezTo>
                  <a:pt x="14891" y="14245"/>
                  <a:pt x="14947" y="14256"/>
                  <a:pt x="14999" y="14256"/>
                </a:cubicBezTo>
                <a:cubicBezTo>
                  <a:pt x="15344" y="14256"/>
                  <a:pt x="15535" y="13791"/>
                  <a:pt x="15394" y="13491"/>
                </a:cubicBezTo>
                <a:cubicBezTo>
                  <a:pt x="14529" y="11640"/>
                  <a:pt x="13496" y="9859"/>
                  <a:pt x="12424" y="8114"/>
                </a:cubicBezTo>
                <a:lnTo>
                  <a:pt x="12424" y="8114"/>
                </a:lnTo>
                <a:cubicBezTo>
                  <a:pt x="13397" y="6844"/>
                  <a:pt x="14350" y="5557"/>
                  <a:pt x="15264" y="4238"/>
                </a:cubicBezTo>
                <a:cubicBezTo>
                  <a:pt x="15493" y="3909"/>
                  <a:pt x="15177" y="3491"/>
                  <a:pt x="14822" y="3491"/>
                </a:cubicBezTo>
                <a:cubicBezTo>
                  <a:pt x="14782" y="3491"/>
                  <a:pt x="14741" y="3496"/>
                  <a:pt x="14701" y="3507"/>
                </a:cubicBezTo>
                <a:cubicBezTo>
                  <a:pt x="13221" y="3921"/>
                  <a:pt x="11733" y="4302"/>
                  <a:pt x="10242" y="4667"/>
                </a:cubicBezTo>
                <a:lnTo>
                  <a:pt x="10242" y="4667"/>
                </a:lnTo>
                <a:cubicBezTo>
                  <a:pt x="9206" y="3091"/>
                  <a:pt x="8105" y="1549"/>
                  <a:pt x="6860" y="143"/>
                </a:cubicBezTo>
                <a:cubicBezTo>
                  <a:pt x="6774" y="46"/>
                  <a:pt x="6645" y="1"/>
                  <a:pt x="6513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04" name="Google Shape;9404;p26"/>
          <p:cNvSpPr/>
          <p:nvPr/>
        </p:nvSpPr>
        <p:spPr>
          <a:xfrm>
            <a:off x="1509950" y="3427363"/>
            <a:ext cx="146125" cy="137000"/>
          </a:xfrm>
          <a:custGeom>
            <a:avLst/>
            <a:gdLst/>
            <a:ahLst/>
            <a:cxnLst/>
            <a:rect l="l" t="t" r="r" b="b"/>
            <a:pathLst>
              <a:path w="5845" h="5480" extrusionOk="0">
                <a:moveTo>
                  <a:pt x="3672" y="1101"/>
                </a:moveTo>
                <a:cubicBezTo>
                  <a:pt x="3677" y="1103"/>
                  <a:pt x="3681" y="1105"/>
                  <a:pt x="3685" y="1107"/>
                </a:cubicBezTo>
                <a:lnTo>
                  <a:pt x="3685" y="1107"/>
                </a:lnTo>
                <a:cubicBezTo>
                  <a:pt x="3681" y="1105"/>
                  <a:pt x="3677" y="1103"/>
                  <a:pt x="3672" y="1101"/>
                </a:cubicBezTo>
                <a:close/>
                <a:moveTo>
                  <a:pt x="3072" y="4464"/>
                </a:moveTo>
                <a:lnTo>
                  <a:pt x="3072" y="4464"/>
                </a:lnTo>
                <a:cubicBezTo>
                  <a:pt x="3071" y="4464"/>
                  <a:pt x="3070" y="4464"/>
                  <a:pt x="3069" y="4464"/>
                </a:cubicBezTo>
                <a:lnTo>
                  <a:pt x="3069" y="4464"/>
                </a:lnTo>
                <a:cubicBezTo>
                  <a:pt x="3070" y="4464"/>
                  <a:pt x="3071" y="4464"/>
                  <a:pt x="3072" y="4464"/>
                </a:cubicBezTo>
                <a:close/>
                <a:moveTo>
                  <a:pt x="3052" y="4466"/>
                </a:moveTo>
                <a:lnTo>
                  <a:pt x="3052" y="4466"/>
                </a:lnTo>
                <a:cubicBezTo>
                  <a:pt x="3035" y="4469"/>
                  <a:pt x="3029" y="4470"/>
                  <a:pt x="3029" y="4470"/>
                </a:cubicBezTo>
                <a:cubicBezTo>
                  <a:pt x="3028" y="4470"/>
                  <a:pt x="3040" y="4468"/>
                  <a:pt x="3052" y="4466"/>
                </a:cubicBezTo>
                <a:close/>
                <a:moveTo>
                  <a:pt x="3036" y="989"/>
                </a:moveTo>
                <a:cubicBezTo>
                  <a:pt x="3084" y="989"/>
                  <a:pt x="3131" y="990"/>
                  <a:pt x="3177" y="992"/>
                </a:cubicBezTo>
                <a:cubicBezTo>
                  <a:pt x="3207" y="994"/>
                  <a:pt x="3236" y="998"/>
                  <a:pt x="3264" y="1000"/>
                </a:cubicBezTo>
                <a:cubicBezTo>
                  <a:pt x="3270" y="1000"/>
                  <a:pt x="3275" y="1000"/>
                  <a:pt x="3280" y="1000"/>
                </a:cubicBezTo>
                <a:lnTo>
                  <a:pt x="3280" y="1000"/>
                </a:lnTo>
                <a:cubicBezTo>
                  <a:pt x="3393" y="1021"/>
                  <a:pt x="3502" y="1045"/>
                  <a:pt x="3611" y="1080"/>
                </a:cubicBezTo>
                <a:cubicBezTo>
                  <a:pt x="3640" y="1091"/>
                  <a:pt x="3708" y="1119"/>
                  <a:pt x="3711" y="1119"/>
                </a:cubicBezTo>
                <a:cubicBezTo>
                  <a:pt x="3711" y="1119"/>
                  <a:pt x="3710" y="1118"/>
                  <a:pt x="3707" y="1117"/>
                </a:cubicBezTo>
                <a:lnTo>
                  <a:pt x="3707" y="1117"/>
                </a:lnTo>
                <a:cubicBezTo>
                  <a:pt x="3752" y="1138"/>
                  <a:pt x="3795" y="1160"/>
                  <a:pt x="3839" y="1186"/>
                </a:cubicBezTo>
                <a:cubicBezTo>
                  <a:pt x="3883" y="1209"/>
                  <a:pt x="3923" y="1236"/>
                  <a:pt x="3965" y="1261"/>
                </a:cubicBezTo>
                <a:cubicBezTo>
                  <a:pt x="3979" y="1270"/>
                  <a:pt x="3990" y="1277"/>
                  <a:pt x="3997" y="1281"/>
                </a:cubicBezTo>
                <a:lnTo>
                  <a:pt x="3997" y="1281"/>
                </a:lnTo>
                <a:cubicBezTo>
                  <a:pt x="4000" y="1284"/>
                  <a:pt x="4004" y="1288"/>
                  <a:pt x="4010" y="1293"/>
                </a:cubicBezTo>
                <a:cubicBezTo>
                  <a:pt x="4096" y="1369"/>
                  <a:pt x="4178" y="1443"/>
                  <a:pt x="4252" y="1531"/>
                </a:cubicBezTo>
                <a:cubicBezTo>
                  <a:pt x="4265" y="1544"/>
                  <a:pt x="4276" y="1558"/>
                  <a:pt x="4288" y="1572"/>
                </a:cubicBezTo>
                <a:lnTo>
                  <a:pt x="4288" y="1572"/>
                </a:lnTo>
                <a:cubicBezTo>
                  <a:pt x="4314" y="1615"/>
                  <a:pt x="4345" y="1659"/>
                  <a:pt x="4374" y="1704"/>
                </a:cubicBezTo>
                <a:cubicBezTo>
                  <a:pt x="4397" y="1744"/>
                  <a:pt x="4422" y="1784"/>
                  <a:pt x="4444" y="1826"/>
                </a:cubicBezTo>
                <a:cubicBezTo>
                  <a:pt x="4456" y="1852"/>
                  <a:pt x="4498" y="1948"/>
                  <a:pt x="4500" y="1948"/>
                </a:cubicBezTo>
                <a:cubicBezTo>
                  <a:pt x="4500" y="1948"/>
                  <a:pt x="4500" y="1947"/>
                  <a:pt x="4500" y="1946"/>
                </a:cubicBezTo>
                <a:lnTo>
                  <a:pt x="4500" y="1946"/>
                </a:lnTo>
                <a:cubicBezTo>
                  <a:pt x="4527" y="2021"/>
                  <a:pt x="4553" y="2096"/>
                  <a:pt x="4574" y="2174"/>
                </a:cubicBezTo>
                <a:cubicBezTo>
                  <a:pt x="4587" y="2220"/>
                  <a:pt x="4597" y="2266"/>
                  <a:pt x="4608" y="2315"/>
                </a:cubicBezTo>
                <a:cubicBezTo>
                  <a:pt x="4614" y="2346"/>
                  <a:pt x="4627" y="2444"/>
                  <a:pt x="4628" y="2444"/>
                </a:cubicBezTo>
                <a:cubicBezTo>
                  <a:pt x="4629" y="2444"/>
                  <a:pt x="4628" y="2430"/>
                  <a:pt x="4625" y="2395"/>
                </a:cubicBezTo>
                <a:lnTo>
                  <a:pt x="4625" y="2395"/>
                </a:lnTo>
                <a:cubicBezTo>
                  <a:pt x="4635" y="2498"/>
                  <a:pt x="4644" y="2599"/>
                  <a:pt x="4642" y="2702"/>
                </a:cubicBezTo>
                <a:cubicBezTo>
                  <a:pt x="4642" y="2757"/>
                  <a:pt x="4639" y="2812"/>
                  <a:pt x="4635" y="2867"/>
                </a:cubicBezTo>
                <a:cubicBezTo>
                  <a:pt x="4633" y="2890"/>
                  <a:pt x="4631" y="2915"/>
                  <a:pt x="4629" y="2938"/>
                </a:cubicBezTo>
                <a:cubicBezTo>
                  <a:pt x="4629" y="2941"/>
                  <a:pt x="4629" y="2943"/>
                  <a:pt x="4629" y="2945"/>
                </a:cubicBezTo>
                <a:lnTo>
                  <a:pt x="4629" y="2945"/>
                </a:lnTo>
                <a:cubicBezTo>
                  <a:pt x="4610" y="3044"/>
                  <a:pt x="4592" y="3139"/>
                  <a:pt x="4564" y="3235"/>
                </a:cubicBezTo>
                <a:cubicBezTo>
                  <a:pt x="4551" y="3282"/>
                  <a:pt x="4536" y="3328"/>
                  <a:pt x="4519" y="3372"/>
                </a:cubicBezTo>
                <a:cubicBezTo>
                  <a:pt x="4511" y="3396"/>
                  <a:pt x="4503" y="3419"/>
                  <a:pt x="4494" y="3442"/>
                </a:cubicBezTo>
                <a:cubicBezTo>
                  <a:pt x="4493" y="3445"/>
                  <a:pt x="4492" y="3448"/>
                  <a:pt x="4491" y="3451"/>
                </a:cubicBezTo>
                <a:lnTo>
                  <a:pt x="4491" y="3451"/>
                </a:lnTo>
                <a:cubicBezTo>
                  <a:pt x="4490" y="3453"/>
                  <a:pt x="4489" y="3455"/>
                  <a:pt x="4488" y="3457"/>
                </a:cubicBezTo>
                <a:cubicBezTo>
                  <a:pt x="4439" y="3543"/>
                  <a:pt x="4399" y="3629"/>
                  <a:pt x="4345" y="3714"/>
                </a:cubicBezTo>
                <a:cubicBezTo>
                  <a:pt x="4335" y="3728"/>
                  <a:pt x="4281" y="3805"/>
                  <a:pt x="4270" y="3821"/>
                </a:cubicBezTo>
                <a:lnTo>
                  <a:pt x="4270" y="3821"/>
                </a:lnTo>
                <a:cubicBezTo>
                  <a:pt x="4265" y="3827"/>
                  <a:pt x="4261" y="3833"/>
                  <a:pt x="4258" y="3836"/>
                </a:cubicBezTo>
                <a:cubicBezTo>
                  <a:pt x="4233" y="3863"/>
                  <a:pt x="4210" y="3891"/>
                  <a:pt x="4184" y="3918"/>
                </a:cubicBezTo>
                <a:cubicBezTo>
                  <a:pt x="4149" y="3956"/>
                  <a:pt x="4113" y="3990"/>
                  <a:pt x="4077" y="4025"/>
                </a:cubicBezTo>
                <a:cubicBezTo>
                  <a:pt x="4063" y="4038"/>
                  <a:pt x="3976" y="4107"/>
                  <a:pt x="3979" y="4107"/>
                </a:cubicBezTo>
                <a:cubicBezTo>
                  <a:pt x="3979" y="4107"/>
                  <a:pt x="3980" y="4107"/>
                  <a:pt x="3980" y="4107"/>
                </a:cubicBezTo>
                <a:lnTo>
                  <a:pt x="3980" y="4107"/>
                </a:lnTo>
                <a:cubicBezTo>
                  <a:pt x="3895" y="4167"/>
                  <a:pt x="3805" y="4221"/>
                  <a:pt x="3713" y="4270"/>
                </a:cubicBezTo>
                <a:cubicBezTo>
                  <a:pt x="3690" y="4281"/>
                  <a:pt x="3603" y="4321"/>
                  <a:pt x="3608" y="4321"/>
                </a:cubicBezTo>
                <a:cubicBezTo>
                  <a:pt x="3609" y="4321"/>
                  <a:pt x="3610" y="4320"/>
                  <a:pt x="3614" y="4319"/>
                </a:cubicBezTo>
                <a:lnTo>
                  <a:pt x="3614" y="4319"/>
                </a:lnTo>
                <a:cubicBezTo>
                  <a:pt x="3570" y="4336"/>
                  <a:pt x="3525" y="4351"/>
                  <a:pt x="3481" y="4365"/>
                </a:cubicBezTo>
                <a:cubicBezTo>
                  <a:pt x="3350" y="4407"/>
                  <a:pt x="3217" y="4438"/>
                  <a:pt x="3080" y="4461"/>
                </a:cubicBezTo>
                <a:cubicBezTo>
                  <a:pt x="3073" y="4463"/>
                  <a:pt x="3067" y="4464"/>
                  <a:pt x="3061" y="4465"/>
                </a:cubicBezTo>
                <a:lnTo>
                  <a:pt x="3061" y="4465"/>
                </a:lnTo>
                <a:cubicBezTo>
                  <a:pt x="3027" y="4468"/>
                  <a:pt x="2993" y="4470"/>
                  <a:pt x="2958" y="4474"/>
                </a:cubicBezTo>
                <a:cubicBezTo>
                  <a:pt x="2899" y="4478"/>
                  <a:pt x="2840" y="4480"/>
                  <a:pt x="2779" y="4480"/>
                </a:cubicBezTo>
                <a:cubicBezTo>
                  <a:pt x="2762" y="4481"/>
                  <a:pt x="2745" y="4481"/>
                  <a:pt x="2728" y="4481"/>
                </a:cubicBezTo>
                <a:cubicBezTo>
                  <a:pt x="2682" y="4481"/>
                  <a:pt x="2635" y="4479"/>
                  <a:pt x="2588" y="4476"/>
                </a:cubicBezTo>
                <a:cubicBezTo>
                  <a:pt x="2560" y="4474"/>
                  <a:pt x="2533" y="4470"/>
                  <a:pt x="2505" y="4468"/>
                </a:cubicBezTo>
                <a:cubicBezTo>
                  <a:pt x="2503" y="4468"/>
                  <a:pt x="2500" y="4468"/>
                  <a:pt x="2498" y="4467"/>
                </a:cubicBezTo>
                <a:lnTo>
                  <a:pt x="2498" y="4467"/>
                </a:lnTo>
                <a:cubicBezTo>
                  <a:pt x="2389" y="4444"/>
                  <a:pt x="2284" y="4423"/>
                  <a:pt x="2179" y="4388"/>
                </a:cubicBezTo>
                <a:cubicBezTo>
                  <a:pt x="2150" y="4378"/>
                  <a:pt x="2089" y="4350"/>
                  <a:pt x="2086" y="4350"/>
                </a:cubicBezTo>
                <a:lnTo>
                  <a:pt x="2086" y="4350"/>
                </a:lnTo>
                <a:cubicBezTo>
                  <a:pt x="2085" y="4350"/>
                  <a:pt x="2095" y="4356"/>
                  <a:pt x="2126" y="4371"/>
                </a:cubicBezTo>
                <a:cubicBezTo>
                  <a:pt x="2071" y="4346"/>
                  <a:pt x="2017" y="4318"/>
                  <a:pt x="1964" y="4289"/>
                </a:cubicBezTo>
                <a:cubicBezTo>
                  <a:pt x="1924" y="4266"/>
                  <a:pt x="1884" y="4240"/>
                  <a:pt x="1844" y="4215"/>
                </a:cubicBezTo>
                <a:cubicBezTo>
                  <a:pt x="1818" y="4198"/>
                  <a:pt x="1769" y="4158"/>
                  <a:pt x="1768" y="4158"/>
                </a:cubicBezTo>
                <a:lnTo>
                  <a:pt x="1768" y="4158"/>
                </a:lnTo>
                <a:cubicBezTo>
                  <a:pt x="1768" y="4158"/>
                  <a:pt x="1777" y="4166"/>
                  <a:pt x="1804" y="4190"/>
                </a:cubicBezTo>
                <a:cubicBezTo>
                  <a:pt x="1720" y="4116"/>
                  <a:pt x="1637" y="4044"/>
                  <a:pt x="1564" y="3960"/>
                </a:cubicBezTo>
                <a:cubicBezTo>
                  <a:pt x="1558" y="3953"/>
                  <a:pt x="1523" y="3910"/>
                  <a:pt x="1505" y="3887"/>
                </a:cubicBezTo>
                <a:lnTo>
                  <a:pt x="1505" y="3887"/>
                </a:lnTo>
                <a:cubicBezTo>
                  <a:pt x="1486" y="3860"/>
                  <a:pt x="1451" y="3810"/>
                  <a:pt x="1444" y="3800"/>
                </a:cubicBezTo>
                <a:cubicBezTo>
                  <a:pt x="1389" y="3712"/>
                  <a:pt x="1345" y="3617"/>
                  <a:pt x="1294" y="3526"/>
                </a:cubicBezTo>
                <a:cubicBezTo>
                  <a:pt x="1292" y="3522"/>
                  <a:pt x="1290" y="3518"/>
                  <a:pt x="1288" y="3515"/>
                </a:cubicBezTo>
                <a:lnTo>
                  <a:pt x="1288" y="3515"/>
                </a:lnTo>
                <a:cubicBezTo>
                  <a:pt x="1286" y="3508"/>
                  <a:pt x="1282" y="3497"/>
                  <a:pt x="1277" y="3484"/>
                </a:cubicBezTo>
                <a:cubicBezTo>
                  <a:pt x="1262" y="3440"/>
                  <a:pt x="1246" y="3398"/>
                  <a:pt x="1231" y="3353"/>
                </a:cubicBezTo>
                <a:cubicBezTo>
                  <a:pt x="1199" y="3252"/>
                  <a:pt x="1174" y="3149"/>
                  <a:pt x="1155" y="3046"/>
                </a:cubicBezTo>
                <a:cubicBezTo>
                  <a:pt x="1149" y="3013"/>
                  <a:pt x="1144" y="2955"/>
                  <a:pt x="1143" y="2955"/>
                </a:cubicBezTo>
                <a:lnTo>
                  <a:pt x="1143" y="2955"/>
                </a:lnTo>
                <a:cubicBezTo>
                  <a:pt x="1143" y="2955"/>
                  <a:pt x="1144" y="2969"/>
                  <a:pt x="1147" y="3006"/>
                </a:cubicBezTo>
                <a:cubicBezTo>
                  <a:pt x="1142" y="2953"/>
                  <a:pt x="1136" y="2900"/>
                  <a:pt x="1134" y="2848"/>
                </a:cubicBezTo>
                <a:cubicBezTo>
                  <a:pt x="1128" y="2742"/>
                  <a:pt x="1128" y="2637"/>
                  <a:pt x="1134" y="2532"/>
                </a:cubicBezTo>
                <a:cubicBezTo>
                  <a:pt x="1135" y="2514"/>
                  <a:pt x="1144" y="2437"/>
                  <a:pt x="1147" y="2404"/>
                </a:cubicBezTo>
                <a:lnTo>
                  <a:pt x="1147" y="2404"/>
                </a:lnTo>
                <a:cubicBezTo>
                  <a:pt x="1152" y="2372"/>
                  <a:pt x="1162" y="2318"/>
                  <a:pt x="1166" y="2302"/>
                </a:cubicBezTo>
                <a:cubicBezTo>
                  <a:pt x="1189" y="2188"/>
                  <a:pt x="1222" y="2081"/>
                  <a:pt x="1260" y="1969"/>
                </a:cubicBezTo>
                <a:cubicBezTo>
                  <a:pt x="1266" y="1952"/>
                  <a:pt x="1270" y="1941"/>
                  <a:pt x="1272" y="1933"/>
                </a:cubicBezTo>
                <a:lnTo>
                  <a:pt x="1272" y="1933"/>
                </a:lnTo>
                <a:cubicBezTo>
                  <a:pt x="1276" y="1926"/>
                  <a:pt x="1282" y="1915"/>
                  <a:pt x="1290" y="1900"/>
                </a:cubicBezTo>
                <a:cubicBezTo>
                  <a:pt x="1315" y="1849"/>
                  <a:pt x="1340" y="1797"/>
                  <a:pt x="1368" y="1748"/>
                </a:cubicBezTo>
                <a:cubicBezTo>
                  <a:pt x="1397" y="1700"/>
                  <a:pt x="1429" y="1651"/>
                  <a:pt x="1460" y="1605"/>
                </a:cubicBezTo>
                <a:cubicBezTo>
                  <a:pt x="1471" y="1589"/>
                  <a:pt x="1477" y="1579"/>
                  <a:pt x="1481" y="1572"/>
                </a:cubicBezTo>
                <a:lnTo>
                  <a:pt x="1481" y="1572"/>
                </a:lnTo>
                <a:cubicBezTo>
                  <a:pt x="1485" y="1568"/>
                  <a:pt x="1490" y="1563"/>
                  <a:pt x="1496" y="1556"/>
                </a:cubicBezTo>
                <a:cubicBezTo>
                  <a:pt x="1571" y="1480"/>
                  <a:pt x="1645" y="1406"/>
                  <a:pt x="1723" y="1331"/>
                </a:cubicBezTo>
                <a:lnTo>
                  <a:pt x="1723" y="1331"/>
                </a:lnTo>
                <a:cubicBezTo>
                  <a:pt x="1723" y="1331"/>
                  <a:pt x="1724" y="1331"/>
                  <a:pt x="1724" y="1331"/>
                </a:cubicBezTo>
                <a:cubicBezTo>
                  <a:pt x="1747" y="1314"/>
                  <a:pt x="1770" y="1297"/>
                  <a:pt x="1795" y="1280"/>
                </a:cubicBezTo>
                <a:cubicBezTo>
                  <a:pt x="1846" y="1249"/>
                  <a:pt x="1897" y="1219"/>
                  <a:pt x="1949" y="1192"/>
                </a:cubicBezTo>
                <a:cubicBezTo>
                  <a:pt x="1970" y="1179"/>
                  <a:pt x="1993" y="1171"/>
                  <a:pt x="2015" y="1158"/>
                </a:cubicBezTo>
                <a:cubicBezTo>
                  <a:pt x="2019" y="1156"/>
                  <a:pt x="2023" y="1153"/>
                  <a:pt x="2026" y="1151"/>
                </a:cubicBezTo>
                <a:lnTo>
                  <a:pt x="2026" y="1151"/>
                </a:lnTo>
                <a:cubicBezTo>
                  <a:pt x="2028" y="1151"/>
                  <a:pt x="2030" y="1150"/>
                  <a:pt x="2031" y="1150"/>
                </a:cubicBezTo>
                <a:cubicBezTo>
                  <a:pt x="2092" y="1131"/>
                  <a:pt x="2151" y="1108"/>
                  <a:pt x="2213" y="1091"/>
                </a:cubicBezTo>
                <a:cubicBezTo>
                  <a:pt x="2269" y="1076"/>
                  <a:pt x="2328" y="1066"/>
                  <a:pt x="2385" y="1051"/>
                </a:cubicBezTo>
                <a:cubicBezTo>
                  <a:pt x="2395" y="1049"/>
                  <a:pt x="2412" y="1046"/>
                  <a:pt x="2426" y="1043"/>
                </a:cubicBezTo>
                <a:lnTo>
                  <a:pt x="2426" y="1043"/>
                </a:lnTo>
                <a:cubicBezTo>
                  <a:pt x="2457" y="1040"/>
                  <a:pt x="2490" y="1037"/>
                  <a:pt x="2522" y="1034"/>
                </a:cubicBezTo>
                <a:cubicBezTo>
                  <a:pt x="2545" y="1032"/>
                  <a:pt x="2568" y="1029"/>
                  <a:pt x="2590" y="1025"/>
                </a:cubicBezTo>
                <a:lnTo>
                  <a:pt x="2590" y="1025"/>
                </a:lnTo>
                <a:cubicBezTo>
                  <a:pt x="2612" y="1023"/>
                  <a:pt x="2633" y="1021"/>
                  <a:pt x="2655" y="1017"/>
                </a:cubicBezTo>
                <a:cubicBezTo>
                  <a:pt x="2687" y="1011"/>
                  <a:pt x="2720" y="1004"/>
                  <a:pt x="2754" y="1000"/>
                </a:cubicBezTo>
                <a:lnTo>
                  <a:pt x="2754" y="1000"/>
                </a:lnTo>
                <a:cubicBezTo>
                  <a:pt x="2725" y="1004"/>
                  <a:pt x="2717" y="1006"/>
                  <a:pt x="2719" y="1006"/>
                </a:cubicBezTo>
                <a:cubicBezTo>
                  <a:pt x="2724" y="1006"/>
                  <a:pt x="2776" y="1000"/>
                  <a:pt x="2790" y="998"/>
                </a:cubicBezTo>
                <a:cubicBezTo>
                  <a:pt x="2853" y="996"/>
                  <a:pt x="2914" y="990"/>
                  <a:pt x="2977" y="990"/>
                </a:cubicBezTo>
                <a:cubicBezTo>
                  <a:pt x="2997" y="989"/>
                  <a:pt x="3017" y="989"/>
                  <a:pt x="3036" y="989"/>
                </a:cubicBezTo>
                <a:close/>
                <a:moveTo>
                  <a:pt x="3033" y="0"/>
                </a:moveTo>
                <a:cubicBezTo>
                  <a:pt x="2855" y="0"/>
                  <a:pt x="2675" y="14"/>
                  <a:pt x="2498" y="40"/>
                </a:cubicBezTo>
                <a:lnTo>
                  <a:pt x="2498" y="40"/>
                </a:lnTo>
                <a:cubicBezTo>
                  <a:pt x="1906" y="92"/>
                  <a:pt x="1353" y="298"/>
                  <a:pt x="921" y="716"/>
                </a:cubicBezTo>
                <a:cubicBezTo>
                  <a:pt x="548" y="1074"/>
                  <a:pt x="295" y="1567"/>
                  <a:pt x="199" y="2073"/>
                </a:cubicBezTo>
                <a:cubicBezTo>
                  <a:pt x="1" y="3090"/>
                  <a:pt x="293" y="4249"/>
                  <a:pt x="1125" y="4914"/>
                </a:cubicBezTo>
                <a:cubicBezTo>
                  <a:pt x="1601" y="5295"/>
                  <a:pt x="2207" y="5480"/>
                  <a:pt x="2815" y="5480"/>
                </a:cubicBezTo>
                <a:cubicBezTo>
                  <a:pt x="3434" y="5480"/>
                  <a:pt x="4057" y="5289"/>
                  <a:pt x="4549" y="4919"/>
                </a:cubicBezTo>
                <a:cubicBezTo>
                  <a:pt x="5476" y="4221"/>
                  <a:pt x="5844" y="2983"/>
                  <a:pt x="5526" y="1874"/>
                </a:cubicBezTo>
                <a:cubicBezTo>
                  <a:pt x="5354" y="1274"/>
                  <a:pt x="4987" y="750"/>
                  <a:pt x="4469" y="402"/>
                </a:cubicBezTo>
                <a:cubicBezTo>
                  <a:pt x="4038" y="112"/>
                  <a:pt x="3538" y="0"/>
                  <a:pt x="3033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05" name="Google Shape;9405;p26"/>
          <p:cNvSpPr/>
          <p:nvPr/>
        </p:nvSpPr>
        <p:spPr>
          <a:xfrm>
            <a:off x="2416525" y="4108438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406" name="Google Shape;9406;p26"/>
          <p:cNvGrpSpPr/>
          <p:nvPr/>
        </p:nvGrpSpPr>
        <p:grpSpPr>
          <a:xfrm>
            <a:off x="6538223" y="163649"/>
            <a:ext cx="1356637" cy="1528669"/>
            <a:chOff x="6638425" y="262025"/>
            <a:chExt cx="1356637" cy="1528669"/>
          </a:xfrm>
        </p:grpSpPr>
        <p:sp>
          <p:nvSpPr>
            <p:cNvPr id="9407" name="Google Shape;9407;p26"/>
            <p:cNvSpPr/>
            <p:nvPr/>
          </p:nvSpPr>
          <p:spPr>
            <a:xfrm>
              <a:off x="6766473" y="490494"/>
              <a:ext cx="1228589" cy="1300201"/>
            </a:xfrm>
            <a:custGeom>
              <a:avLst/>
              <a:gdLst/>
              <a:ahLst/>
              <a:cxnLst/>
              <a:rect l="l" t="t" r="r" b="b"/>
              <a:pathLst>
                <a:path w="34244" h="36240" extrusionOk="0">
                  <a:moveTo>
                    <a:pt x="10629" y="0"/>
                  </a:moveTo>
                  <a:cubicBezTo>
                    <a:pt x="9833" y="0"/>
                    <a:pt x="0" y="8812"/>
                    <a:pt x="284" y="9136"/>
                  </a:cubicBezTo>
                  <a:cubicBezTo>
                    <a:pt x="8459" y="18463"/>
                    <a:pt x="17432" y="27584"/>
                    <a:pt x="26416" y="36131"/>
                  </a:cubicBezTo>
                  <a:cubicBezTo>
                    <a:pt x="26496" y="36207"/>
                    <a:pt x="26692" y="36240"/>
                    <a:pt x="26890" y="36240"/>
                  </a:cubicBezTo>
                  <a:cubicBezTo>
                    <a:pt x="27102" y="36240"/>
                    <a:pt x="27316" y="36202"/>
                    <a:pt x="27390" y="36139"/>
                  </a:cubicBezTo>
                  <a:cubicBezTo>
                    <a:pt x="28573" y="35143"/>
                    <a:pt x="33730" y="30702"/>
                    <a:pt x="34136" y="30195"/>
                  </a:cubicBezTo>
                  <a:cubicBezTo>
                    <a:pt x="34243" y="30058"/>
                    <a:pt x="34206" y="29531"/>
                    <a:pt x="34110" y="29380"/>
                  </a:cubicBezTo>
                  <a:cubicBezTo>
                    <a:pt x="31722" y="25670"/>
                    <a:pt x="15163" y="5150"/>
                    <a:pt x="10670" y="15"/>
                  </a:cubicBezTo>
                  <a:cubicBezTo>
                    <a:pt x="10662" y="5"/>
                    <a:pt x="10648" y="0"/>
                    <a:pt x="1062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08" name="Google Shape;9408;p26"/>
            <p:cNvSpPr/>
            <p:nvPr/>
          </p:nvSpPr>
          <p:spPr>
            <a:xfrm>
              <a:off x="6638425" y="262025"/>
              <a:ext cx="134038" cy="172571"/>
            </a:xfrm>
            <a:custGeom>
              <a:avLst/>
              <a:gdLst/>
              <a:ahLst/>
              <a:cxnLst/>
              <a:rect l="l" t="t" r="r" b="b"/>
              <a:pathLst>
                <a:path w="3736" h="4810" extrusionOk="0">
                  <a:moveTo>
                    <a:pt x="912" y="0"/>
                  </a:moveTo>
                  <a:cubicBezTo>
                    <a:pt x="834" y="0"/>
                    <a:pt x="757" y="35"/>
                    <a:pt x="716" y="108"/>
                  </a:cubicBezTo>
                  <a:cubicBezTo>
                    <a:pt x="338" y="770"/>
                    <a:pt x="249" y="1520"/>
                    <a:pt x="34" y="2240"/>
                  </a:cubicBezTo>
                  <a:cubicBezTo>
                    <a:pt x="0" y="2357"/>
                    <a:pt x="50" y="2450"/>
                    <a:pt x="125" y="2506"/>
                  </a:cubicBezTo>
                  <a:cubicBezTo>
                    <a:pt x="135" y="2526"/>
                    <a:pt x="143" y="2548"/>
                    <a:pt x="161" y="2568"/>
                  </a:cubicBezTo>
                  <a:cubicBezTo>
                    <a:pt x="698" y="3192"/>
                    <a:pt x="1384" y="3997"/>
                    <a:pt x="2006" y="4554"/>
                  </a:cubicBezTo>
                  <a:cubicBezTo>
                    <a:pt x="2209" y="4735"/>
                    <a:pt x="2367" y="4809"/>
                    <a:pt x="2504" y="4809"/>
                  </a:cubicBezTo>
                  <a:cubicBezTo>
                    <a:pt x="2785" y="4809"/>
                    <a:pt x="2972" y="4495"/>
                    <a:pt x="3259" y="4156"/>
                  </a:cubicBezTo>
                  <a:cubicBezTo>
                    <a:pt x="3736" y="3592"/>
                    <a:pt x="3718" y="3198"/>
                    <a:pt x="3271" y="2645"/>
                  </a:cubicBezTo>
                  <a:cubicBezTo>
                    <a:pt x="2569" y="1776"/>
                    <a:pt x="1833" y="927"/>
                    <a:pt x="1102" y="82"/>
                  </a:cubicBezTo>
                  <a:cubicBezTo>
                    <a:pt x="1054" y="29"/>
                    <a:pt x="983" y="0"/>
                    <a:pt x="91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09" name="Google Shape;9409;p26"/>
            <p:cNvSpPr/>
            <p:nvPr/>
          </p:nvSpPr>
          <p:spPr>
            <a:xfrm>
              <a:off x="6664042" y="326999"/>
              <a:ext cx="482409" cy="485494"/>
            </a:xfrm>
            <a:custGeom>
              <a:avLst/>
              <a:gdLst/>
              <a:ahLst/>
              <a:cxnLst/>
              <a:rect l="l" t="t" r="r" b="b"/>
              <a:pathLst>
                <a:path w="13446" h="13532" extrusionOk="0">
                  <a:moveTo>
                    <a:pt x="2810" y="0"/>
                  </a:moveTo>
                  <a:cubicBezTo>
                    <a:pt x="2498" y="0"/>
                    <a:pt x="0" y="2309"/>
                    <a:pt x="67" y="2417"/>
                  </a:cubicBezTo>
                  <a:cubicBezTo>
                    <a:pt x="435" y="3003"/>
                    <a:pt x="1087" y="3588"/>
                    <a:pt x="1527" y="4117"/>
                  </a:cubicBezTo>
                  <a:cubicBezTo>
                    <a:pt x="2258" y="4997"/>
                    <a:pt x="2746" y="6087"/>
                    <a:pt x="3089" y="7170"/>
                  </a:cubicBezTo>
                  <a:cubicBezTo>
                    <a:pt x="3662" y="8980"/>
                    <a:pt x="3797" y="11288"/>
                    <a:pt x="3201" y="13105"/>
                  </a:cubicBezTo>
                  <a:cubicBezTo>
                    <a:pt x="3169" y="13200"/>
                    <a:pt x="3199" y="13278"/>
                    <a:pt x="3252" y="13334"/>
                  </a:cubicBezTo>
                  <a:cubicBezTo>
                    <a:pt x="3280" y="13441"/>
                    <a:pt x="3384" y="13532"/>
                    <a:pt x="3499" y="13532"/>
                  </a:cubicBezTo>
                  <a:cubicBezTo>
                    <a:pt x="3548" y="13532"/>
                    <a:pt x="3599" y="13515"/>
                    <a:pt x="3648" y="13477"/>
                  </a:cubicBezTo>
                  <a:cubicBezTo>
                    <a:pt x="5565" y="11954"/>
                    <a:pt x="13042" y="5469"/>
                    <a:pt x="13372" y="4834"/>
                  </a:cubicBezTo>
                  <a:cubicBezTo>
                    <a:pt x="13406" y="4773"/>
                    <a:pt x="13406" y="4711"/>
                    <a:pt x="13392" y="4655"/>
                  </a:cubicBezTo>
                  <a:cubicBezTo>
                    <a:pt x="13446" y="4522"/>
                    <a:pt x="13384" y="4325"/>
                    <a:pt x="13197" y="4290"/>
                  </a:cubicBezTo>
                  <a:cubicBezTo>
                    <a:pt x="13022" y="4255"/>
                    <a:pt x="12847" y="4241"/>
                    <a:pt x="12672" y="4241"/>
                  </a:cubicBezTo>
                  <a:cubicBezTo>
                    <a:pt x="12227" y="4241"/>
                    <a:pt x="11783" y="4332"/>
                    <a:pt x="11342" y="4409"/>
                  </a:cubicBezTo>
                  <a:cubicBezTo>
                    <a:pt x="10969" y="4474"/>
                    <a:pt x="10579" y="4505"/>
                    <a:pt x="10182" y="4505"/>
                  </a:cubicBezTo>
                  <a:cubicBezTo>
                    <a:pt x="9292" y="4505"/>
                    <a:pt x="8374" y="4351"/>
                    <a:pt x="7565" y="4097"/>
                  </a:cubicBezTo>
                  <a:cubicBezTo>
                    <a:pt x="5539" y="3462"/>
                    <a:pt x="4175" y="1546"/>
                    <a:pt x="2835" y="9"/>
                  </a:cubicBezTo>
                  <a:cubicBezTo>
                    <a:pt x="2830" y="3"/>
                    <a:pt x="2821" y="0"/>
                    <a:pt x="281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0" name="Google Shape;9410;p26"/>
            <p:cNvSpPr/>
            <p:nvPr/>
          </p:nvSpPr>
          <p:spPr>
            <a:xfrm>
              <a:off x="6765827" y="474528"/>
              <a:ext cx="399891" cy="351671"/>
            </a:xfrm>
            <a:custGeom>
              <a:avLst/>
              <a:gdLst/>
              <a:ahLst/>
              <a:cxnLst/>
              <a:rect l="l" t="t" r="r" b="b"/>
              <a:pathLst>
                <a:path w="11146" h="9802" extrusionOk="0">
                  <a:moveTo>
                    <a:pt x="10393" y="1"/>
                  </a:moveTo>
                  <a:cubicBezTo>
                    <a:pt x="10112" y="1"/>
                    <a:pt x="3443" y="6015"/>
                    <a:pt x="280" y="8943"/>
                  </a:cubicBezTo>
                  <a:cubicBezTo>
                    <a:pt x="235" y="8985"/>
                    <a:pt x="201" y="9029"/>
                    <a:pt x="175" y="9076"/>
                  </a:cubicBezTo>
                  <a:cubicBezTo>
                    <a:pt x="0" y="9400"/>
                    <a:pt x="285" y="9802"/>
                    <a:pt x="614" y="9802"/>
                  </a:cubicBezTo>
                  <a:cubicBezTo>
                    <a:pt x="715" y="9802"/>
                    <a:pt x="821" y="9763"/>
                    <a:pt x="918" y="9673"/>
                  </a:cubicBezTo>
                  <a:cubicBezTo>
                    <a:pt x="4167" y="6667"/>
                    <a:pt x="7358" y="3625"/>
                    <a:pt x="10809" y="857"/>
                  </a:cubicBezTo>
                  <a:cubicBezTo>
                    <a:pt x="11145" y="589"/>
                    <a:pt x="10931" y="36"/>
                    <a:pt x="10521" y="9"/>
                  </a:cubicBezTo>
                  <a:lnTo>
                    <a:pt x="10394" y="1"/>
                  </a:lnTo>
                  <a:cubicBezTo>
                    <a:pt x="10394" y="1"/>
                    <a:pt x="10393" y="1"/>
                    <a:pt x="103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411" name="Google Shape;9411;p26"/>
          <p:cNvSpPr/>
          <p:nvPr/>
        </p:nvSpPr>
        <p:spPr>
          <a:xfrm>
            <a:off x="5865550" y="1010525"/>
            <a:ext cx="388400" cy="411925"/>
          </a:xfrm>
          <a:custGeom>
            <a:avLst/>
            <a:gdLst/>
            <a:ahLst/>
            <a:cxnLst/>
            <a:rect l="l" t="t" r="r" b="b"/>
            <a:pathLst>
              <a:path w="15536" h="16477" extrusionOk="0">
                <a:moveTo>
                  <a:pt x="6847" y="1663"/>
                </a:moveTo>
                <a:cubicBezTo>
                  <a:pt x="7694" y="2699"/>
                  <a:pt x="8474" y="3796"/>
                  <a:pt x="9217" y="4915"/>
                </a:cubicBezTo>
                <a:lnTo>
                  <a:pt x="9217" y="4915"/>
                </a:lnTo>
                <a:cubicBezTo>
                  <a:pt x="8312" y="5132"/>
                  <a:pt x="7406" y="5345"/>
                  <a:pt x="6499" y="5555"/>
                </a:cubicBezTo>
                <a:lnTo>
                  <a:pt x="6499" y="5555"/>
                </a:lnTo>
                <a:cubicBezTo>
                  <a:pt x="6577" y="4254"/>
                  <a:pt x="6686" y="2956"/>
                  <a:pt x="6847" y="1663"/>
                </a:cubicBezTo>
                <a:close/>
                <a:moveTo>
                  <a:pt x="13631" y="4832"/>
                </a:moveTo>
                <a:cubicBezTo>
                  <a:pt x="13054" y="5635"/>
                  <a:pt x="12464" y="6428"/>
                  <a:pt x="11865" y="7213"/>
                </a:cubicBezTo>
                <a:lnTo>
                  <a:pt x="11865" y="7213"/>
                </a:lnTo>
                <a:cubicBezTo>
                  <a:pt x="11783" y="7081"/>
                  <a:pt x="11700" y="6949"/>
                  <a:pt x="11617" y="6817"/>
                </a:cubicBezTo>
                <a:cubicBezTo>
                  <a:pt x="11353" y="6396"/>
                  <a:pt x="11086" y="5973"/>
                  <a:pt x="10816" y="5552"/>
                </a:cubicBezTo>
                <a:lnTo>
                  <a:pt x="10816" y="5552"/>
                </a:lnTo>
                <a:cubicBezTo>
                  <a:pt x="11756" y="5320"/>
                  <a:pt x="12695" y="5082"/>
                  <a:pt x="13631" y="4832"/>
                </a:cubicBezTo>
                <a:close/>
                <a:moveTo>
                  <a:pt x="5447" y="6821"/>
                </a:moveTo>
                <a:lnTo>
                  <a:pt x="5447" y="6821"/>
                </a:lnTo>
                <a:cubicBezTo>
                  <a:pt x="5412" y="7578"/>
                  <a:pt x="5383" y="8337"/>
                  <a:pt x="5358" y="9095"/>
                </a:cubicBezTo>
                <a:lnTo>
                  <a:pt x="5358" y="9095"/>
                </a:lnTo>
                <a:cubicBezTo>
                  <a:pt x="4278" y="8603"/>
                  <a:pt x="3200" y="8103"/>
                  <a:pt x="2127" y="7595"/>
                </a:cubicBezTo>
                <a:lnTo>
                  <a:pt x="2127" y="7595"/>
                </a:lnTo>
                <a:cubicBezTo>
                  <a:pt x="3233" y="7333"/>
                  <a:pt x="4340" y="7077"/>
                  <a:pt x="5447" y="6821"/>
                </a:cubicBezTo>
                <a:close/>
                <a:moveTo>
                  <a:pt x="9795" y="5801"/>
                </a:moveTo>
                <a:cubicBezTo>
                  <a:pt x="10147" y="6347"/>
                  <a:pt x="10492" y="6896"/>
                  <a:pt x="10833" y="7443"/>
                </a:cubicBezTo>
                <a:cubicBezTo>
                  <a:pt x="10961" y="7647"/>
                  <a:pt x="11089" y="7852"/>
                  <a:pt x="11216" y="8057"/>
                </a:cubicBezTo>
                <a:lnTo>
                  <a:pt x="11216" y="8057"/>
                </a:lnTo>
                <a:cubicBezTo>
                  <a:pt x="10515" y="8963"/>
                  <a:pt x="9804" y="9861"/>
                  <a:pt x="9090" y="10757"/>
                </a:cubicBezTo>
                <a:lnTo>
                  <a:pt x="9090" y="10757"/>
                </a:lnTo>
                <a:cubicBezTo>
                  <a:pt x="8168" y="10356"/>
                  <a:pt x="7249" y="9949"/>
                  <a:pt x="6332" y="9536"/>
                </a:cubicBezTo>
                <a:lnTo>
                  <a:pt x="6332" y="9536"/>
                </a:lnTo>
                <a:cubicBezTo>
                  <a:pt x="6362" y="8553"/>
                  <a:pt x="6396" y="7571"/>
                  <a:pt x="6443" y="6590"/>
                </a:cubicBezTo>
                <a:lnTo>
                  <a:pt x="6443" y="6590"/>
                </a:lnTo>
                <a:cubicBezTo>
                  <a:pt x="7562" y="6331"/>
                  <a:pt x="8679" y="6070"/>
                  <a:pt x="9795" y="5801"/>
                </a:cubicBezTo>
                <a:close/>
                <a:moveTo>
                  <a:pt x="11771" y="8958"/>
                </a:moveTo>
                <a:cubicBezTo>
                  <a:pt x="12536" y="10214"/>
                  <a:pt x="13278" y="11491"/>
                  <a:pt x="13947" y="12799"/>
                </a:cubicBezTo>
                <a:lnTo>
                  <a:pt x="13947" y="12799"/>
                </a:lnTo>
                <a:cubicBezTo>
                  <a:pt x="12637" y="12267"/>
                  <a:pt x="11332" y="11721"/>
                  <a:pt x="10032" y="11163"/>
                </a:cubicBezTo>
                <a:lnTo>
                  <a:pt x="10032" y="11163"/>
                </a:lnTo>
                <a:cubicBezTo>
                  <a:pt x="10616" y="10431"/>
                  <a:pt x="11196" y="9697"/>
                  <a:pt x="11771" y="8958"/>
                </a:cubicBezTo>
                <a:close/>
                <a:moveTo>
                  <a:pt x="6300" y="10607"/>
                </a:moveTo>
                <a:cubicBezTo>
                  <a:pt x="7016" y="10927"/>
                  <a:pt x="7732" y="11244"/>
                  <a:pt x="8451" y="11557"/>
                </a:cubicBezTo>
                <a:lnTo>
                  <a:pt x="8451" y="11557"/>
                </a:lnTo>
                <a:cubicBezTo>
                  <a:pt x="7691" y="12508"/>
                  <a:pt x="6929" y="13457"/>
                  <a:pt x="6174" y="14413"/>
                </a:cubicBezTo>
                <a:lnTo>
                  <a:pt x="6174" y="14413"/>
                </a:lnTo>
                <a:cubicBezTo>
                  <a:pt x="6229" y="13146"/>
                  <a:pt x="6264" y="11877"/>
                  <a:pt x="6300" y="10607"/>
                </a:cubicBezTo>
                <a:close/>
                <a:moveTo>
                  <a:pt x="6513" y="1"/>
                </a:moveTo>
                <a:cubicBezTo>
                  <a:pt x="6290" y="1"/>
                  <a:pt x="6060" y="131"/>
                  <a:pt x="6026" y="362"/>
                </a:cubicBezTo>
                <a:cubicBezTo>
                  <a:pt x="5760" y="2163"/>
                  <a:pt x="5604" y="3972"/>
                  <a:pt x="5501" y="5786"/>
                </a:cubicBezTo>
                <a:lnTo>
                  <a:pt x="5501" y="5786"/>
                </a:lnTo>
                <a:cubicBezTo>
                  <a:pt x="3837" y="6171"/>
                  <a:pt x="2172" y="6555"/>
                  <a:pt x="511" y="6958"/>
                </a:cubicBezTo>
                <a:cubicBezTo>
                  <a:pt x="115" y="7055"/>
                  <a:pt x="1" y="7681"/>
                  <a:pt x="393" y="7868"/>
                </a:cubicBezTo>
                <a:cubicBezTo>
                  <a:pt x="2028" y="8652"/>
                  <a:pt x="3672" y="9419"/>
                  <a:pt x="5324" y="10167"/>
                </a:cubicBezTo>
                <a:lnTo>
                  <a:pt x="5324" y="10167"/>
                </a:lnTo>
                <a:cubicBezTo>
                  <a:pt x="5265" y="12097"/>
                  <a:pt x="5213" y="14027"/>
                  <a:pt x="5099" y="15951"/>
                </a:cubicBezTo>
                <a:cubicBezTo>
                  <a:pt x="5085" y="16196"/>
                  <a:pt x="5221" y="16347"/>
                  <a:pt x="5397" y="16404"/>
                </a:cubicBezTo>
                <a:lnTo>
                  <a:pt x="5397" y="16404"/>
                </a:lnTo>
                <a:cubicBezTo>
                  <a:pt x="5468" y="16450"/>
                  <a:pt x="5548" y="16477"/>
                  <a:pt x="5628" y="16477"/>
                </a:cubicBezTo>
                <a:cubicBezTo>
                  <a:pt x="5740" y="16477"/>
                  <a:pt x="5853" y="16426"/>
                  <a:pt x="5948" y="16303"/>
                </a:cubicBezTo>
                <a:cubicBezTo>
                  <a:pt x="7084" y="14845"/>
                  <a:pt x="8241" y="13406"/>
                  <a:pt x="9393" y="11965"/>
                </a:cubicBezTo>
                <a:lnTo>
                  <a:pt x="9393" y="11965"/>
                </a:lnTo>
                <a:cubicBezTo>
                  <a:pt x="11196" y="12741"/>
                  <a:pt x="13009" y="13494"/>
                  <a:pt x="14832" y="14222"/>
                </a:cubicBezTo>
                <a:cubicBezTo>
                  <a:pt x="14891" y="14245"/>
                  <a:pt x="14947" y="14256"/>
                  <a:pt x="14999" y="14256"/>
                </a:cubicBezTo>
                <a:cubicBezTo>
                  <a:pt x="15344" y="14256"/>
                  <a:pt x="15535" y="13791"/>
                  <a:pt x="15394" y="13491"/>
                </a:cubicBezTo>
                <a:cubicBezTo>
                  <a:pt x="14529" y="11640"/>
                  <a:pt x="13496" y="9859"/>
                  <a:pt x="12424" y="8114"/>
                </a:cubicBezTo>
                <a:lnTo>
                  <a:pt x="12424" y="8114"/>
                </a:lnTo>
                <a:cubicBezTo>
                  <a:pt x="13397" y="6844"/>
                  <a:pt x="14350" y="5557"/>
                  <a:pt x="15264" y="4238"/>
                </a:cubicBezTo>
                <a:cubicBezTo>
                  <a:pt x="15493" y="3909"/>
                  <a:pt x="15177" y="3491"/>
                  <a:pt x="14822" y="3491"/>
                </a:cubicBezTo>
                <a:cubicBezTo>
                  <a:pt x="14782" y="3491"/>
                  <a:pt x="14741" y="3496"/>
                  <a:pt x="14701" y="3507"/>
                </a:cubicBezTo>
                <a:cubicBezTo>
                  <a:pt x="13221" y="3921"/>
                  <a:pt x="11733" y="4302"/>
                  <a:pt x="10242" y="4667"/>
                </a:cubicBezTo>
                <a:lnTo>
                  <a:pt x="10242" y="4667"/>
                </a:lnTo>
                <a:cubicBezTo>
                  <a:pt x="9206" y="3091"/>
                  <a:pt x="8105" y="1549"/>
                  <a:pt x="6860" y="143"/>
                </a:cubicBezTo>
                <a:cubicBezTo>
                  <a:pt x="6774" y="46"/>
                  <a:pt x="6645" y="1"/>
                  <a:pt x="6513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12" name="Google Shape;9412;p26"/>
          <p:cNvSpPr/>
          <p:nvPr/>
        </p:nvSpPr>
        <p:spPr>
          <a:xfrm>
            <a:off x="7934475" y="805838"/>
            <a:ext cx="176025" cy="165050"/>
          </a:xfrm>
          <a:custGeom>
            <a:avLst/>
            <a:gdLst/>
            <a:ahLst/>
            <a:cxnLst/>
            <a:rect l="l" t="t" r="r" b="b"/>
            <a:pathLst>
              <a:path w="7041" h="6602" extrusionOk="0">
                <a:moveTo>
                  <a:pt x="4935" y="1378"/>
                </a:moveTo>
                <a:cubicBezTo>
                  <a:pt x="4939" y="1380"/>
                  <a:pt x="4948" y="1387"/>
                  <a:pt x="4965" y="1400"/>
                </a:cubicBezTo>
                <a:cubicBezTo>
                  <a:pt x="4955" y="1392"/>
                  <a:pt x="4945" y="1385"/>
                  <a:pt x="4935" y="1378"/>
                </a:cubicBezTo>
                <a:close/>
                <a:moveTo>
                  <a:pt x="1630" y="1762"/>
                </a:moveTo>
                <a:lnTo>
                  <a:pt x="1630" y="1762"/>
                </a:lnTo>
                <a:cubicBezTo>
                  <a:pt x="1621" y="1773"/>
                  <a:pt x="1618" y="1778"/>
                  <a:pt x="1618" y="1778"/>
                </a:cubicBezTo>
                <a:cubicBezTo>
                  <a:pt x="1618" y="1778"/>
                  <a:pt x="1623" y="1771"/>
                  <a:pt x="1630" y="1762"/>
                </a:cubicBezTo>
                <a:close/>
                <a:moveTo>
                  <a:pt x="3639" y="986"/>
                </a:moveTo>
                <a:cubicBezTo>
                  <a:pt x="4036" y="986"/>
                  <a:pt x="4418" y="1072"/>
                  <a:pt x="4734" y="1250"/>
                </a:cubicBezTo>
                <a:cubicBezTo>
                  <a:pt x="4786" y="1280"/>
                  <a:pt x="4839" y="1313"/>
                  <a:pt x="4890" y="1347"/>
                </a:cubicBezTo>
                <a:cubicBezTo>
                  <a:pt x="4906" y="1357"/>
                  <a:pt x="4921" y="1367"/>
                  <a:pt x="4935" y="1378"/>
                </a:cubicBezTo>
                <a:lnTo>
                  <a:pt x="4935" y="1378"/>
                </a:lnTo>
                <a:cubicBezTo>
                  <a:pt x="4934" y="1377"/>
                  <a:pt x="4933" y="1376"/>
                  <a:pt x="4933" y="1376"/>
                </a:cubicBezTo>
                <a:lnTo>
                  <a:pt x="4933" y="1376"/>
                </a:lnTo>
                <a:cubicBezTo>
                  <a:pt x="4934" y="1376"/>
                  <a:pt x="4964" y="1397"/>
                  <a:pt x="4972" y="1404"/>
                </a:cubicBezTo>
                <a:cubicBezTo>
                  <a:pt x="5081" y="1495"/>
                  <a:pt x="5182" y="1594"/>
                  <a:pt x="5275" y="1701"/>
                </a:cubicBezTo>
                <a:cubicBezTo>
                  <a:pt x="5296" y="1724"/>
                  <a:pt x="5315" y="1747"/>
                  <a:pt x="5332" y="1771"/>
                </a:cubicBezTo>
                <a:cubicBezTo>
                  <a:pt x="5336" y="1776"/>
                  <a:pt x="5339" y="1780"/>
                  <a:pt x="5342" y="1782"/>
                </a:cubicBezTo>
                <a:lnTo>
                  <a:pt x="5342" y="1782"/>
                </a:lnTo>
                <a:cubicBezTo>
                  <a:pt x="5378" y="1835"/>
                  <a:pt x="5414" y="1889"/>
                  <a:pt x="5446" y="1943"/>
                </a:cubicBezTo>
                <a:cubicBezTo>
                  <a:pt x="5477" y="1994"/>
                  <a:pt x="5507" y="2045"/>
                  <a:pt x="5534" y="2097"/>
                </a:cubicBezTo>
                <a:cubicBezTo>
                  <a:pt x="5548" y="2126"/>
                  <a:pt x="5603" y="2244"/>
                  <a:pt x="5604" y="2244"/>
                </a:cubicBezTo>
                <a:cubicBezTo>
                  <a:pt x="5605" y="2244"/>
                  <a:pt x="5604" y="2244"/>
                  <a:pt x="5604" y="2242"/>
                </a:cubicBezTo>
                <a:lnTo>
                  <a:pt x="5604" y="2242"/>
                </a:lnTo>
                <a:cubicBezTo>
                  <a:pt x="5646" y="2347"/>
                  <a:pt x="5682" y="2454"/>
                  <a:pt x="5711" y="2561"/>
                </a:cubicBezTo>
                <a:cubicBezTo>
                  <a:pt x="5726" y="2620"/>
                  <a:pt x="5741" y="2679"/>
                  <a:pt x="5751" y="2738"/>
                </a:cubicBezTo>
                <a:cubicBezTo>
                  <a:pt x="5756" y="2758"/>
                  <a:pt x="5778" y="2901"/>
                  <a:pt x="5781" y="2901"/>
                </a:cubicBezTo>
                <a:cubicBezTo>
                  <a:pt x="5781" y="2901"/>
                  <a:pt x="5781" y="2892"/>
                  <a:pt x="5779" y="2872"/>
                </a:cubicBezTo>
                <a:lnTo>
                  <a:pt x="5779" y="2872"/>
                </a:lnTo>
                <a:cubicBezTo>
                  <a:pt x="5793" y="2999"/>
                  <a:pt x="5800" y="3127"/>
                  <a:pt x="5800" y="3256"/>
                </a:cubicBezTo>
                <a:cubicBezTo>
                  <a:pt x="5798" y="3323"/>
                  <a:pt x="5796" y="3393"/>
                  <a:pt x="5791" y="3460"/>
                </a:cubicBezTo>
                <a:cubicBezTo>
                  <a:pt x="5787" y="3518"/>
                  <a:pt x="5781" y="3572"/>
                  <a:pt x="5780" y="3582"/>
                </a:cubicBezTo>
                <a:lnTo>
                  <a:pt x="5780" y="3582"/>
                </a:lnTo>
                <a:cubicBezTo>
                  <a:pt x="5759" y="3706"/>
                  <a:pt x="5734" y="3831"/>
                  <a:pt x="5699" y="3953"/>
                </a:cubicBezTo>
                <a:cubicBezTo>
                  <a:pt x="5682" y="4012"/>
                  <a:pt x="5663" y="4069"/>
                  <a:pt x="5642" y="4126"/>
                </a:cubicBezTo>
                <a:cubicBezTo>
                  <a:pt x="5631" y="4155"/>
                  <a:pt x="5621" y="4183"/>
                  <a:pt x="5610" y="4212"/>
                </a:cubicBezTo>
                <a:cubicBezTo>
                  <a:pt x="5606" y="4223"/>
                  <a:pt x="5602" y="4232"/>
                  <a:pt x="5600" y="4238"/>
                </a:cubicBezTo>
                <a:lnTo>
                  <a:pt x="5600" y="4238"/>
                </a:lnTo>
                <a:cubicBezTo>
                  <a:pt x="5597" y="4244"/>
                  <a:pt x="5593" y="4252"/>
                  <a:pt x="5589" y="4261"/>
                </a:cubicBezTo>
                <a:cubicBezTo>
                  <a:pt x="5534" y="4370"/>
                  <a:pt x="5477" y="4478"/>
                  <a:pt x="5412" y="4581"/>
                </a:cubicBezTo>
                <a:cubicBezTo>
                  <a:pt x="5311" y="4737"/>
                  <a:pt x="5324" y="4720"/>
                  <a:pt x="5189" y="4863"/>
                </a:cubicBezTo>
                <a:cubicBezTo>
                  <a:pt x="4814" y="5261"/>
                  <a:pt x="4355" y="5476"/>
                  <a:pt x="3756" y="5573"/>
                </a:cubicBezTo>
                <a:cubicBezTo>
                  <a:pt x="3620" y="5595"/>
                  <a:pt x="3482" y="5605"/>
                  <a:pt x="3344" y="5605"/>
                </a:cubicBezTo>
                <a:cubicBezTo>
                  <a:pt x="2954" y="5605"/>
                  <a:pt x="2572" y="5519"/>
                  <a:pt x="2265" y="5346"/>
                </a:cubicBezTo>
                <a:cubicBezTo>
                  <a:pt x="2214" y="5316"/>
                  <a:pt x="2164" y="5285"/>
                  <a:pt x="2113" y="5253"/>
                </a:cubicBezTo>
                <a:cubicBezTo>
                  <a:pt x="2098" y="5243"/>
                  <a:pt x="2015" y="5180"/>
                  <a:pt x="2013" y="5180"/>
                </a:cubicBezTo>
                <a:lnTo>
                  <a:pt x="2013" y="5180"/>
                </a:lnTo>
                <a:cubicBezTo>
                  <a:pt x="2013" y="5180"/>
                  <a:pt x="2019" y="5186"/>
                  <a:pt x="2037" y="5200"/>
                </a:cubicBezTo>
                <a:cubicBezTo>
                  <a:pt x="1930" y="5114"/>
                  <a:pt x="1831" y="5019"/>
                  <a:pt x="1740" y="4916"/>
                </a:cubicBezTo>
                <a:cubicBezTo>
                  <a:pt x="1728" y="4902"/>
                  <a:pt x="1675" y="4837"/>
                  <a:pt x="1657" y="4816"/>
                </a:cubicBezTo>
                <a:lnTo>
                  <a:pt x="1657" y="4816"/>
                </a:lnTo>
                <a:cubicBezTo>
                  <a:pt x="1647" y="4801"/>
                  <a:pt x="1584" y="4711"/>
                  <a:pt x="1570" y="4688"/>
                </a:cubicBezTo>
                <a:cubicBezTo>
                  <a:pt x="1500" y="4579"/>
                  <a:pt x="1439" y="4465"/>
                  <a:pt x="1382" y="4347"/>
                </a:cubicBezTo>
                <a:cubicBezTo>
                  <a:pt x="1372" y="4327"/>
                  <a:pt x="1369" y="4322"/>
                  <a:pt x="1368" y="4322"/>
                </a:cubicBezTo>
                <a:lnTo>
                  <a:pt x="1368" y="4322"/>
                </a:lnTo>
                <a:cubicBezTo>
                  <a:pt x="1368" y="4322"/>
                  <a:pt x="1368" y="4322"/>
                  <a:pt x="1368" y="4322"/>
                </a:cubicBezTo>
                <a:lnTo>
                  <a:pt x="1368" y="4322"/>
                </a:lnTo>
                <a:cubicBezTo>
                  <a:pt x="1366" y="4315"/>
                  <a:pt x="1360" y="4299"/>
                  <a:pt x="1348" y="4265"/>
                </a:cubicBezTo>
                <a:cubicBezTo>
                  <a:pt x="1329" y="4210"/>
                  <a:pt x="1308" y="4155"/>
                  <a:pt x="1291" y="4101"/>
                </a:cubicBezTo>
                <a:cubicBezTo>
                  <a:pt x="1251" y="3974"/>
                  <a:pt x="1220" y="3848"/>
                  <a:pt x="1197" y="3717"/>
                </a:cubicBezTo>
                <a:cubicBezTo>
                  <a:pt x="1192" y="3696"/>
                  <a:pt x="1179" y="3596"/>
                  <a:pt x="1178" y="3596"/>
                </a:cubicBezTo>
                <a:lnTo>
                  <a:pt x="1178" y="3596"/>
                </a:lnTo>
                <a:cubicBezTo>
                  <a:pt x="1178" y="3596"/>
                  <a:pt x="1179" y="3606"/>
                  <a:pt x="1182" y="3633"/>
                </a:cubicBezTo>
                <a:cubicBezTo>
                  <a:pt x="1173" y="3568"/>
                  <a:pt x="1167" y="3502"/>
                  <a:pt x="1165" y="3437"/>
                </a:cubicBezTo>
                <a:cubicBezTo>
                  <a:pt x="1157" y="3304"/>
                  <a:pt x="1157" y="3174"/>
                  <a:pt x="1165" y="3041"/>
                </a:cubicBezTo>
                <a:cubicBezTo>
                  <a:pt x="1167" y="3011"/>
                  <a:pt x="1179" y="2898"/>
                  <a:pt x="1181" y="2870"/>
                </a:cubicBezTo>
                <a:lnTo>
                  <a:pt x="1181" y="2870"/>
                </a:lnTo>
                <a:cubicBezTo>
                  <a:pt x="1186" y="2847"/>
                  <a:pt x="1203" y="2750"/>
                  <a:pt x="1209" y="2721"/>
                </a:cubicBezTo>
                <a:cubicBezTo>
                  <a:pt x="1239" y="2580"/>
                  <a:pt x="1281" y="2443"/>
                  <a:pt x="1327" y="2306"/>
                </a:cubicBezTo>
                <a:cubicBezTo>
                  <a:pt x="1342" y="2262"/>
                  <a:pt x="1345" y="2248"/>
                  <a:pt x="1346" y="2244"/>
                </a:cubicBezTo>
                <a:lnTo>
                  <a:pt x="1346" y="2244"/>
                </a:lnTo>
                <a:cubicBezTo>
                  <a:pt x="1348" y="2241"/>
                  <a:pt x="1355" y="2229"/>
                  <a:pt x="1376" y="2188"/>
                </a:cubicBezTo>
                <a:cubicBezTo>
                  <a:pt x="1407" y="2125"/>
                  <a:pt x="1439" y="2059"/>
                  <a:pt x="1475" y="1998"/>
                </a:cubicBezTo>
                <a:cubicBezTo>
                  <a:pt x="1511" y="1937"/>
                  <a:pt x="1551" y="1878"/>
                  <a:pt x="1588" y="1819"/>
                </a:cubicBezTo>
                <a:cubicBezTo>
                  <a:pt x="1603" y="1799"/>
                  <a:pt x="1618" y="1779"/>
                  <a:pt x="1632" y="1759"/>
                </a:cubicBezTo>
                <a:lnTo>
                  <a:pt x="1632" y="1759"/>
                </a:lnTo>
                <a:cubicBezTo>
                  <a:pt x="1639" y="1751"/>
                  <a:pt x="1646" y="1741"/>
                  <a:pt x="1654" y="1733"/>
                </a:cubicBezTo>
                <a:cubicBezTo>
                  <a:pt x="1744" y="1632"/>
                  <a:pt x="1839" y="1535"/>
                  <a:pt x="1945" y="1446"/>
                </a:cubicBezTo>
                <a:cubicBezTo>
                  <a:pt x="1949" y="1443"/>
                  <a:pt x="1952" y="1440"/>
                  <a:pt x="1955" y="1437"/>
                </a:cubicBezTo>
                <a:lnTo>
                  <a:pt x="1955" y="1437"/>
                </a:lnTo>
                <a:cubicBezTo>
                  <a:pt x="1958" y="1435"/>
                  <a:pt x="1960" y="1434"/>
                  <a:pt x="1963" y="1431"/>
                </a:cubicBezTo>
                <a:cubicBezTo>
                  <a:pt x="1993" y="1410"/>
                  <a:pt x="2022" y="1389"/>
                  <a:pt x="2054" y="1370"/>
                </a:cubicBezTo>
                <a:cubicBezTo>
                  <a:pt x="2115" y="1328"/>
                  <a:pt x="2180" y="1292"/>
                  <a:pt x="2246" y="1257"/>
                </a:cubicBezTo>
                <a:cubicBezTo>
                  <a:pt x="2372" y="1191"/>
                  <a:pt x="2412" y="1174"/>
                  <a:pt x="2604" y="1120"/>
                </a:cubicBezTo>
                <a:cubicBezTo>
                  <a:pt x="2802" y="1065"/>
                  <a:pt x="2859" y="1059"/>
                  <a:pt x="3023" y="1044"/>
                </a:cubicBezTo>
                <a:cubicBezTo>
                  <a:pt x="3046" y="1042"/>
                  <a:pt x="3069" y="1039"/>
                  <a:pt x="3092" y="1035"/>
                </a:cubicBezTo>
                <a:lnTo>
                  <a:pt x="3092" y="1035"/>
                </a:lnTo>
                <a:cubicBezTo>
                  <a:pt x="3113" y="1033"/>
                  <a:pt x="3134" y="1031"/>
                  <a:pt x="3156" y="1027"/>
                </a:cubicBezTo>
                <a:cubicBezTo>
                  <a:pt x="3317" y="1000"/>
                  <a:pt x="3479" y="986"/>
                  <a:pt x="3639" y="986"/>
                </a:cubicBezTo>
                <a:close/>
                <a:moveTo>
                  <a:pt x="3656" y="0"/>
                </a:moveTo>
                <a:cubicBezTo>
                  <a:pt x="3424" y="0"/>
                  <a:pt x="3191" y="20"/>
                  <a:pt x="2962" y="55"/>
                </a:cubicBezTo>
                <a:lnTo>
                  <a:pt x="2962" y="55"/>
                </a:lnTo>
                <a:cubicBezTo>
                  <a:pt x="1592" y="189"/>
                  <a:pt x="506" y="1128"/>
                  <a:pt x="238" y="2500"/>
                </a:cubicBezTo>
                <a:cubicBezTo>
                  <a:pt x="0" y="3730"/>
                  <a:pt x="360" y="5131"/>
                  <a:pt x="1367" y="5933"/>
                </a:cubicBezTo>
                <a:cubicBezTo>
                  <a:pt x="1934" y="6385"/>
                  <a:pt x="2656" y="6602"/>
                  <a:pt x="3382" y="6602"/>
                </a:cubicBezTo>
                <a:cubicBezTo>
                  <a:pt x="4138" y="6602"/>
                  <a:pt x="4898" y="6367"/>
                  <a:pt x="5494" y="5917"/>
                </a:cubicBezTo>
                <a:cubicBezTo>
                  <a:pt x="6607" y="5078"/>
                  <a:pt x="7041" y="3580"/>
                  <a:pt x="6659" y="2253"/>
                </a:cubicBezTo>
                <a:cubicBezTo>
                  <a:pt x="6453" y="1537"/>
                  <a:pt x="6015" y="905"/>
                  <a:pt x="5393" y="488"/>
                </a:cubicBezTo>
                <a:cubicBezTo>
                  <a:pt x="4872" y="137"/>
                  <a:pt x="4267" y="0"/>
                  <a:pt x="3656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13" name="Google Shape;9413;p26"/>
          <p:cNvSpPr/>
          <p:nvPr/>
        </p:nvSpPr>
        <p:spPr>
          <a:xfrm>
            <a:off x="6876475" y="1997425"/>
            <a:ext cx="146125" cy="136975"/>
          </a:xfrm>
          <a:custGeom>
            <a:avLst/>
            <a:gdLst/>
            <a:ahLst/>
            <a:cxnLst/>
            <a:rect l="l" t="t" r="r" b="b"/>
            <a:pathLst>
              <a:path w="5845" h="5479" extrusionOk="0">
                <a:moveTo>
                  <a:pt x="3075" y="4462"/>
                </a:moveTo>
                <a:cubicBezTo>
                  <a:pt x="3073" y="4462"/>
                  <a:pt x="3072" y="4463"/>
                  <a:pt x="3071" y="4463"/>
                </a:cubicBezTo>
                <a:lnTo>
                  <a:pt x="3071" y="4463"/>
                </a:lnTo>
                <a:cubicBezTo>
                  <a:pt x="3072" y="4463"/>
                  <a:pt x="3073" y="4462"/>
                  <a:pt x="3075" y="4462"/>
                </a:cubicBezTo>
                <a:close/>
                <a:moveTo>
                  <a:pt x="3051" y="4466"/>
                </a:moveTo>
                <a:cubicBezTo>
                  <a:pt x="3036" y="4468"/>
                  <a:pt x="3030" y="4469"/>
                  <a:pt x="3030" y="4469"/>
                </a:cubicBezTo>
                <a:cubicBezTo>
                  <a:pt x="3030" y="4469"/>
                  <a:pt x="3040" y="4467"/>
                  <a:pt x="3051" y="4466"/>
                </a:cubicBezTo>
                <a:close/>
                <a:moveTo>
                  <a:pt x="3032" y="988"/>
                </a:moveTo>
                <a:cubicBezTo>
                  <a:pt x="3081" y="988"/>
                  <a:pt x="3130" y="990"/>
                  <a:pt x="3180" y="993"/>
                </a:cubicBezTo>
                <a:cubicBezTo>
                  <a:pt x="3209" y="995"/>
                  <a:pt x="3237" y="997"/>
                  <a:pt x="3266" y="999"/>
                </a:cubicBezTo>
                <a:cubicBezTo>
                  <a:pt x="3274" y="999"/>
                  <a:pt x="3280" y="999"/>
                  <a:pt x="3284" y="1000"/>
                </a:cubicBezTo>
                <a:lnTo>
                  <a:pt x="3284" y="1000"/>
                </a:lnTo>
                <a:cubicBezTo>
                  <a:pt x="3395" y="1021"/>
                  <a:pt x="3505" y="1046"/>
                  <a:pt x="3612" y="1081"/>
                </a:cubicBezTo>
                <a:cubicBezTo>
                  <a:pt x="3641" y="1090"/>
                  <a:pt x="3709" y="1119"/>
                  <a:pt x="3711" y="1119"/>
                </a:cubicBezTo>
                <a:cubicBezTo>
                  <a:pt x="3712" y="1119"/>
                  <a:pt x="3702" y="1114"/>
                  <a:pt x="3673" y="1100"/>
                </a:cubicBezTo>
                <a:lnTo>
                  <a:pt x="3673" y="1100"/>
                </a:lnTo>
                <a:cubicBezTo>
                  <a:pt x="3730" y="1125"/>
                  <a:pt x="3787" y="1153"/>
                  <a:pt x="3841" y="1184"/>
                </a:cubicBezTo>
                <a:cubicBezTo>
                  <a:pt x="3883" y="1208"/>
                  <a:pt x="3923" y="1235"/>
                  <a:pt x="3966" y="1262"/>
                </a:cubicBezTo>
                <a:cubicBezTo>
                  <a:pt x="3985" y="1274"/>
                  <a:pt x="3997" y="1281"/>
                  <a:pt x="4005" y="1285"/>
                </a:cubicBezTo>
                <a:lnTo>
                  <a:pt x="4005" y="1285"/>
                </a:lnTo>
                <a:cubicBezTo>
                  <a:pt x="4007" y="1287"/>
                  <a:pt x="4009" y="1289"/>
                  <a:pt x="4012" y="1292"/>
                </a:cubicBezTo>
                <a:cubicBezTo>
                  <a:pt x="4096" y="1368"/>
                  <a:pt x="4181" y="1443"/>
                  <a:pt x="4254" y="1530"/>
                </a:cubicBezTo>
                <a:cubicBezTo>
                  <a:pt x="4264" y="1542"/>
                  <a:pt x="4273" y="1553"/>
                  <a:pt x="4283" y="1565"/>
                </a:cubicBezTo>
                <a:lnTo>
                  <a:pt x="4283" y="1565"/>
                </a:lnTo>
                <a:cubicBezTo>
                  <a:pt x="4284" y="1566"/>
                  <a:pt x="4285" y="1568"/>
                  <a:pt x="4286" y="1570"/>
                </a:cubicBezTo>
                <a:cubicBezTo>
                  <a:pt x="4315" y="1614"/>
                  <a:pt x="4347" y="1656"/>
                  <a:pt x="4374" y="1703"/>
                </a:cubicBezTo>
                <a:cubicBezTo>
                  <a:pt x="4400" y="1743"/>
                  <a:pt x="4423" y="1785"/>
                  <a:pt x="4444" y="1827"/>
                </a:cubicBezTo>
                <a:cubicBezTo>
                  <a:pt x="4458" y="1852"/>
                  <a:pt x="4499" y="1948"/>
                  <a:pt x="4501" y="1948"/>
                </a:cubicBezTo>
                <a:cubicBezTo>
                  <a:pt x="4501" y="1948"/>
                  <a:pt x="4497" y="1936"/>
                  <a:pt x="4484" y="1903"/>
                </a:cubicBezTo>
                <a:lnTo>
                  <a:pt x="4484" y="1903"/>
                </a:lnTo>
                <a:cubicBezTo>
                  <a:pt x="4520" y="1991"/>
                  <a:pt x="4551" y="2082"/>
                  <a:pt x="4577" y="2174"/>
                </a:cubicBezTo>
                <a:cubicBezTo>
                  <a:pt x="4589" y="2221"/>
                  <a:pt x="4600" y="2267"/>
                  <a:pt x="4610" y="2314"/>
                </a:cubicBezTo>
                <a:cubicBezTo>
                  <a:pt x="4616" y="2344"/>
                  <a:pt x="4628" y="2444"/>
                  <a:pt x="4630" y="2444"/>
                </a:cubicBezTo>
                <a:cubicBezTo>
                  <a:pt x="4631" y="2444"/>
                  <a:pt x="4630" y="2431"/>
                  <a:pt x="4627" y="2396"/>
                </a:cubicBezTo>
                <a:lnTo>
                  <a:pt x="4627" y="2396"/>
                </a:lnTo>
                <a:cubicBezTo>
                  <a:pt x="4636" y="2497"/>
                  <a:pt x="4644" y="2600"/>
                  <a:pt x="4644" y="2703"/>
                </a:cubicBezTo>
                <a:cubicBezTo>
                  <a:pt x="4642" y="2756"/>
                  <a:pt x="4642" y="2811"/>
                  <a:pt x="4638" y="2865"/>
                </a:cubicBezTo>
                <a:cubicBezTo>
                  <a:pt x="4636" y="2887"/>
                  <a:pt x="4632" y="2911"/>
                  <a:pt x="4631" y="2933"/>
                </a:cubicBezTo>
                <a:lnTo>
                  <a:pt x="4631" y="2933"/>
                </a:lnTo>
                <a:cubicBezTo>
                  <a:pt x="4631" y="2933"/>
                  <a:pt x="4631" y="2933"/>
                  <a:pt x="4631" y="2933"/>
                </a:cubicBezTo>
                <a:cubicBezTo>
                  <a:pt x="4614" y="3034"/>
                  <a:pt x="4596" y="3135"/>
                  <a:pt x="4566" y="3234"/>
                </a:cubicBezTo>
                <a:cubicBezTo>
                  <a:pt x="4553" y="3280"/>
                  <a:pt x="4537" y="3327"/>
                  <a:pt x="4522" y="3373"/>
                </a:cubicBezTo>
                <a:cubicBezTo>
                  <a:pt x="4513" y="3396"/>
                  <a:pt x="4503" y="3417"/>
                  <a:pt x="4497" y="3441"/>
                </a:cubicBezTo>
                <a:cubicBezTo>
                  <a:pt x="4496" y="3441"/>
                  <a:pt x="4496" y="3441"/>
                  <a:pt x="4496" y="3441"/>
                </a:cubicBezTo>
                <a:lnTo>
                  <a:pt x="4496" y="3441"/>
                </a:lnTo>
                <a:cubicBezTo>
                  <a:pt x="4494" y="3445"/>
                  <a:pt x="4491" y="3450"/>
                  <a:pt x="4488" y="3455"/>
                </a:cubicBezTo>
                <a:cubicBezTo>
                  <a:pt x="4440" y="3542"/>
                  <a:pt x="4400" y="3630"/>
                  <a:pt x="4347" y="3712"/>
                </a:cubicBezTo>
                <a:cubicBezTo>
                  <a:pt x="4337" y="3727"/>
                  <a:pt x="4283" y="3802"/>
                  <a:pt x="4272" y="3820"/>
                </a:cubicBezTo>
                <a:lnTo>
                  <a:pt x="4272" y="3820"/>
                </a:lnTo>
                <a:cubicBezTo>
                  <a:pt x="4267" y="3826"/>
                  <a:pt x="4263" y="3832"/>
                  <a:pt x="4261" y="3835"/>
                </a:cubicBezTo>
                <a:cubicBezTo>
                  <a:pt x="4235" y="3862"/>
                  <a:pt x="4210" y="3891"/>
                  <a:pt x="4185" y="3919"/>
                </a:cubicBezTo>
                <a:cubicBezTo>
                  <a:pt x="4151" y="3955"/>
                  <a:pt x="4115" y="3990"/>
                  <a:pt x="4077" y="4024"/>
                </a:cubicBezTo>
                <a:cubicBezTo>
                  <a:pt x="4063" y="4037"/>
                  <a:pt x="3977" y="4106"/>
                  <a:pt x="3981" y="4106"/>
                </a:cubicBezTo>
                <a:cubicBezTo>
                  <a:pt x="3982" y="4106"/>
                  <a:pt x="3992" y="4099"/>
                  <a:pt x="4016" y="4081"/>
                </a:cubicBezTo>
                <a:lnTo>
                  <a:pt x="4016" y="4081"/>
                </a:lnTo>
                <a:cubicBezTo>
                  <a:pt x="3919" y="4153"/>
                  <a:pt x="3818" y="4216"/>
                  <a:pt x="3713" y="4271"/>
                </a:cubicBezTo>
                <a:cubicBezTo>
                  <a:pt x="3692" y="4282"/>
                  <a:pt x="3605" y="4320"/>
                  <a:pt x="3609" y="4320"/>
                </a:cubicBezTo>
                <a:cubicBezTo>
                  <a:pt x="3609" y="4320"/>
                  <a:pt x="3609" y="4320"/>
                  <a:pt x="3611" y="4319"/>
                </a:cubicBezTo>
                <a:lnTo>
                  <a:pt x="3611" y="4319"/>
                </a:lnTo>
                <a:cubicBezTo>
                  <a:pt x="3569" y="4335"/>
                  <a:pt x="3527" y="4350"/>
                  <a:pt x="3483" y="4365"/>
                </a:cubicBezTo>
                <a:cubicBezTo>
                  <a:pt x="3353" y="4408"/>
                  <a:pt x="3218" y="4437"/>
                  <a:pt x="3083" y="4460"/>
                </a:cubicBezTo>
                <a:cubicBezTo>
                  <a:pt x="3075" y="4462"/>
                  <a:pt x="3068" y="4463"/>
                  <a:pt x="3062" y="4464"/>
                </a:cubicBezTo>
                <a:lnTo>
                  <a:pt x="3062" y="4464"/>
                </a:lnTo>
                <a:cubicBezTo>
                  <a:pt x="3028" y="4467"/>
                  <a:pt x="2994" y="4471"/>
                  <a:pt x="2959" y="4473"/>
                </a:cubicBezTo>
                <a:cubicBezTo>
                  <a:pt x="2900" y="4477"/>
                  <a:pt x="2841" y="4481"/>
                  <a:pt x="2782" y="4481"/>
                </a:cubicBezTo>
                <a:cubicBezTo>
                  <a:pt x="2718" y="4481"/>
                  <a:pt x="2653" y="4479"/>
                  <a:pt x="2590" y="4475"/>
                </a:cubicBezTo>
                <a:cubicBezTo>
                  <a:pt x="2563" y="4473"/>
                  <a:pt x="2536" y="4471"/>
                  <a:pt x="2509" y="4469"/>
                </a:cubicBezTo>
                <a:lnTo>
                  <a:pt x="2509" y="4469"/>
                </a:lnTo>
                <a:cubicBezTo>
                  <a:pt x="2506" y="4468"/>
                  <a:pt x="2503" y="4467"/>
                  <a:pt x="2499" y="4467"/>
                </a:cubicBezTo>
                <a:cubicBezTo>
                  <a:pt x="2392" y="4445"/>
                  <a:pt x="2287" y="4422"/>
                  <a:pt x="2181" y="4389"/>
                </a:cubicBezTo>
                <a:cubicBezTo>
                  <a:pt x="2154" y="4379"/>
                  <a:pt x="2102" y="4357"/>
                  <a:pt x="2090" y="4352"/>
                </a:cubicBezTo>
                <a:lnTo>
                  <a:pt x="2090" y="4352"/>
                </a:lnTo>
                <a:cubicBezTo>
                  <a:pt x="2048" y="4332"/>
                  <a:pt x="2007" y="4312"/>
                  <a:pt x="1966" y="4290"/>
                </a:cubicBezTo>
                <a:cubicBezTo>
                  <a:pt x="1924" y="4266"/>
                  <a:pt x="1884" y="4241"/>
                  <a:pt x="1844" y="4214"/>
                </a:cubicBezTo>
                <a:cubicBezTo>
                  <a:pt x="1820" y="4198"/>
                  <a:pt x="1770" y="4158"/>
                  <a:pt x="1769" y="4158"/>
                </a:cubicBezTo>
                <a:lnTo>
                  <a:pt x="1769" y="4158"/>
                </a:lnTo>
                <a:cubicBezTo>
                  <a:pt x="1769" y="4158"/>
                  <a:pt x="1769" y="4158"/>
                  <a:pt x="1770" y="4159"/>
                </a:cubicBezTo>
                <a:lnTo>
                  <a:pt x="1770" y="4159"/>
                </a:lnTo>
                <a:cubicBezTo>
                  <a:pt x="1698" y="4097"/>
                  <a:pt x="1630" y="4032"/>
                  <a:pt x="1566" y="3961"/>
                </a:cubicBezTo>
                <a:cubicBezTo>
                  <a:pt x="1559" y="3952"/>
                  <a:pt x="1523" y="3908"/>
                  <a:pt x="1505" y="3886"/>
                </a:cubicBezTo>
                <a:lnTo>
                  <a:pt x="1505" y="3886"/>
                </a:lnTo>
                <a:cubicBezTo>
                  <a:pt x="1487" y="3859"/>
                  <a:pt x="1452" y="3809"/>
                  <a:pt x="1446" y="3799"/>
                </a:cubicBezTo>
                <a:cubicBezTo>
                  <a:pt x="1389" y="3710"/>
                  <a:pt x="1347" y="3618"/>
                  <a:pt x="1296" y="3525"/>
                </a:cubicBezTo>
                <a:cubicBezTo>
                  <a:pt x="1293" y="3520"/>
                  <a:pt x="1291" y="3516"/>
                  <a:pt x="1289" y="3513"/>
                </a:cubicBezTo>
                <a:lnTo>
                  <a:pt x="1289" y="3513"/>
                </a:lnTo>
                <a:cubicBezTo>
                  <a:pt x="1287" y="3505"/>
                  <a:pt x="1284" y="3496"/>
                  <a:pt x="1280" y="3485"/>
                </a:cubicBezTo>
                <a:cubicBezTo>
                  <a:pt x="1263" y="3441"/>
                  <a:pt x="1248" y="3396"/>
                  <a:pt x="1233" y="3352"/>
                </a:cubicBezTo>
                <a:cubicBezTo>
                  <a:pt x="1202" y="3251"/>
                  <a:pt x="1176" y="3150"/>
                  <a:pt x="1157" y="3047"/>
                </a:cubicBezTo>
                <a:cubicBezTo>
                  <a:pt x="1153" y="3023"/>
                  <a:pt x="1148" y="2988"/>
                  <a:pt x="1146" y="2969"/>
                </a:cubicBezTo>
                <a:lnTo>
                  <a:pt x="1146" y="2969"/>
                </a:lnTo>
                <a:cubicBezTo>
                  <a:pt x="1142" y="2928"/>
                  <a:pt x="1138" y="2887"/>
                  <a:pt x="1134" y="2847"/>
                </a:cubicBezTo>
                <a:cubicBezTo>
                  <a:pt x="1128" y="2743"/>
                  <a:pt x="1130" y="2638"/>
                  <a:pt x="1136" y="2533"/>
                </a:cubicBezTo>
                <a:cubicBezTo>
                  <a:pt x="1138" y="2513"/>
                  <a:pt x="1146" y="2433"/>
                  <a:pt x="1149" y="2401"/>
                </a:cubicBezTo>
                <a:lnTo>
                  <a:pt x="1149" y="2401"/>
                </a:lnTo>
                <a:cubicBezTo>
                  <a:pt x="1155" y="2369"/>
                  <a:pt x="1164" y="2316"/>
                  <a:pt x="1166" y="2301"/>
                </a:cubicBezTo>
                <a:cubicBezTo>
                  <a:pt x="1191" y="2189"/>
                  <a:pt x="1225" y="2080"/>
                  <a:pt x="1261" y="1970"/>
                </a:cubicBezTo>
                <a:cubicBezTo>
                  <a:pt x="1267" y="1952"/>
                  <a:pt x="1270" y="1940"/>
                  <a:pt x="1272" y="1933"/>
                </a:cubicBezTo>
                <a:lnTo>
                  <a:pt x="1272" y="1933"/>
                </a:lnTo>
                <a:cubicBezTo>
                  <a:pt x="1276" y="1925"/>
                  <a:pt x="1282" y="1914"/>
                  <a:pt x="1290" y="1898"/>
                </a:cubicBezTo>
                <a:cubicBezTo>
                  <a:pt x="1315" y="1848"/>
                  <a:pt x="1341" y="1797"/>
                  <a:pt x="1370" y="1747"/>
                </a:cubicBezTo>
                <a:cubicBezTo>
                  <a:pt x="1398" y="1698"/>
                  <a:pt x="1429" y="1652"/>
                  <a:pt x="1461" y="1604"/>
                </a:cubicBezTo>
                <a:cubicBezTo>
                  <a:pt x="1470" y="1590"/>
                  <a:pt x="1476" y="1580"/>
                  <a:pt x="1480" y="1574"/>
                </a:cubicBezTo>
                <a:lnTo>
                  <a:pt x="1480" y="1574"/>
                </a:lnTo>
                <a:cubicBezTo>
                  <a:pt x="1484" y="1570"/>
                  <a:pt x="1489" y="1565"/>
                  <a:pt x="1497" y="1557"/>
                </a:cubicBezTo>
                <a:cubicBezTo>
                  <a:pt x="1572" y="1477"/>
                  <a:pt x="1648" y="1401"/>
                  <a:pt x="1728" y="1328"/>
                </a:cubicBezTo>
                <a:cubicBezTo>
                  <a:pt x="1729" y="1327"/>
                  <a:pt x="1729" y="1327"/>
                  <a:pt x="1730" y="1326"/>
                </a:cubicBezTo>
                <a:lnTo>
                  <a:pt x="1730" y="1326"/>
                </a:lnTo>
                <a:cubicBezTo>
                  <a:pt x="1753" y="1312"/>
                  <a:pt x="1774" y="1295"/>
                  <a:pt x="1796" y="1281"/>
                </a:cubicBezTo>
                <a:cubicBezTo>
                  <a:pt x="1846" y="1248"/>
                  <a:pt x="1899" y="1218"/>
                  <a:pt x="1952" y="1191"/>
                </a:cubicBezTo>
                <a:cubicBezTo>
                  <a:pt x="1973" y="1180"/>
                  <a:pt x="1996" y="1170"/>
                  <a:pt x="2015" y="1159"/>
                </a:cubicBezTo>
                <a:cubicBezTo>
                  <a:pt x="2019" y="1157"/>
                  <a:pt x="2023" y="1154"/>
                  <a:pt x="2026" y="1152"/>
                </a:cubicBezTo>
                <a:lnTo>
                  <a:pt x="2026" y="1152"/>
                </a:lnTo>
                <a:cubicBezTo>
                  <a:pt x="2028" y="1152"/>
                  <a:pt x="2030" y="1151"/>
                  <a:pt x="2032" y="1151"/>
                </a:cubicBezTo>
                <a:cubicBezTo>
                  <a:pt x="2093" y="1132"/>
                  <a:pt x="2152" y="1108"/>
                  <a:pt x="2213" y="1092"/>
                </a:cubicBezTo>
                <a:cubicBezTo>
                  <a:pt x="2272" y="1075"/>
                  <a:pt x="2329" y="1064"/>
                  <a:pt x="2388" y="1052"/>
                </a:cubicBezTo>
                <a:cubicBezTo>
                  <a:pt x="2406" y="1047"/>
                  <a:pt x="2452" y="1041"/>
                  <a:pt x="2450" y="1041"/>
                </a:cubicBezTo>
                <a:lnTo>
                  <a:pt x="2450" y="1041"/>
                </a:lnTo>
                <a:cubicBezTo>
                  <a:pt x="2449" y="1041"/>
                  <a:pt x="2434" y="1042"/>
                  <a:pt x="2396" y="1047"/>
                </a:cubicBezTo>
                <a:cubicBezTo>
                  <a:pt x="2438" y="1041"/>
                  <a:pt x="2480" y="1037"/>
                  <a:pt x="2523" y="1035"/>
                </a:cubicBezTo>
                <a:cubicBezTo>
                  <a:pt x="2551" y="1033"/>
                  <a:pt x="2579" y="1028"/>
                  <a:pt x="2607" y="1022"/>
                </a:cubicBezTo>
                <a:lnTo>
                  <a:pt x="2607" y="1022"/>
                </a:lnTo>
                <a:cubicBezTo>
                  <a:pt x="2623" y="1021"/>
                  <a:pt x="2639" y="1018"/>
                  <a:pt x="2655" y="1016"/>
                </a:cubicBezTo>
                <a:cubicBezTo>
                  <a:pt x="2677" y="1012"/>
                  <a:pt x="2699" y="1009"/>
                  <a:pt x="2720" y="1006"/>
                </a:cubicBezTo>
                <a:lnTo>
                  <a:pt x="2720" y="1006"/>
                </a:lnTo>
                <a:cubicBezTo>
                  <a:pt x="2727" y="1005"/>
                  <a:pt x="2777" y="1000"/>
                  <a:pt x="2792" y="999"/>
                </a:cubicBezTo>
                <a:cubicBezTo>
                  <a:pt x="2853" y="995"/>
                  <a:pt x="2917" y="991"/>
                  <a:pt x="2978" y="988"/>
                </a:cubicBezTo>
                <a:cubicBezTo>
                  <a:pt x="2996" y="988"/>
                  <a:pt x="3014" y="988"/>
                  <a:pt x="3032" y="988"/>
                </a:cubicBezTo>
                <a:close/>
                <a:moveTo>
                  <a:pt x="3031" y="0"/>
                </a:moveTo>
                <a:cubicBezTo>
                  <a:pt x="2841" y="0"/>
                  <a:pt x="2651" y="16"/>
                  <a:pt x="2463" y="44"/>
                </a:cubicBezTo>
                <a:lnTo>
                  <a:pt x="2463" y="44"/>
                </a:lnTo>
                <a:cubicBezTo>
                  <a:pt x="1887" y="101"/>
                  <a:pt x="1345" y="305"/>
                  <a:pt x="921" y="715"/>
                </a:cubicBezTo>
                <a:cubicBezTo>
                  <a:pt x="551" y="1073"/>
                  <a:pt x="298" y="1566"/>
                  <a:pt x="199" y="2071"/>
                </a:cubicBezTo>
                <a:cubicBezTo>
                  <a:pt x="1" y="3089"/>
                  <a:pt x="296" y="4250"/>
                  <a:pt x="1128" y="4915"/>
                </a:cubicBezTo>
                <a:cubicBezTo>
                  <a:pt x="1602" y="5295"/>
                  <a:pt x="2207" y="5479"/>
                  <a:pt x="2815" y="5479"/>
                </a:cubicBezTo>
                <a:cubicBezTo>
                  <a:pt x="3435" y="5479"/>
                  <a:pt x="4059" y="5288"/>
                  <a:pt x="4551" y="4917"/>
                </a:cubicBezTo>
                <a:cubicBezTo>
                  <a:pt x="5478" y="4222"/>
                  <a:pt x="5845" y="2981"/>
                  <a:pt x="5529" y="1873"/>
                </a:cubicBezTo>
                <a:cubicBezTo>
                  <a:pt x="5356" y="1275"/>
                  <a:pt x="4989" y="750"/>
                  <a:pt x="4469" y="401"/>
                </a:cubicBezTo>
                <a:cubicBezTo>
                  <a:pt x="4037" y="112"/>
                  <a:pt x="3537" y="0"/>
                  <a:pt x="30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bg>
      <p:bgPr>
        <a:solidFill>
          <a:srgbClr val="79CDBE"/>
        </a:solidFill>
        <a:effectLst/>
      </p:bgPr>
    </p:bg>
    <p:spTree>
      <p:nvGrpSpPr>
        <p:cNvPr id="1" name="Shape 9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15" name="Google Shape;9415;p27"/>
          <p:cNvGrpSpPr/>
          <p:nvPr/>
        </p:nvGrpSpPr>
        <p:grpSpPr>
          <a:xfrm>
            <a:off x="0" y="0"/>
            <a:ext cx="9144125" cy="5143391"/>
            <a:chOff x="0" y="0"/>
            <a:chExt cx="9144125" cy="5143391"/>
          </a:xfrm>
        </p:grpSpPr>
        <p:sp>
          <p:nvSpPr>
            <p:cNvPr id="9416" name="Google Shape;9416;p27"/>
            <p:cNvSpPr/>
            <p:nvPr/>
          </p:nvSpPr>
          <p:spPr>
            <a:xfrm>
              <a:off x="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7" name="Google Shape;9417;p27"/>
            <p:cNvSpPr/>
            <p:nvPr/>
          </p:nvSpPr>
          <p:spPr>
            <a:xfrm>
              <a:off x="38100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8" name="Google Shape;9418;p27"/>
            <p:cNvSpPr/>
            <p:nvPr/>
          </p:nvSpPr>
          <p:spPr>
            <a:xfrm>
              <a:off x="76201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9" name="Google Shape;9419;p27"/>
            <p:cNvSpPr/>
            <p:nvPr/>
          </p:nvSpPr>
          <p:spPr>
            <a:xfrm>
              <a:off x="114301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0" name="Google Shape;9420;p27"/>
            <p:cNvSpPr/>
            <p:nvPr/>
          </p:nvSpPr>
          <p:spPr>
            <a:xfrm>
              <a:off x="152402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1" name="Google Shape;9421;p27"/>
            <p:cNvSpPr/>
            <p:nvPr/>
          </p:nvSpPr>
          <p:spPr>
            <a:xfrm>
              <a:off x="190502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2" name="Google Shape;9422;p27"/>
            <p:cNvSpPr/>
            <p:nvPr/>
          </p:nvSpPr>
          <p:spPr>
            <a:xfrm>
              <a:off x="228603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3" name="Google Shape;9423;p27"/>
            <p:cNvSpPr/>
            <p:nvPr/>
          </p:nvSpPr>
          <p:spPr>
            <a:xfrm>
              <a:off x="266703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4" name="Google Shape;9424;p27"/>
            <p:cNvSpPr/>
            <p:nvPr/>
          </p:nvSpPr>
          <p:spPr>
            <a:xfrm>
              <a:off x="304804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5" name="Google Shape;9425;p27"/>
            <p:cNvSpPr/>
            <p:nvPr/>
          </p:nvSpPr>
          <p:spPr>
            <a:xfrm>
              <a:off x="342904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6" name="Google Shape;9426;p27"/>
            <p:cNvSpPr/>
            <p:nvPr/>
          </p:nvSpPr>
          <p:spPr>
            <a:xfrm>
              <a:off x="381005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7" name="Google Shape;9427;p27"/>
            <p:cNvSpPr/>
            <p:nvPr/>
          </p:nvSpPr>
          <p:spPr>
            <a:xfrm>
              <a:off x="419105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8" name="Google Shape;9428;p27"/>
            <p:cNvSpPr/>
            <p:nvPr/>
          </p:nvSpPr>
          <p:spPr>
            <a:xfrm>
              <a:off x="457206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9" name="Google Shape;9429;p27"/>
            <p:cNvSpPr/>
            <p:nvPr/>
          </p:nvSpPr>
          <p:spPr>
            <a:xfrm>
              <a:off x="495306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0" name="Google Shape;9430;p27"/>
            <p:cNvSpPr/>
            <p:nvPr/>
          </p:nvSpPr>
          <p:spPr>
            <a:xfrm>
              <a:off x="533407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1" name="Google Shape;9431;p27"/>
            <p:cNvSpPr/>
            <p:nvPr/>
          </p:nvSpPr>
          <p:spPr>
            <a:xfrm>
              <a:off x="571507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2" name="Google Shape;9432;p27"/>
            <p:cNvSpPr/>
            <p:nvPr/>
          </p:nvSpPr>
          <p:spPr>
            <a:xfrm>
              <a:off x="609608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3" name="Google Shape;9433;p27"/>
            <p:cNvSpPr/>
            <p:nvPr/>
          </p:nvSpPr>
          <p:spPr>
            <a:xfrm>
              <a:off x="647708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4" name="Google Shape;9434;p27"/>
            <p:cNvSpPr/>
            <p:nvPr/>
          </p:nvSpPr>
          <p:spPr>
            <a:xfrm>
              <a:off x="6858090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5" name="Google Shape;9435;p27"/>
            <p:cNvSpPr/>
            <p:nvPr/>
          </p:nvSpPr>
          <p:spPr>
            <a:xfrm>
              <a:off x="7239095" y="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6" name="Google Shape;9436;p27"/>
            <p:cNvSpPr/>
            <p:nvPr/>
          </p:nvSpPr>
          <p:spPr>
            <a:xfrm>
              <a:off x="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7" name="Google Shape;9437;p27"/>
            <p:cNvSpPr/>
            <p:nvPr/>
          </p:nvSpPr>
          <p:spPr>
            <a:xfrm>
              <a:off x="38100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8" name="Google Shape;9438;p27"/>
            <p:cNvSpPr/>
            <p:nvPr/>
          </p:nvSpPr>
          <p:spPr>
            <a:xfrm>
              <a:off x="76201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9" name="Google Shape;9439;p27"/>
            <p:cNvSpPr/>
            <p:nvPr/>
          </p:nvSpPr>
          <p:spPr>
            <a:xfrm>
              <a:off x="114301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0" name="Google Shape;9440;p27"/>
            <p:cNvSpPr/>
            <p:nvPr/>
          </p:nvSpPr>
          <p:spPr>
            <a:xfrm>
              <a:off x="152402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1" name="Google Shape;9441;p27"/>
            <p:cNvSpPr/>
            <p:nvPr/>
          </p:nvSpPr>
          <p:spPr>
            <a:xfrm>
              <a:off x="190502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2" name="Google Shape;9442;p27"/>
            <p:cNvSpPr/>
            <p:nvPr/>
          </p:nvSpPr>
          <p:spPr>
            <a:xfrm>
              <a:off x="228603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3" name="Google Shape;9443;p27"/>
            <p:cNvSpPr/>
            <p:nvPr/>
          </p:nvSpPr>
          <p:spPr>
            <a:xfrm>
              <a:off x="266703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4" name="Google Shape;9444;p27"/>
            <p:cNvSpPr/>
            <p:nvPr/>
          </p:nvSpPr>
          <p:spPr>
            <a:xfrm>
              <a:off x="304804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5" name="Google Shape;9445;p27"/>
            <p:cNvSpPr/>
            <p:nvPr/>
          </p:nvSpPr>
          <p:spPr>
            <a:xfrm>
              <a:off x="342904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6" name="Google Shape;9446;p27"/>
            <p:cNvSpPr/>
            <p:nvPr/>
          </p:nvSpPr>
          <p:spPr>
            <a:xfrm>
              <a:off x="381005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7" name="Google Shape;9447;p27"/>
            <p:cNvSpPr/>
            <p:nvPr/>
          </p:nvSpPr>
          <p:spPr>
            <a:xfrm>
              <a:off x="419105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8" name="Google Shape;9448;p27"/>
            <p:cNvSpPr/>
            <p:nvPr/>
          </p:nvSpPr>
          <p:spPr>
            <a:xfrm>
              <a:off x="457206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9" name="Google Shape;9449;p27"/>
            <p:cNvSpPr/>
            <p:nvPr/>
          </p:nvSpPr>
          <p:spPr>
            <a:xfrm>
              <a:off x="495306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0" name="Google Shape;9450;p27"/>
            <p:cNvSpPr/>
            <p:nvPr/>
          </p:nvSpPr>
          <p:spPr>
            <a:xfrm>
              <a:off x="533407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1" name="Google Shape;9451;p27"/>
            <p:cNvSpPr/>
            <p:nvPr/>
          </p:nvSpPr>
          <p:spPr>
            <a:xfrm>
              <a:off x="571507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2" name="Google Shape;9452;p27"/>
            <p:cNvSpPr/>
            <p:nvPr/>
          </p:nvSpPr>
          <p:spPr>
            <a:xfrm>
              <a:off x="609608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3" name="Google Shape;9453;p27"/>
            <p:cNvSpPr/>
            <p:nvPr/>
          </p:nvSpPr>
          <p:spPr>
            <a:xfrm>
              <a:off x="647708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4" name="Google Shape;9454;p27"/>
            <p:cNvSpPr/>
            <p:nvPr/>
          </p:nvSpPr>
          <p:spPr>
            <a:xfrm>
              <a:off x="6858090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5" name="Google Shape;9455;p27"/>
            <p:cNvSpPr/>
            <p:nvPr/>
          </p:nvSpPr>
          <p:spPr>
            <a:xfrm>
              <a:off x="7239095" y="342894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6" name="Google Shape;9456;p27"/>
            <p:cNvSpPr/>
            <p:nvPr/>
          </p:nvSpPr>
          <p:spPr>
            <a:xfrm>
              <a:off x="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7" name="Google Shape;9457;p27"/>
            <p:cNvSpPr/>
            <p:nvPr/>
          </p:nvSpPr>
          <p:spPr>
            <a:xfrm>
              <a:off x="38100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8" name="Google Shape;9458;p27"/>
            <p:cNvSpPr/>
            <p:nvPr/>
          </p:nvSpPr>
          <p:spPr>
            <a:xfrm>
              <a:off x="76201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9" name="Google Shape;9459;p27"/>
            <p:cNvSpPr/>
            <p:nvPr/>
          </p:nvSpPr>
          <p:spPr>
            <a:xfrm>
              <a:off x="114301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0" name="Google Shape;9460;p27"/>
            <p:cNvSpPr/>
            <p:nvPr/>
          </p:nvSpPr>
          <p:spPr>
            <a:xfrm>
              <a:off x="152402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1" name="Google Shape;9461;p27"/>
            <p:cNvSpPr/>
            <p:nvPr/>
          </p:nvSpPr>
          <p:spPr>
            <a:xfrm>
              <a:off x="190502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2" name="Google Shape;9462;p27"/>
            <p:cNvSpPr/>
            <p:nvPr/>
          </p:nvSpPr>
          <p:spPr>
            <a:xfrm>
              <a:off x="228603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3" name="Google Shape;9463;p27"/>
            <p:cNvSpPr/>
            <p:nvPr/>
          </p:nvSpPr>
          <p:spPr>
            <a:xfrm>
              <a:off x="266703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4" name="Google Shape;9464;p27"/>
            <p:cNvSpPr/>
            <p:nvPr/>
          </p:nvSpPr>
          <p:spPr>
            <a:xfrm>
              <a:off x="304804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5" name="Google Shape;9465;p27"/>
            <p:cNvSpPr/>
            <p:nvPr/>
          </p:nvSpPr>
          <p:spPr>
            <a:xfrm>
              <a:off x="342904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6" name="Google Shape;9466;p27"/>
            <p:cNvSpPr/>
            <p:nvPr/>
          </p:nvSpPr>
          <p:spPr>
            <a:xfrm>
              <a:off x="381005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7" name="Google Shape;9467;p27"/>
            <p:cNvSpPr/>
            <p:nvPr/>
          </p:nvSpPr>
          <p:spPr>
            <a:xfrm>
              <a:off x="419105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8" name="Google Shape;9468;p27"/>
            <p:cNvSpPr/>
            <p:nvPr/>
          </p:nvSpPr>
          <p:spPr>
            <a:xfrm>
              <a:off x="457206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9" name="Google Shape;9469;p27"/>
            <p:cNvSpPr/>
            <p:nvPr/>
          </p:nvSpPr>
          <p:spPr>
            <a:xfrm>
              <a:off x="495306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0" name="Google Shape;9470;p27"/>
            <p:cNvSpPr/>
            <p:nvPr/>
          </p:nvSpPr>
          <p:spPr>
            <a:xfrm>
              <a:off x="533407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1" name="Google Shape;9471;p27"/>
            <p:cNvSpPr/>
            <p:nvPr/>
          </p:nvSpPr>
          <p:spPr>
            <a:xfrm>
              <a:off x="571507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2" name="Google Shape;9472;p27"/>
            <p:cNvSpPr/>
            <p:nvPr/>
          </p:nvSpPr>
          <p:spPr>
            <a:xfrm>
              <a:off x="609608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3" name="Google Shape;9473;p27"/>
            <p:cNvSpPr/>
            <p:nvPr/>
          </p:nvSpPr>
          <p:spPr>
            <a:xfrm>
              <a:off x="647708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4" name="Google Shape;9474;p27"/>
            <p:cNvSpPr/>
            <p:nvPr/>
          </p:nvSpPr>
          <p:spPr>
            <a:xfrm>
              <a:off x="6858090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5" name="Google Shape;9475;p27"/>
            <p:cNvSpPr/>
            <p:nvPr/>
          </p:nvSpPr>
          <p:spPr>
            <a:xfrm>
              <a:off x="7239095" y="685788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6" name="Google Shape;9476;p27"/>
            <p:cNvSpPr/>
            <p:nvPr/>
          </p:nvSpPr>
          <p:spPr>
            <a:xfrm>
              <a:off x="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7" name="Google Shape;9477;p27"/>
            <p:cNvSpPr/>
            <p:nvPr/>
          </p:nvSpPr>
          <p:spPr>
            <a:xfrm>
              <a:off x="38100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8" name="Google Shape;9478;p27"/>
            <p:cNvSpPr/>
            <p:nvPr/>
          </p:nvSpPr>
          <p:spPr>
            <a:xfrm>
              <a:off x="76201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9" name="Google Shape;9479;p27"/>
            <p:cNvSpPr/>
            <p:nvPr/>
          </p:nvSpPr>
          <p:spPr>
            <a:xfrm>
              <a:off x="114301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0" name="Google Shape;9480;p27"/>
            <p:cNvSpPr/>
            <p:nvPr/>
          </p:nvSpPr>
          <p:spPr>
            <a:xfrm>
              <a:off x="152402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1" name="Google Shape;9481;p27"/>
            <p:cNvSpPr/>
            <p:nvPr/>
          </p:nvSpPr>
          <p:spPr>
            <a:xfrm>
              <a:off x="190502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2" name="Google Shape;9482;p27"/>
            <p:cNvSpPr/>
            <p:nvPr/>
          </p:nvSpPr>
          <p:spPr>
            <a:xfrm>
              <a:off x="228603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3" name="Google Shape;9483;p27"/>
            <p:cNvSpPr/>
            <p:nvPr/>
          </p:nvSpPr>
          <p:spPr>
            <a:xfrm>
              <a:off x="266703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4" name="Google Shape;9484;p27"/>
            <p:cNvSpPr/>
            <p:nvPr/>
          </p:nvSpPr>
          <p:spPr>
            <a:xfrm>
              <a:off x="304804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5" name="Google Shape;9485;p27"/>
            <p:cNvSpPr/>
            <p:nvPr/>
          </p:nvSpPr>
          <p:spPr>
            <a:xfrm>
              <a:off x="342904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6" name="Google Shape;9486;p27"/>
            <p:cNvSpPr/>
            <p:nvPr/>
          </p:nvSpPr>
          <p:spPr>
            <a:xfrm>
              <a:off x="381005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7" name="Google Shape;9487;p27"/>
            <p:cNvSpPr/>
            <p:nvPr/>
          </p:nvSpPr>
          <p:spPr>
            <a:xfrm>
              <a:off x="419105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8" name="Google Shape;9488;p27"/>
            <p:cNvSpPr/>
            <p:nvPr/>
          </p:nvSpPr>
          <p:spPr>
            <a:xfrm>
              <a:off x="457206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9" name="Google Shape;9489;p27"/>
            <p:cNvSpPr/>
            <p:nvPr/>
          </p:nvSpPr>
          <p:spPr>
            <a:xfrm>
              <a:off x="495306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0" name="Google Shape;9490;p27"/>
            <p:cNvSpPr/>
            <p:nvPr/>
          </p:nvSpPr>
          <p:spPr>
            <a:xfrm>
              <a:off x="533407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1" name="Google Shape;9491;p27"/>
            <p:cNvSpPr/>
            <p:nvPr/>
          </p:nvSpPr>
          <p:spPr>
            <a:xfrm>
              <a:off x="571507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2" name="Google Shape;9492;p27"/>
            <p:cNvSpPr/>
            <p:nvPr/>
          </p:nvSpPr>
          <p:spPr>
            <a:xfrm>
              <a:off x="609608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3" name="Google Shape;9493;p27"/>
            <p:cNvSpPr/>
            <p:nvPr/>
          </p:nvSpPr>
          <p:spPr>
            <a:xfrm>
              <a:off x="647708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4" name="Google Shape;9494;p27"/>
            <p:cNvSpPr/>
            <p:nvPr/>
          </p:nvSpPr>
          <p:spPr>
            <a:xfrm>
              <a:off x="6858090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5" name="Google Shape;9495;p27"/>
            <p:cNvSpPr/>
            <p:nvPr/>
          </p:nvSpPr>
          <p:spPr>
            <a:xfrm>
              <a:off x="7239095" y="1028682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6" name="Google Shape;9496;p27"/>
            <p:cNvSpPr/>
            <p:nvPr/>
          </p:nvSpPr>
          <p:spPr>
            <a:xfrm>
              <a:off x="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7" name="Google Shape;9497;p27"/>
            <p:cNvSpPr/>
            <p:nvPr/>
          </p:nvSpPr>
          <p:spPr>
            <a:xfrm>
              <a:off x="38100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8" name="Google Shape;9498;p27"/>
            <p:cNvSpPr/>
            <p:nvPr/>
          </p:nvSpPr>
          <p:spPr>
            <a:xfrm>
              <a:off x="76201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9" name="Google Shape;9499;p27"/>
            <p:cNvSpPr/>
            <p:nvPr/>
          </p:nvSpPr>
          <p:spPr>
            <a:xfrm>
              <a:off x="114301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0" name="Google Shape;9500;p27"/>
            <p:cNvSpPr/>
            <p:nvPr/>
          </p:nvSpPr>
          <p:spPr>
            <a:xfrm>
              <a:off x="152402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1" name="Google Shape;9501;p27"/>
            <p:cNvSpPr/>
            <p:nvPr/>
          </p:nvSpPr>
          <p:spPr>
            <a:xfrm>
              <a:off x="190502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2" name="Google Shape;9502;p27"/>
            <p:cNvSpPr/>
            <p:nvPr/>
          </p:nvSpPr>
          <p:spPr>
            <a:xfrm>
              <a:off x="228603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3" name="Google Shape;9503;p27"/>
            <p:cNvSpPr/>
            <p:nvPr/>
          </p:nvSpPr>
          <p:spPr>
            <a:xfrm>
              <a:off x="266703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4" name="Google Shape;9504;p27"/>
            <p:cNvSpPr/>
            <p:nvPr/>
          </p:nvSpPr>
          <p:spPr>
            <a:xfrm>
              <a:off x="304804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5" name="Google Shape;9505;p27"/>
            <p:cNvSpPr/>
            <p:nvPr/>
          </p:nvSpPr>
          <p:spPr>
            <a:xfrm>
              <a:off x="342904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6" name="Google Shape;9506;p27"/>
            <p:cNvSpPr/>
            <p:nvPr/>
          </p:nvSpPr>
          <p:spPr>
            <a:xfrm>
              <a:off x="381005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7" name="Google Shape;9507;p27"/>
            <p:cNvSpPr/>
            <p:nvPr/>
          </p:nvSpPr>
          <p:spPr>
            <a:xfrm>
              <a:off x="419105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8" name="Google Shape;9508;p27"/>
            <p:cNvSpPr/>
            <p:nvPr/>
          </p:nvSpPr>
          <p:spPr>
            <a:xfrm>
              <a:off x="457206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9" name="Google Shape;9509;p27"/>
            <p:cNvSpPr/>
            <p:nvPr/>
          </p:nvSpPr>
          <p:spPr>
            <a:xfrm>
              <a:off x="495306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0" name="Google Shape;9510;p27"/>
            <p:cNvSpPr/>
            <p:nvPr/>
          </p:nvSpPr>
          <p:spPr>
            <a:xfrm>
              <a:off x="533407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1" name="Google Shape;9511;p27"/>
            <p:cNvSpPr/>
            <p:nvPr/>
          </p:nvSpPr>
          <p:spPr>
            <a:xfrm>
              <a:off x="571507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2" name="Google Shape;9512;p27"/>
            <p:cNvSpPr/>
            <p:nvPr/>
          </p:nvSpPr>
          <p:spPr>
            <a:xfrm>
              <a:off x="609608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3" name="Google Shape;9513;p27"/>
            <p:cNvSpPr/>
            <p:nvPr/>
          </p:nvSpPr>
          <p:spPr>
            <a:xfrm>
              <a:off x="647708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4" name="Google Shape;9514;p27"/>
            <p:cNvSpPr/>
            <p:nvPr/>
          </p:nvSpPr>
          <p:spPr>
            <a:xfrm>
              <a:off x="6858090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5" name="Google Shape;9515;p27"/>
            <p:cNvSpPr/>
            <p:nvPr/>
          </p:nvSpPr>
          <p:spPr>
            <a:xfrm>
              <a:off x="7239095" y="1371576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6" name="Google Shape;9516;p27"/>
            <p:cNvSpPr/>
            <p:nvPr/>
          </p:nvSpPr>
          <p:spPr>
            <a:xfrm>
              <a:off x="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7" name="Google Shape;9517;p27"/>
            <p:cNvSpPr/>
            <p:nvPr/>
          </p:nvSpPr>
          <p:spPr>
            <a:xfrm>
              <a:off x="38100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8" name="Google Shape;9518;p27"/>
            <p:cNvSpPr/>
            <p:nvPr/>
          </p:nvSpPr>
          <p:spPr>
            <a:xfrm>
              <a:off x="76201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9" name="Google Shape;9519;p27"/>
            <p:cNvSpPr/>
            <p:nvPr/>
          </p:nvSpPr>
          <p:spPr>
            <a:xfrm>
              <a:off x="114301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0" name="Google Shape;9520;p27"/>
            <p:cNvSpPr/>
            <p:nvPr/>
          </p:nvSpPr>
          <p:spPr>
            <a:xfrm>
              <a:off x="152402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1" name="Google Shape;9521;p27"/>
            <p:cNvSpPr/>
            <p:nvPr/>
          </p:nvSpPr>
          <p:spPr>
            <a:xfrm>
              <a:off x="190502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2" name="Google Shape;9522;p27"/>
            <p:cNvSpPr/>
            <p:nvPr/>
          </p:nvSpPr>
          <p:spPr>
            <a:xfrm>
              <a:off x="228603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3" name="Google Shape;9523;p27"/>
            <p:cNvSpPr/>
            <p:nvPr/>
          </p:nvSpPr>
          <p:spPr>
            <a:xfrm>
              <a:off x="266703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4" name="Google Shape;9524;p27"/>
            <p:cNvSpPr/>
            <p:nvPr/>
          </p:nvSpPr>
          <p:spPr>
            <a:xfrm>
              <a:off x="304804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5" name="Google Shape;9525;p27"/>
            <p:cNvSpPr/>
            <p:nvPr/>
          </p:nvSpPr>
          <p:spPr>
            <a:xfrm>
              <a:off x="342904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6" name="Google Shape;9526;p27"/>
            <p:cNvSpPr/>
            <p:nvPr/>
          </p:nvSpPr>
          <p:spPr>
            <a:xfrm>
              <a:off x="381005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7" name="Google Shape;9527;p27"/>
            <p:cNvSpPr/>
            <p:nvPr/>
          </p:nvSpPr>
          <p:spPr>
            <a:xfrm>
              <a:off x="419105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8" name="Google Shape;9528;p27"/>
            <p:cNvSpPr/>
            <p:nvPr/>
          </p:nvSpPr>
          <p:spPr>
            <a:xfrm>
              <a:off x="457206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9" name="Google Shape;9529;p27"/>
            <p:cNvSpPr/>
            <p:nvPr/>
          </p:nvSpPr>
          <p:spPr>
            <a:xfrm>
              <a:off x="495306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0" name="Google Shape;9530;p27"/>
            <p:cNvSpPr/>
            <p:nvPr/>
          </p:nvSpPr>
          <p:spPr>
            <a:xfrm>
              <a:off x="533407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1" name="Google Shape;9531;p27"/>
            <p:cNvSpPr/>
            <p:nvPr/>
          </p:nvSpPr>
          <p:spPr>
            <a:xfrm>
              <a:off x="571507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2" name="Google Shape;9532;p27"/>
            <p:cNvSpPr/>
            <p:nvPr/>
          </p:nvSpPr>
          <p:spPr>
            <a:xfrm>
              <a:off x="609608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3" name="Google Shape;9533;p27"/>
            <p:cNvSpPr/>
            <p:nvPr/>
          </p:nvSpPr>
          <p:spPr>
            <a:xfrm>
              <a:off x="647708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4" name="Google Shape;9534;p27"/>
            <p:cNvSpPr/>
            <p:nvPr/>
          </p:nvSpPr>
          <p:spPr>
            <a:xfrm>
              <a:off x="6858090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5" name="Google Shape;9535;p27"/>
            <p:cNvSpPr/>
            <p:nvPr/>
          </p:nvSpPr>
          <p:spPr>
            <a:xfrm>
              <a:off x="7239095" y="1714470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6" name="Google Shape;9536;p27"/>
            <p:cNvSpPr/>
            <p:nvPr/>
          </p:nvSpPr>
          <p:spPr>
            <a:xfrm>
              <a:off x="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7" name="Google Shape;9537;p27"/>
            <p:cNvSpPr/>
            <p:nvPr/>
          </p:nvSpPr>
          <p:spPr>
            <a:xfrm>
              <a:off x="38100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8" name="Google Shape;9538;p27"/>
            <p:cNvSpPr/>
            <p:nvPr/>
          </p:nvSpPr>
          <p:spPr>
            <a:xfrm>
              <a:off x="76201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9" name="Google Shape;9539;p27"/>
            <p:cNvSpPr/>
            <p:nvPr/>
          </p:nvSpPr>
          <p:spPr>
            <a:xfrm>
              <a:off x="114301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0" name="Google Shape;9540;p27"/>
            <p:cNvSpPr/>
            <p:nvPr/>
          </p:nvSpPr>
          <p:spPr>
            <a:xfrm>
              <a:off x="152402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1" name="Google Shape;9541;p27"/>
            <p:cNvSpPr/>
            <p:nvPr/>
          </p:nvSpPr>
          <p:spPr>
            <a:xfrm>
              <a:off x="190502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2" name="Google Shape;9542;p27"/>
            <p:cNvSpPr/>
            <p:nvPr/>
          </p:nvSpPr>
          <p:spPr>
            <a:xfrm>
              <a:off x="228603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3" name="Google Shape;9543;p27"/>
            <p:cNvSpPr/>
            <p:nvPr/>
          </p:nvSpPr>
          <p:spPr>
            <a:xfrm>
              <a:off x="266703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4" name="Google Shape;9544;p27"/>
            <p:cNvSpPr/>
            <p:nvPr/>
          </p:nvSpPr>
          <p:spPr>
            <a:xfrm>
              <a:off x="304804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5" name="Google Shape;9545;p27"/>
            <p:cNvSpPr/>
            <p:nvPr/>
          </p:nvSpPr>
          <p:spPr>
            <a:xfrm>
              <a:off x="342904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6" name="Google Shape;9546;p27"/>
            <p:cNvSpPr/>
            <p:nvPr/>
          </p:nvSpPr>
          <p:spPr>
            <a:xfrm>
              <a:off x="381005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7" name="Google Shape;9547;p27"/>
            <p:cNvSpPr/>
            <p:nvPr/>
          </p:nvSpPr>
          <p:spPr>
            <a:xfrm>
              <a:off x="419105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8" name="Google Shape;9548;p27"/>
            <p:cNvSpPr/>
            <p:nvPr/>
          </p:nvSpPr>
          <p:spPr>
            <a:xfrm>
              <a:off x="457206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9" name="Google Shape;9549;p27"/>
            <p:cNvSpPr/>
            <p:nvPr/>
          </p:nvSpPr>
          <p:spPr>
            <a:xfrm>
              <a:off x="495306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0" name="Google Shape;9550;p27"/>
            <p:cNvSpPr/>
            <p:nvPr/>
          </p:nvSpPr>
          <p:spPr>
            <a:xfrm>
              <a:off x="533407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1" name="Google Shape;9551;p27"/>
            <p:cNvSpPr/>
            <p:nvPr/>
          </p:nvSpPr>
          <p:spPr>
            <a:xfrm>
              <a:off x="571507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2" name="Google Shape;9552;p27"/>
            <p:cNvSpPr/>
            <p:nvPr/>
          </p:nvSpPr>
          <p:spPr>
            <a:xfrm>
              <a:off x="609608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3" name="Google Shape;9553;p27"/>
            <p:cNvSpPr/>
            <p:nvPr/>
          </p:nvSpPr>
          <p:spPr>
            <a:xfrm>
              <a:off x="647708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4" name="Google Shape;9554;p27"/>
            <p:cNvSpPr/>
            <p:nvPr/>
          </p:nvSpPr>
          <p:spPr>
            <a:xfrm>
              <a:off x="6858090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5" name="Google Shape;9555;p27"/>
            <p:cNvSpPr/>
            <p:nvPr/>
          </p:nvSpPr>
          <p:spPr>
            <a:xfrm>
              <a:off x="7239095" y="205736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6" name="Google Shape;9556;p27"/>
            <p:cNvSpPr/>
            <p:nvPr/>
          </p:nvSpPr>
          <p:spPr>
            <a:xfrm>
              <a:off x="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7" name="Google Shape;9557;p27"/>
            <p:cNvSpPr/>
            <p:nvPr/>
          </p:nvSpPr>
          <p:spPr>
            <a:xfrm>
              <a:off x="38100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8" name="Google Shape;9558;p27"/>
            <p:cNvSpPr/>
            <p:nvPr/>
          </p:nvSpPr>
          <p:spPr>
            <a:xfrm>
              <a:off x="76201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9" name="Google Shape;9559;p27"/>
            <p:cNvSpPr/>
            <p:nvPr/>
          </p:nvSpPr>
          <p:spPr>
            <a:xfrm>
              <a:off x="114301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0" name="Google Shape;9560;p27"/>
            <p:cNvSpPr/>
            <p:nvPr/>
          </p:nvSpPr>
          <p:spPr>
            <a:xfrm>
              <a:off x="152402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1" name="Google Shape;9561;p27"/>
            <p:cNvSpPr/>
            <p:nvPr/>
          </p:nvSpPr>
          <p:spPr>
            <a:xfrm>
              <a:off x="190502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2" name="Google Shape;9562;p27"/>
            <p:cNvSpPr/>
            <p:nvPr/>
          </p:nvSpPr>
          <p:spPr>
            <a:xfrm>
              <a:off x="228603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3" name="Google Shape;9563;p27"/>
            <p:cNvSpPr/>
            <p:nvPr/>
          </p:nvSpPr>
          <p:spPr>
            <a:xfrm>
              <a:off x="266703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4" name="Google Shape;9564;p27"/>
            <p:cNvSpPr/>
            <p:nvPr/>
          </p:nvSpPr>
          <p:spPr>
            <a:xfrm>
              <a:off x="304804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5" name="Google Shape;9565;p27"/>
            <p:cNvSpPr/>
            <p:nvPr/>
          </p:nvSpPr>
          <p:spPr>
            <a:xfrm>
              <a:off x="342904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6" name="Google Shape;9566;p27"/>
            <p:cNvSpPr/>
            <p:nvPr/>
          </p:nvSpPr>
          <p:spPr>
            <a:xfrm>
              <a:off x="381005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7" name="Google Shape;9567;p27"/>
            <p:cNvSpPr/>
            <p:nvPr/>
          </p:nvSpPr>
          <p:spPr>
            <a:xfrm>
              <a:off x="419105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8" name="Google Shape;9568;p27"/>
            <p:cNvSpPr/>
            <p:nvPr/>
          </p:nvSpPr>
          <p:spPr>
            <a:xfrm>
              <a:off x="457206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9" name="Google Shape;9569;p27"/>
            <p:cNvSpPr/>
            <p:nvPr/>
          </p:nvSpPr>
          <p:spPr>
            <a:xfrm>
              <a:off x="495306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0" name="Google Shape;9570;p27"/>
            <p:cNvSpPr/>
            <p:nvPr/>
          </p:nvSpPr>
          <p:spPr>
            <a:xfrm>
              <a:off x="533407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1" name="Google Shape;9571;p27"/>
            <p:cNvSpPr/>
            <p:nvPr/>
          </p:nvSpPr>
          <p:spPr>
            <a:xfrm>
              <a:off x="571507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2" name="Google Shape;9572;p27"/>
            <p:cNvSpPr/>
            <p:nvPr/>
          </p:nvSpPr>
          <p:spPr>
            <a:xfrm>
              <a:off x="609608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3" name="Google Shape;9573;p27"/>
            <p:cNvSpPr/>
            <p:nvPr/>
          </p:nvSpPr>
          <p:spPr>
            <a:xfrm>
              <a:off x="647708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4" name="Google Shape;9574;p27"/>
            <p:cNvSpPr/>
            <p:nvPr/>
          </p:nvSpPr>
          <p:spPr>
            <a:xfrm>
              <a:off x="6858090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5" name="Google Shape;9575;p27"/>
            <p:cNvSpPr/>
            <p:nvPr/>
          </p:nvSpPr>
          <p:spPr>
            <a:xfrm>
              <a:off x="7239095" y="2400259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6" name="Google Shape;9576;p27"/>
            <p:cNvSpPr/>
            <p:nvPr/>
          </p:nvSpPr>
          <p:spPr>
            <a:xfrm>
              <a:off x="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7" name="Google Shape;9577;p27"/>
            <p:cNvSpPr/>
            <p:nvPr/>
          </p:nvSpPr>
          <p:spPr>
            <a:xfrm>
              <a:off x="38100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8" name="Google Shape;9578;p27"/>
            <p:cNvSpPr/>
            <p:nvPr/>
          </p:nvSpPr>
          <p:spPr>
            <a:xfrm>
              <a:off x="76201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9" name="Google Shape;9579;p27"/>
            <p:cNvSpPr/>
            <p:nvPr/>
          </p:nvSpPr>
          <p:spPr>
            <a:xfrm>
              <a:off x="114301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0" name="Google Shape;9580;p27"/>
            <p:cNvSpPr/>
            <p:nvPr/>
          </p:nvSpPr>
          <p:spPr>
            <a:xfrm>
              <a:off x="152402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1" name="Google Shape;9581;p27"/>
            <p:cNvSpPr/>
            <p:nvPr/>
          </p:nvSpPr>
          <p:spPr>
            <a:xfrm>
              <a:off x="190502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2" name="Google Shape;9582;p27"/>
            <p:cNvSpPr/>
            <p:nvPr/>
          </p:nvSpPr>
          <p:spPr>
            <a:xfrm>
              <a:off x="228603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3" name="Google Shape;9583;p27"/>
            <p:cNvSpPr/>
            <p:nvPr/>
          </p:nvSpPr>
          <p:spPr>
            <a:xfrm>
              <a:off x="266703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4" name="Google Shape;9584;p27"/>
            <p:cNvSpPr/>
            <p:nvPr/>
          </p:nvSpPr>
          <p:spPr>
            <a:xfrm>
              <a:off x="304804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5" name="Google Shape;9585;p27"/>
            <p:cNvSpPr/>
            <p:nvPr/>
          </p:nvSpPr>
          <p:spPr>
            <a:xfrm>
              <a:off x="342904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6" name="Google Shape;9586;p27"/>
            <p:cNvSpPr/>
            <p:nvPr/>
          </p:nvSpPr>
          <p:spPr>
            <a:xfrm>
              <a:off x="381005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7" name="Google Shape;9587;p27"/>
            <p:cNvSpPr/>
            <p:nvPr/>
          </p:nvSpPr>
          <p:spPr>
            <a:xfrm>
              <a:off x="419105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8" name="Google Shape;9588;p27"/>
            <p:cNvSpPr/>
            <p:nvPr/>
          </p:nvSpPr>
          <p:spPr>
            <a:xfrm>
              <a:off x="457206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9" name="Google Shape;9589;p27"/>
            <p:cNvSpPr/>
            <p:nvPr/>
          </p:nvSpPr>
          <p:spPr>
            <a:xfrm>
              <a:off x="495306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0" name="Google Shape;9590;p27"/>
            <p:cNvSpPr/>
            <p:nvPr/>
          </p:nvSpPr>
          <p:spPr>
            <a:xfrm>
              <a:off x="533407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1" name="Google Shape;9591;p27"/>
            <p:cNvSpPr/>
            <p:nvPr/>
          </p:nvSpPr>
          <p:spPr>
            <a:xfrm>
              <a:off x="571507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2" name="Google Shape;9592;p27"/>
            <p:cNvSpPr/>
            <p:nvPr/>
          </p:nvSpPr>
          <p:spPr>
            <a:xfrm>
              <a:off x="609608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3" name="Google Shape;9593;p27"/>
            <p:cNvSpPr/>
            <p:nvPr/>
          </p:nvSpPr>
          <p:spPr>
            <a:xfrm>
              <a:off x="647708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4" name="Google Shape;9594;p27"/>
            <p:cNvSpPr/>
            <p:nvPr/>
          </p:nvSpPr>
          <p:spPr>
            <a:xfrm>
              <a:off x="6858090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5" name="Google Shape;9595;p27"/>
            <p:cNvSpPr/>
            <p:nvPr/>
          </p:nvSpPr>
          <p:spPr>
            <a:xfrm>
              <a:off x="7239095" y="274315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6" name="Google Shape;9596;p27"/>
            <p:cNvSpPr/>
            <p:nvPr/>
          </p:nvSpPr>
          <p:spPr>
            <a:xfrm>
              <a:off x="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7" name="Google Shape;9597;p27"/>
            <p:cNvSpPr/>
            <p:nvPr/>
          </p:nvSpPr>
          <p:spPr>
            <a:xfrm>
              <a:off x="38100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8" name="Google Shape;9598;p27"/>
            <p:cNvSpPr/>
            <p:nvPr/>
          </p:nvSpPr>
          <p:spPr>
            <a:xfrm>
              <a:off x="76201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9" name="Google Shape;9599;p27"/>
            <p:cNvSpPr/>
            <p:nvPr/>
          </p:nvSpPr>
          <p:spPr>
            <a:xfrm>
              <a:off x="114301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0" name="Google Shape;9600;p27"/>
            <p:cNvSpPr/>
            <p:nvPr/>
          </p:nvSpPr>
          <p:spPr>
            <a:xfrm>
              <a:off x="152402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1" name="Google Shape;9601;p27"/>
            <p:cNvSpPr/>
            <p:nvPr/>
          </p:nvSpPr>
          <p:spPr>
            <a:xfrm>
              <a:off x="190502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2" name="Google Shape;9602;p27"/>
            <p:cNvSpPr/>
            <p:nvPr/>
          </p:nvSpPr>
          <p:spPr>
            <a:xfrm>
              <a:off x="228603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3" name="Google Shape;9603;p27"/>
            <p:cNvSpPr/>
            <p:nvPr/>
          </p:nvSpPr>
          <p:spPr>
            <a:xfrm>
              <a:off x="266703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4" name="Google Shape;9604;p27"/>
            <p:cNvSpPr/>
            <p:nvPr/>
          </p:nvSpPr>
          <p:spPr>
            <a:xfrm>
              <a:off x="304804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5" name="Google Shape;9605;p27"/>
            <p:cNvSpPr/>
            <p:nvPr/>
          </p:nvSpPr>
          <p:spPr>
            <a:xfrm>
              <a:off x="342904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6" name="Google Shape;9606;p27"/>
            <p:cNvSpPr/>
            <p:nvPr/>
          </p:nvSpPr>
          <p:spPr>
            <a:xfrm>
              <a:off x="381005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7" name="Google Shape;9607;p27"/>
            <p:cNvSpPr/>
            <p:nvPr/>
          </p:nvSpPr>
          <p:spPr>
            <a:xfrm>
              <a:off x="419105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8" name="Google Shape;9608;p27"/>
            <p:cNvSpPr/>
            <p:nvPr/>
          </p:nvSpPr>
          <p:spPr>
            <a:xfrm>
              <a:off x="457206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9" name="Google Shape;9609;p27"/>
            <p:cNvSpPr/>
            <p:nvPr/>
          </p:nvSpPr>
          <p:spPr>
            <a:xfrm>
              <a:off x="495306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0" name="Google Shape;9610;p27"/>
            <p:cNvSpPr/>
            <p:nvPr/>
          </p:nvSpPr>
          <p:spPr>
            <a:xfrm>
              <a:off x="533407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1" name="Google Shape;9611;p27"/>
            <p:cNvSpPr/>
            <p:nvPr/>
          </p:nvSpPr>
          <p:spPr>
            <a:xfrm>
              <a:off x="571507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2" name="Google Shape;9612;p27"/>
            <p:cNvSpPr/>
            <p:nvPr/>
          </p:nvSpPr>
          <p:spPr>
            <a:xfrm>
              <a:off x="609608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3" name="Google Shape;9613;p27"/>
            <p:cNvSpPr/>
            <p:nvPr/>
          </p:nvSpPr>
          <p:spPr>
            <a:xfrm>
              <a:off x="647708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4" name="Google Shape;9614;p27"/>
            <p:cNvSpPr/>
            <p:nvPr/>
          </p:nvSpPr>
          <p:spPr>
            <a:xfrm>
              <a:off x="6858090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5" name="Google Shape;9615;p27"/>
            <p:cNvSpPr/>
            <p:nvPr/>
          </p:nvSpPr>
          <p:spPr>
            <a:xfrm>
              <a:off x="7239095" y="308604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6" name="Google Shape;9616;p27"/>
            <p:cNvSpPr/>
            <p:nvPr/>
          </p:nvSpPr>
          <p:spPr>
            <a:xfrm>
              <a:off x="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7" name="Google Shape;9617;p27"/>
            <p:cNvSpPr/>
            <p:nvPr/>
          </p:nvSpPr>
          <p:spPr>
            <a:xfrm>
              <a:off x="38100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8" name="Google Shape;9618;p27"/>
            <p:cNvSpPr/>
            <p:nvPr/>
          </p:nvSpPr>
          <p:spPr>
            <a:xfrm>
              <a:off x="76201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9" name="Google Shape;9619;p27"/>
            <p:cNvSpPr/>
            <p:nvPr/>
          </p:nvSpPr>
          <p:spPr>
            <a:xfrm>
              <a:off x="114301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0" name="Google Shape;9620;p27"/>
            <p:cNvSpPr/>
            <p:nvPr/>
          </p:nvSpPr>
          <p:spPr>
            <a:xfrm>
              <a:off x="152402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1" name="Google Shape;9621;p27"/>
            <p:cNvSpPr/>
            <p:nvPr/>
          </p:nvSpPr>
          <p:spPr>
            <a:xfrm>
              <a:off x="190502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2" name="Google Shape;9622;p27"/>
            <p:cNvSpPr/>
            <p:nvPr/>
          </p:nvSpPr>
          <p:spPr>
            <a:xfrm>
              <a:off x="228603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3" name="Google Shape;9623;p27"/>
            <p:cNvSpPr/>
            <p:nvPr/>
          </p:nvSpPr>
          <p:spPr>
            <a:xfrm>
              <a:off x="266703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4" name="Google Shape;9624;p27"/>
            <p:cNvSpPr/>
            <p:nvPr/>
          </p:nvSpPr>
          <p:spPr>
            <a:xfrm>
              <a:off x="304804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5" name="Google Shape;9625;p27"/>
            <p:cNvSpPr/>
            <p:nvPr/>
          </p:nvSpPr>
          <p:spPr>
            <a:xfrm>
              <a:off x="342904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6" name="Google Shape;9626;p27"/>
            <p:cNvSpPr/>
            <p:nvPr/>
          </p:nvSpPr>
          <p:spPr>
            <a:xfrm>
              <a:off x="381005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7" name="Google Shape;9627;p27"/>
            <p:cNvSpPr/>
            <p:nvPr/>
          </p:nvSpPr>
          <p:spPr>
            <a:xfrm>
              <a:off x="419105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8" name="Google Shape;9628;p27"/>
            <p:cNvSpPr/>
            <p:nvPr/>
          </p:nvSpPr>
          <p:spPr>
            <a:xfrm>
              <a:off x="457206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9" name="Google Shape;9629;p27"/>
            <p:cNvSpPr/>
            <p:nvPr/>
          </p:nvSpPr>
          <p:spPr>
            <a:xfrm>
              <a:off x="495306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0" name="Google Shape;9630;p27"/>
            <p:cNvSpPr/>
            <p:nvPr/>
          </p:nvSpPr>
          <p:spPr>
            <a:xfrm>
              <a:off x="533407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1" name="Google Shape;9631;p27"/>
            <p:cNvSpPr/>
            <p:nvPr/>
          </p:nvSpPr>
          <p:spPr>
            <a:xfrm>
              <a:off x="571507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2" name="Google Shape;9632;p27"/>
            <p:cNvSpPr/>
            <p:nvPr/>
          </p:nvSpPr>
          <p:spPr>
            <a:xfrm>
              <a:off x="609608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3" name="Google Shape;9633;p27"/>
            <p:cNvSpPr/>
            <p:nvPr/>
          </p:nvSpPr>
          <p:spPr>
            <a:xfrm>
              <a:off x="647708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4" name="Google Shape;9634;p27"/>
            <p:cNvSpPr/>
            <p:nvPr/>
          </p:nvSpPr>
          <p:spPr>
            <a:xfrm>
              <a:off x="6858090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5" name="Google Shape;9635;p27"/>
            <p:cNvSpPr/>
            <p:nvPr/>
          </p:nvSpPr>
          <p:spPr>
            <a:xfrm>
              <a:off x="7239095" y="342894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6" name="Google Shape;9636;p27"/>
            <p:cNvSpPr/>
            <p:nvPr/>
          </p:nvSpPr>
          <p:spPr>
            <a:xfrm>
              <a:off x="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7" name="Google Shape;9637;p27"/>
            <p:cNvSpPr/>
            <p:nvPr/>
          </p:nvSpPr>
          <p:spPr>
            <a:xfrm>
              <a:off x="38100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8" name="Google Shape;9638;p27"/>
            <p:cNvSpPr/>
            <p:nvPr/>
          </p:nvSpPr>
          <p:spPr>
            <a:xfrm>
              <a:off x="76201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9" name="Google Shape;9639;p27"/>
            <p:cNvSpPr/>
            <p:nvPr/>
          </p:nvSpPr>
          <p:spPr>
            <a:xfrm>
              <a:off x="114301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0" name="Google Shape;9640;p27"/>
            <p:cNvSpPr/>
            <p:nvPr/>
          </p:nvSpPr>
          <p:spPr>
            <a:xfrm>
              <a:off x="152402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1" name="Google Shape;9641;p27"/>
            <p:cNvSpPr/>
            <p:nvPr/>
          </p:nvSpPr>
          <p:spPr>
            <a:xfrm>
              <a:off x="190502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2" name="Google Shape;9642;p27"/>
            <p:cNvSpPr/>
            <p:nvPr/>
          </p:nvSpPr>
          <p:spPr>
            <a:xfrm>
              <a:off x="228603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3" name="Google Shape;9643;p27"/>
            <p:cNvSpPr/>
            <p:nvPr/>
          </p:nvSpPr>
          <p:spPr>
            <a:xfrm>
              <a:off x="266703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4" name="Google Shape;9644;p27"/>
            <p:cNvSpPr/>
            <p:nvPr/>
          </p:nvSpPr>
          <p:spPr>
            <a:xfrm>
              <a:off x="304804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5" name="Google Shape;9645;p27"/>
            <p:cNvSpPr/>
            <p:nvPr/>
          </p:nvSpPr>
          <p:spPr>
            <a:xfrm>
              <a:off x="342904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6" name="Google Shape;9646;p27"/>
            <p:cNvSpPr/>
            <p:nvPr/>
          </p:nvSpPr>
          <p:spPr>
            <a:xfrm>
              <a:off x="381005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7" name="Google Shape;9647;p27"/>
            <p:cNvSpPr/>
            <p:nvPr/>
          </p:nvSpPr>
          <p:spPr>
            <a:xfrm>
              <a:off x="419105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8" name="Google Shape;9648;p27"/>
            <p:cNvSpPr/>
            <p:nvPr/>
          </p:nvSpPr>
          <p:spPr>
            <a:xfrm>
              <a:off x="457206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9" name="Google Shape;9649;p27"/>
            <p:cNvSpPr/>
            <p:nvPr/>
          </p:nvSpPr>
          <p:spPr>
            <a:xfrm>
              <a:off x="495306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0" name="Google Shape;9650;p27"/>
            <p:cNvSpPr/>
            <p:nvPr/>
          </p:nvSpPr>
          <p:spPr>
            <a:xfrm>
              <a:off x="533407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1" name="Google Shape;9651;p27"/>
            <p:cNvSpPr/>
            <p:nvPr/>
          </p:nvSpPr>
          <p:spPr>
            <a:xfrm>
              <a:off x="571507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2" name="Google Shape;9652;p27"/>
            <p:cNvSpPr/>
            <p:nvPr/>
          </p:nvSpPr>
          <p:spPr>
            <a:xfrm>
              <a:off x="609608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3" name="Google Shape;9653;p27"/>
            <p:cNvSpPr/>
            <p:nvPr/>
          </p:nvSpPr>
          <p:spPr>
            <a:xfrm>
              <a:off x="647708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4" name="Google Shape;9654;p27"/>
            <p:cNvSpPr/>
            <p:nvPr/>
          </p:nvSpPr>
          <p:spPr>
            <a:xfrm>
              <a:off x="6858090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5" name="Google Shape;9655;p27"/>
            <p:cNvSpPr/>
            <p:nvPr/>
          </p:nvSpPr>
          <p:spPr>
            <a:xfrm>
              <a:off x="7239095" y="3771825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6" name="Google Shape;9656;p27"/>
            <p:cNvSpPr/>
            <p:nvPr/>
          </p:nvSpPr>
          <p:spPr>
            <a:xfrm>
              <a:off x="762011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7" name="Google Shape;9657;p27"/>
            <p:cNvSpPr/>
            <p:nvPr/>
          </p:nvSpPr>
          <p:spPr>
            <a:xfrm>
              <a:off x="800111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8" name="Google Shape;9658;p27"/>
            <p:cNvSpPr/>
            <p:nvPr/>
          </p:nvSpPr>
          <p:spPr>
            <a:xfrm>
              <a:off x="8382120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9" name="Google Shape;9659;p27"/>
            <p:cNvSpPr/>
            <p:nvPr/>
          </p:nvSpPr>
          <p:spPr>
            <a:xfrm>
              <a:off x="8763125" y="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0" name="Google Shape;9660;p27"/>
            <p:cNvSpPr/>
            <p:nvPr/>
          </p:nvSpPr>
          <p:spPr>
            <a:xfrm>
              <a:off x="762011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1" name="Google Shape;9661;p27"/>
            <p:cNvSpPr/>
            <p:nvPr/>
          </p:nvSpPr>
          <p:spPr>
            <a:xfrm>
              <a:off x="800111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2" name="Google Shape;9662;p27"/>
            <p:cNvSpPr/>
            <p:nvPr/>
          </p:nvSpPr>
          <p:spPr>
            <a:xfrm>
              <a:off x="8382120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3" name="Google Shape;9663;p27"/>
            <p:cNvSpPr/>
            <p:nvPr/>
          </p:nvSpPr>
          <p:spPr>
            <a:xfrm>
              <a:off x="8763125" y="342894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4" name="Google Shape;9664;p27"/>
            <p:cNvSpPr/>
            <p:nvPr/>
          </p:nvSpPr>
          <p:spPr>
            <a:xfrm>
              <a:off x="762011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5" name="Google Shape;9665;p27"/>
            <p:cNvSpPr/>
            <p:nvPr/>
          </p:nvSpPr>
          <p:spPr>
            <a:xfrm>
              <a:off x="800111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6" name="Google Shape;9666;p27"/>
            <p:cNvSpPr/>
            <p:nvPr/>
          </p:nvSpPr>
          <p:spPr>
            <a:xfrm>
              <a:off x="8382120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7" name="Google Shape;9667;p27"/>
            <p:cNvSpPr/>
            <p:nvPr/>
          </p:nvSpPr>
          <p:spPr>
            <a:xfrm>
              <a:off x="8763125" y="685788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8" name="Google Shape;9668;p27"/>
            <p:cNvSpPr/>
            <p:nvPr/>
          </p:nvSpPr>
          <p:spPr>
            <a:xfrm>
              <a:off x="762011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9" name="Google Shape;9669;p27"/>
            <p:cNvSpPr/>
            <p:nvPr/>
          </p:nvSpPr>
          <p:spPr>
            <a:xfrm>
              <a:off x="800111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0" name="Google Shape;9670;p27"/>
            <p:cNvSpPr/>
            <p:nvPr/>
          </p:nvSpPr>
          <p:spPr>
            <a:xfrm>
              <a:off x="8382120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1" name="Google Shape;9671;p27"/>
            <p:cNvSpPr/>
            <p:nvPr/>
          </p:nvSpPr>
          <p:spPr>
            <a:xfrm>
              <a:off x="8763125" y="1028682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2" name="Google Shape;9672;p27"/>
            <p:cNvSpPr/>
            <p:nvPr/>
          </p:nvSpPr>
          <p:spPr>
            <a:xfrm>
              <a:off x="762011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3" name="Google Shape;9673;p27"/>
            <p:cNvSpPr/>
            <p:nvPr/>
          </p:nvSpPr>
          <p:spPr>
            <a:xfrm>
              <a:off x="800111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4" name="Google Shape;9674;p27"/>
            <p:cNvSpPr/>
            <p:nvPr/>
          </p:nvSpPr>
          <p:spPr>
            <a:xfrm>
              <a:off x="8382120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5" name="Google Shape;9675;p27"/>
            <p:cNvSpPr/>
            <p:nvPr/>
          </p:nvSpPr>
          <p:spPr>
            <a:xfrm>
              <a:off x="8763125" y="1371576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6" name="Google Shape;9676;p27"/>
            <p:cNvSpPr/>
            <p:nvPr/>
          </p:nvSpPr>
          <p:spPr>
            <a:xfrm>
              <a:off x="762011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7" name="Google Shape;9677;p27"/>
            <p:cNvSpPr/>
            <p:nvPr/>
          </p:nvSpPr>
          <p:spPr>
            <a:xfrm>
              <a:off x="800111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8" name="Google Shape;9678;p27"/>
            <p:cNvSpPr/>
            <p:nvPr/>
          </p:nvSpPr>
          <p:spPr>
            <a:xfrm>
              <a:off x="8382120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9" name="Google Shape;9679;p27"/>
            <p:cNvSpPr/>
            <p:nvPr/>
          </p:nvSpPr>
          <p:spPr>
            <a:xfrm>
              <a:off x="8763125" y="1714470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0" name="Google Shape;9680;p27"/>
            <p:cNvSpPr/>
            <p:nvPr/>
          </p:nvSpPr>
          <p:spPr>
            <a:xfrm>
              <a:off x="762011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1" name="Google Shape;9681;p27"/>
            <p:cNvSpPr/>
            <p:nvPr/>
          </p:nvSpPr>
          <p:spPr>
            <a:xfrm>
              <a:off x="800111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2" name="Google Shape;9682;p27"/>
            <p:cNvSpPr/>
            <p:nvPr/>
          </p:nvSpPr>
          <p:spPr>
            <a:xfrm>
              <a:off x="8382120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3" name="Google Shape;9683;p27"/>
            <p:cNvSpPr/>
            <p:nvPr/>
          </p:nvSpPr>
          <p:spPr>
            <a:xfrm>
              <a:off x="8763125" y="205736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4" name="Google Shape;9684;p27"/>
            <p:cNvSpPr/>
            <p:nvPr/>
          </p:nvSpPr>
          <p:spPr>
            <a:xfrm>
              <a:off x="762011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5" name="Google Shape;9685;p27"/>
            <p:cNvSpPr/>
            <p:nvPr/>
          </p:nvSpPr>
          <p:spPr>
            <a:xfrm>
              <a:off x="800111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6" name="Google Shape;9686;p27"/>
            <p:cNvSpPr/>
            <p:nvPr/>
          </p:nvSpPr>
          <p:spPr>
            <a:xfrm>
              <a:off x="8382120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7" name="Google Shape;9687;p27"/>
            <p:cNvSpPr/>
            <p:nvPr/>
          </p:nvSpPr>
          <p:spPr>
            <a:xfrm>
              <a:off x="8763125" y="2400259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8" name="Google Shape;9688;p27"/>
            <p:cNvSpPr/>
            <p:nvPr/>
          </p:nvSpPr>
          <p:spPr>
            <a:xfrm>
              <a:off x="762011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9" name="Google Shape;9689;p27"/>
            <p:cNvSpPr/>
            <p:nvPr/>
          </p:nvSpPr>
          <p:spPr>
            <a:xfrm>
              <a:off x="800111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0" name="Google Shape;9690;p27"/>
            <p:cNvSpPr/>
            <p:nvPr/>
          </p:nvSpPr>
          <p:spPr>
            <a:xfrm>
              <a:off x="8382120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1" name="Google Shape;9691;p27"/>
            <p:cNvSpPr/>
            <p:nvPr/>
          </p:nvSpPr>
          <p:spPr>
            <a:xfrm>
              <a:off x="8763125" y="274315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2" name="Google Shape;9692;p27"/>
            <p:cNvSpPr/>
            <p:nvPr/>
          </p:nvSpPr>
          <p:spPr>
            <a:xfrm>
              <a:off x="762011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3" name="Google Shape;9693;p27"/>
            <p:cNvSpPr/>
            <p:nvPr/>
          </p:nvSpPr>
          <p:spPr>
            <a:xfrm>
              <a:off x="800111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4" name="Google Shape;9694;p27"/>
            <p:cNvSpPr/>
            <p:nvPr/>
          </p:nvSpPr>
          <p:spPr>
            <a:xfrm>
              <a:off x="8382120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5" name="Google Shape;9695;p27"/>
            <p:cNvSpPr/>
            <p:nvPr/>
          </p:nvSpPr>
          <p:spPr>
            <a:xfrm>
              <a:off x="8763125" y="308604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6" name="Google Shape;9696;p27"/>
            <p:cNvSpPr/>
            <p:nvPr/>
          </p:nvSpPr>
          <p:spPr>
            <a:xfrm>
              <a:off x="762011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7" name="Google Shape;9697;p27"/>
            <p:cNvSpPr/>
            <p:nvPr/>
          </p:nvSpPr>
          <p:spPr>
            <a:xfrm>
              <a:off x="800111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8" name="Google Shape;9698;p27"/>
            <p:cNvSpPr/>
            <p:nvPr/>
          </p:nvSpPr>
          <p:spPr>
            <a:xfrm>
              <a:off x="8382120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9" name="Google Shape;9699;p27"/>
            <p:cNvSpPr/>
            <p:nvPr/>
          </p:nvSpPr>
          <p:spPr>
            <a:xfrm>
              <a:off x="8763125" y="342894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0" name="Google Shape;9700;p27"/>
            <p:cNvSpPr/>
            <p:nvPr/>
          </p:nvSpPr>
          <p:spPr>
            <a:xfrm>
              <a:off x="762011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1" name="Google Shape;9701;p27"/>
            <p:cNvSpPr/>
            <p:nvPr/>
          </p:nvSpPr>
          <p:spPr>
            <a:xfrm>
              <a:off x="800111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2" name="Google Shape;9702;p27"/>
            <p:cNvSpPr/>
            <p:nvPr/>
          </p:nvSpPr>
          <p:spPr>
            <a:xfrm>
              <a:off x="8382120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3" name="Google Shape;9703;p27"/>
            <p:cNvSpPr/>
            <p:nvPr/>
          </p:nvSpPr>
          <p:spPr>
            <a:xfrm>
              <a:off x="8763125" y="3771825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4" name="Google Shape;9704;p27"/>
            <p:cNvSpPr/>
            <p:nvPr/>
          </p:nvSpPr>
          <p:spPr>
            <a:xfrm>
              <a:off x="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5" name="Google Shape;9705;p27"/>
            <p:cNvSpPr/>
            <p:nvPr/>
          </p:nvSpPr>
          <p:spPr>
            <a:xfrm>
              <a:off x="38100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6" name="Google Shape;9706;p27"/>
            <p:cNvSpPr/>
            <p:nvPr/>
          </p:nvSpPr>
          <p:spPr>
            <a:xfrm>
              <a:off x="76201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7" name="Google Shape;9707;p27"/>
            <p:cNvSpPr/>
            <p:nvPr/>
          </p:nvSpPr>
          <p:spPr>
            <a:xfrm>
              <a:off x="114301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8" name="Google Shape;9708;p27"/>
            <p:cNvSpPr/>
            <p:nvPr/>
          </p:nvSpPr>
          <p:spPr>
            <a:xfrm>
              <a:off x="152402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9" name="Google Shape;9709;p27"/>
            <p:cNvSpPr/>
            <p:nvPr/>
          </p:nvSpPr>
          <p:spPr>
            <a:xfrm>
              <a:off x="190502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0" name="Google Shape;9710;p27"/>
            <p:cNvSpPr/>
            <p:nvPr/>
          </p:nvSpPr>
          <p:spPr>
            <a:xfrm>
              <a:off x="228603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1" name="Google Shape;9711;p27"/>
            <p:cNvSpPr/>
            <p:nvPr/>
          </p:nvSpPr>
          <p:spPr>
            <a:xfrm>
              <a:off x="266703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2" name="Google Shape;9712;p27"/>
            <p:cNvSpPr/>
            <p:nvPr/>
          </p:nvSpPr>
          <p:spPr>
            <a:xfrm>
              <a:off x="304804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3" name="Google Shape;9713;p27"/>
            <p:cNvSpPr/>
            <p:nvPr/>
          </p:nvSpPr>
          <p:spPr>
            <a:xfrm>
              <a:off x="342904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4" name="Google Shape;9714;p27"/>
            <p:cNvSpPr/>
            <p:nvPr/>
          </p:nvSpPr>
          <p:spPr>
            <a:xfrm>
              <a:off x="381005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5" name="Google Shape;9715;p27"/>
            <p:cNvSpPr/>
            <p:nvPr/>
          </p:nvSpPr>
          <p:spPr>
            <a:xfrm>
              <a:off x="419105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6" name="Google Shape;9716;p27"/>
            <p:cNvSpPr/>
            <p:nvPr/>
          </p:nvSpPr>
          <p:spPr>
            <a:xfrm>
              <a:off x="457206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7" name="Google Shape;9717;p27"/>
            <p:cNvSpPr/>
            <p:nvPr/>
          </p:nvSpPr>
          <p:spPr>
            <a:xfrm>
              <a:off x="495306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8" name="Google Shape;9718;p27"/>
            <p:cNvSpPr/>
            <p:nvPr/>
          </p:nvSpPr>
          <p:spPr>
            <a:xfrm>
              <a:off x="533407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9" name="Google Shape;9719;p27"/>
            <p:cNvSpPr/>
            <p:nvPr/>
          </p:nvSpPr>
          <p:spPr>
            <a:xfrm>
              <a:off x="571507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0" name="Google Shape;9720;p27"/>
            <p:cNvSpPr/>
            <p:nvPr/>
          </p:nvSpPr>
          <p:spPr>
            <a:xfrm>
              <a:off x="609608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1" name="Google Shape;9721;p27"/>
            <p:cNvSpPr/>
            <p:nvPr/>
          </p:nvSpPr>
          <p:spPr>
            <a:xfrm>
              <a:off x="647708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2" name="Google Shape;9722;p27"/>
            <p:cNvSpPr/>
            <p:nvPr/>
          </p:nvSpPr>
          <p:spPr>
            <a:xfrm>
              <a:off x="6858090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3" name="Google Shape;9723;p27"/>
            <p:cNvSpPr/>
            <p:nvPr/>
          </p:nvSpPr>
          <p:spPr>
            <a:xfrm>
              <a:off x="7239095" y="4114713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4" name="Google Shape;9724;p27"/>
            <p:cNvSpPr/>
            <p:nvPr/>
          </p:nvSpPr>
          <p:spPr>
            <a:xfrm>
              <a:off x="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5" name="Google Shape;9725;p27"/>
            <p:cNvSpPr/>
            <p:nvPr/>
          </p:nvSpPr>
          <p:spPr>
            <a:xfrm>
              <a:off x="38100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6" name="Google Shape;9726;p27"/>
            <p:cNvSpPr/>
            <p:nvPr/>
          </p:nvSpPr>
          <p:spPr>
            <a:xfrm>
              <a:off x="76201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7" name="Google Shape;9727;p27"/>
            <p:cNvSpPr/>
            <p:nvPr/>
          </p:nvSpPr>
          <p:spPr>
            <a:xfrm>
              <a:off x="114301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8" name="Google Shape;9728;p27"/>
            <p:cNvSpPr/>
            <p:nvPr/>
          </p:nvSpPr>
          <p:spPr>
            <a:xfrm>
              <a:off x="152402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9" name="Google Shape;9729;p27"/>
            <p:cNvSpPr/>
            <p:nvPr/>
          </p:nvSpPr>
          <p:spPr>
            <a:xfrm>
              <a:off x="190502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0" name="Google Shape;9730;p27"/>
            <p:cNvSpPr/>
            <p:nvPr/>
          </p:nvSpPr>
          <p:spPr>
            <a:xfrm>
              <a:off x="228603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1" name="Google Shape;9731;p27"/>
            <p:cNvSpPr/>
            <p:nvPr/>
          </p:nvSpPr>
          <p:spPr>
            <a:xfrm>
              <a:off x="266703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2" name="Google Shape;9732;p27"/>
            <p:cNvSpPr/>
            <p:nvPr/>
          </p:nvSpPr>
          <p:spPr>
            <a:xfrm>
              <a:off x="304804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3" name="Google Shape;9733;p27"/>
            <p:cNvSpPr/>
            <p:nvPr/>
          </p:nvSpPr>
          <p:spPr>
            <a:xfrm>
              <a:off x="342904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4" name="Google Shape;9734;p27"/>
            <p:cNvSpPr/>
            <p:nvPr/>
          </p:nvSpPr>
          <p:spPr>
            <a:xfrm>
              <a:off x="381005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5" name="Google Shape;9735;p27"/>
            <p:cNvSpPr/>
            <p:nvPr/>
          </p:nvSpPr>
          <p:spPr>
            <a:xfrm>
              <a:off x="419105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6" name="Google Shape;9736;p27"/>
            <p:cNvSpPr/>
            <p:nvPr/>
          </p:nvSpPr>
          <p:spPr>
            <a:xfrm>
              <a:off x="457206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7" name="Google Shape;9737;p27"/>
            <p:cNvSpPr/>
            <p:nvPr/>
          </p:nvSpPr>
          <p:spPr>
            <a:xfrm>
              <a:off x="495306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8" name="Google Shape;9738;p27"/>
            <p:cNvSpPr/>
            <p:nvPr/>
          </p:nvSpPr>
          <p:spPr>
            <a:xfrm>
              <a:off x="533407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9" name="Google Shape;9739;p27"/>
            <p:cNvSpPr/>
            <p:nvPr/>
          </p:nvSpPr>
          <p:spPr>
            <a:xfrm>
              <a:off x="571507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0" name="Google Shape;9740;p27"/>
            <p:cNvSpPr/>
            <p:nvPr/>
          </p:nvSpPr>
          <p:spPr>
            <a:xfrm>
              <a:off x="609608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1" name="Google Shape;9741;p27"/>
            <p:cNvSpPr/>
            <p:nvPr/>
          </p:nvSpPr>
          <p:spPr>
            <a:xfrm>
              <a:off x="647708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2" name="Google Shape;9742;p27"/>
            <p:cNvSpPr/>
            <p:nvPr/>
          </p:nvSpPr>
          <p:spPr>
            <a:xfrm>
              <a:off x="6858090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3" name="Google Shape;9743;p27"/>
            <p:cNvSpPr/>
            <p:nvPr/>
          </p:nvSpPr>
          <p:spPr>
            <a:xfrm>
              <a:off x="7239095" y="4457607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4" name="Google Shape;9744;p27"/>
            <p:cNvSpPr/>
            <p:nvPr/>
          </p:nvSpPr>
          <p:spPr>
            <a:xfrm>
              <a:off x="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5" name="Google Shape;9745;p27"/>
            <p:cNvSpPr/>
            <p:nvPr/>
          </p:nvSpPr>
          <p:spPr>
            <a:xfrm>
              <a:off x="38100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6" name="Google Shape;9746;p27"/>
            <p:cNvSpPr/>
            <p:nvPr/>
          </p:nvSpPr>
          <p:spPr>
            <a:xfrm>
              <a:off x="76201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7" name="Google Shape;9747;p27"/>
            <p:cNvSpPr/>
            <p:nvPr/>
          </p:nvSpPr>
          <p:spPr>
            <a:xfrm>
              <a:off x="114301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8" name="Google Shape;9748;p27"/>
            <p:cNvSpPr/>
            <p:nvPr/>
          </p:nvSpPr>
          <p:spPr>
            <a:xfrm>
              <a:off x="152402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9" name="Google Shape;9749;p27"/>
            <p:cNvSpPr/>
            <p:nvPr/>
          </p:nvSpPr>
          <p:spPr>
            <a:xfrm>
              <a:off x="190502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0" name="Google Shape;9750;p27"/>
            <p:cNvSpPr/>
            <p:nvPr/>
          </p:nvSpPr>
          <p:spPr>
            <a:xfrm>
              <a:off x="228603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1" name="Google Shape;9751;p27"/>
            <p:cNvSpPr/>
            <p:nvPr/>
          </p:nvSpPr>
          <p:spPr>
            <a:xfrm>
              <a:off x="266703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2" name="Google Shape;9752;p27"/>
            <p:cNvSpPr/>
            <p:nvPr/>
          </p:nvSpPr>
          <p:spPr>
            <a:xfrm>
              <a:off x="304804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3" name="Google Shape;9753;p27"/>
            <p:cNvSpPr/>
            <p:nvPr/>
          </p:nvSpPr>
          <p:spPr>
            <a:xfrm>
              <a:off x="342904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4" name="Google Shape;9754;p27"/>
            <p:cNvSpPr/>
            <p:nvPr/>
          </p:nvSpPr>
          <p:spPr>
            <a:xfrm>
              <a:off x="381005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5" name="Google Shape;9755;p27"/>
            <p:cNvSpPr/>
            <p:nvPr/>
          </p:nvSpPr>
          <p:spPr>
            <a:xfrm>
              <a:off x="419105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6" name="Google Shape;9756;p27"/>
            <p:cNvSpPr/>
            <p:nvPr/>
          </p:nvSpPr>
          <p:spPr>
            <a:xfrm>
              <a:off x="457206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7" name="Google Shape;9757;p27"/>
            <p:cNvSpPr/>
            <p:nvPr/>
          </p:nvSpPr>
          <p:spPr>
            <a:xfrm>
              <a:off x="495306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8" name="Google Shape;9758;p27"/>
            <p:cNvSpPr/>
            <p:nvPr/>
          </p:nvSpPr>
          <p:spPr>
            <a:xfrm>
              <a:off x="533407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9" name="Google Shape;9759;p27"/>
            <p:cNvSpPr/>
            <p:nvPr/>
          </p:nvSpPr>
          <p:spPr>
            <a:xfrm>
              <a:off x="571507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0" name="Google Shape;9760;p27"/>
            <p:cNvSpPr/>
            <p:nvPr/>
          </p:nvSpPr>
          <p:spPr>
            <a:xfrm>
              <a:off x="609608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1" name="Google Shape;9761;p27"/>
            <p:cNvSpPr/>
            <p:nvPr/>
          </p:nvSpPr>
          <p:spPr>
            <a:xfrm>
              <a:off x="647708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2" name="Google Shape;9762;p27"/>
            <p:cNvSpPr/>
            <p:nvPr/>
          </p:nvSpPr>
          <p:spPr>
            <a:xfrm>
              <a:off x="6858090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3" name="Google Shape;9763;p27"/>
            <p:cNvSpPr/>
            <p:nvPr/>
          </p:nvSpPr>
          <p:spPr>
            <a:xfrm>
              <a:off x="7239095" y="4800491"/>
              <a:ext cx="381000" cy="342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4" name="Google Shape;9764;p27"/>
            <p:cNvSpPr/>
            <p:nvPr/>
          </p:nvSpPr>
          <p:spPr>
            <a:xfrm>
              <a:off x="762011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5" name="Google Shape;9765;p27"/>
            <p:cNvSpPr/>
            <p:nvPr/>
          </p:nvSpPr>
          <p:spPr>
            <a:xfrm>
              <a:off x="800111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6" name="Google Shape;9766;p27"/>
            <p:cNvSpPr/>
            <p:nvPr/>
          </p:nvSpPr>
          <p:spPr>
            <a:xfrm>
              <a:off x="8382120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7" name="Google Shape;9767;p27"/>
            <p:cNvSpPr/>
            <p:nvPr/>
          </p:nvSpPr>
          <p:spPr>
            <a:xfrm>
              <a:off x="8763125" y="4114713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8" name="Google Shape;9768;p27"/>
            <p:cNvSpPr/>
            <p:nvPr/>
          </p:nvSpPr>
          <p:spPr>
            <a:xfrm>
              <a:off x="762011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9" name="Google Shape;9769;p27"/>
            <p:cNvSpPr/>
            <p:nvPr/>
          </p:nvSpPr>
          <p:spPr>
            <a:xfrm>
              <a:off x="800111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0" name="Google Shape;9770;p27"/>
            <p:cNvSpPr/>
            <p:nvPr/>
          </p:nvSpPr>
          <p:spPr>
            <a:xfrm>
              <a:off x="8382120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1" name="Google Shape;9771;p27"/>
            <p:cNvSpPr/>
            <p:nvPr/>
          </p:nvSpPr>
          <p:spPr>
            <a:xfrm>
              <a:off x="8763125" y="4457607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2" name="Google Shape;9772;p27"/>
            <p:cNvSpPr/>
            <p:nvPr/>
          </p:nvSpPr>
          <p:spPr>
            <a:xfrm>
              <a:off x="762011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3" name="Google Shape;9773;p27"/>
            <p:cNvSpPr/>
            <p:nvPr/>
          </p:nvSpPr>
          <p:spPr>
            <a:xfrm>
              <a:off x="800111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4" name="Google Shape;9774;p27"/>
            <p:cNvSpPr/>
            <p:nvPr/>
          </p:nvSpPr>
          <p:spPr>
            <a:xfrm>
              <a:off x="8382120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5" name="Google Shape;9775;p27"/>
            <p:cNvSpPr/>
            <p:nvPr/>
          </p:nvSpPr>
          <p:spPr>
            <a:xfrm>
              <a:off x="8763125" y="4800491"/>
              <a:ext cx="381000" cy="342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776" name="Google Shape;9776;p27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5051">
              <a:alpha val="10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777" name="Google Shape;9777;p27"/>
          <p:cNvGrpSpPr/>
          <p:nvPr/>
        </p:nvGrpSpPr>
        <p:grpSpPr>
          <a:xfrm>
            <a:off x="553048" y="535000"/>
            <a:ext cx="8105852" cy="4302000"/>
            <a:chOff x="553048" y="535000"/>
            <a:chExt cx="8105852" cy="4302000"/>
          </a:xfrm>
        </p:grpSpPr>
        <p:sp>
          <p:nvSpPr>
            <p:cNvPr id="9778" name="Google Shape;9778;p27"/>
            <p:cNvSpPr/>
            <p:nvPr/>
          </p:nvSpPr>
          <p:spPr>
            <a:xfrm>
              <a:off x="942300" y="7636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rgbClr val="222828">
                <a:alpha val="204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9" name="Google Shape;9779;p27"/>
            <p:cNvSpPr/>
            <p:nvPr/>
          </p:nvSpPr>
          <p:spPr>
            <a:xfrm>
              <a:off x="712275" y="535000"/>
              <a:ext cx="7716600" cy="4073400"/>
            </a:xfrm>
            <a:prstGeom prst="roundRect">
              <a:avLst>
                <a:gd name="adj" fmla="val 248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0" name="Google Shape;9780;p27"/>
            <p:cNvSpPr/>
            <p:nvPr/>
          </p:nvSpPr>
          <p:spPr>
            <a:xfrm>
              <a:off x="848698" y="898261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1" name="Google Shape;9781;p27"/>
            <p:cNvSpPr/>
            <p:nvPr/>
          </p:nvSpPr>
          <p:spPr>
            <a:xfrm>
              <a:off x="553048" y="931482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8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2" name="Google Shape;9782;p27"/>
            <p:cNvSpPr/>
            <p:nvPr/>
          </p:nvSpPr>
          <p:spPr>
            <a:xfrm>
              <a:off x="848698" y="1332681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8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8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3" name="Google Shape;9783;p27"/>
            <p:cNvSpPr/>
            <p:nvPr/>
          </p:nvSpPr>
          <p:spPr>
            <a:xfrm>
              <a:off x="553048" y="1365902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1"/>
                    <a:pt x="0" y="1497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09"/>
                    <a:pt x="0" y="10535"/>
                  </a:cubicBezTo>
                  <a:cubicBezTo>
                    <a:pt x="0" y="11361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9"/>
                  </a:cubicBezTo>
                  <a:lnTo>
                    <a:pt x="26327" y="5330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4" name="Google Shape;9784;p27"/>
            <p:cNvSpPr/>
            <p:nvPr/>
          </p:nvSpPr>
          <p:spPr>
            <a:xfrm>
              <a:off x="848698" y="1767184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4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5" name="Google Shape;9785;p27"/>
            <p:cNvSpPr/>
            <p:nvPr/>
          </p:nvSpPr>
          <p:spPr>
            <a:xfrm>
              <a:off x="553048" y="180040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68"/>
                    <a:pt x="0" y="1493"/>
                  </a:cubicBezTo>
                  <a:cubicBezTo>
                    <a:pt x="0" y="2319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7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6" name="Google Shape;9786;p27"/>
            <p:cNvSpPr/>
            <p:nvPr/>
          </p:nvSpPr>
          <p:spPr>
            <a:xfrm>
              <a:off x="848698" y="2201603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8"/>
                  </a:cubicBezTo>
                  <a:cubicBezTo>
                    <a:pt x="0" y="11808"/>
                    <a:pt x="3404" y="15212"/>
                    <a:pt x="7604" y="15212"/>
                  </a:cubicBezTo>
                  <a:cubicBezTo>
                    <a:pt x="11804" y="15212"/>
                    <a:pt x="15209" y="11808"/>
                    <a:pt x="15209" y="7608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7" name="Google Shape;9787;p27"/>
            <p:cNvSpPr/>
            <p:nvPr/>
          </p:nvSpPr>
          <p:spPr>
            <a:xfrm>
              <a:off x="553048" y="2234824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9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9"/>
                  </a:cubicBezTo>
                  <a:lnTo>
                    <a:pt x="26327" y="5330"/>
                  </a:lnTo>
                  <a:cubicBezTo>
                    <a:pt x="26327" y="2341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8" name="Google Shape;9788;p27"/>
            <p:cNvSpPr/>
            <p:nvPr/>
          </p:nvSpPr>
          <p:spPr>
            <a:xfrm>
              <a:off x="848698" y="2636106"/>
              <a:ext cx="317374" cy="317374"/>
            </a:xfrm>
            <a:custGeom>
              <a:avLst/>
              <a:gdLst/>
              <a:ahLst/>
              <a:cxnLst/>
              <a:rect l="l" t="t" r="r" b="b"/>
              <a:pathLst>
                <a:path w="15209" h="15209" extrusionOk="0">
                  <a:moveTo>
                    <a:pt x="7604" y="0"/>
                  </a:moveTo>
                  <a:cubicBezTo>
                    <a:pt x="3404" y="0"/>
                    <a:pt x="0" y="3404"/>
                    <a:pt x="0" y="7604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4"/>
                  </a:cubicBezTo>
                  <a:cubicBezTo>
                    <a:pt x="15209" y="3404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9" name="Google Shape;9789;p27"/>
            <p:cNvSpPr/>
            <p:nvPr/>
          </p:nvSpPr>
          <p:spPr>
            <a:xfrm>
              <a:off x="553048" y="2669265"/>
              <a:ext cx="549400" cy="250994"/>
            </a:xfrm>
            <a:custGeom>
              <a:avLst/>
              <a:gdLst/>
              <a:ahLst/>
              <a:cxnLst/>
              <a:rect l="l" t="t" r="r" b="b"/>
              <a:pathLst>
                <a:path w="26328" h="12028" extrusionOk="0">
                  <a:moveTo>
                    <a:pt x="1493" y="0"/>
                  </a:moveTo>
                  <a:cubicBezTo>
                    <a:pt x="671" y="0"/>
                    <a:pt x="0" y="671"/>
                    <a:pt x="0" y="1496"/>
                  </a:cubicBezTo>
                  <a:cubicBezTo>
                    <a:pt x="0" y="2322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4"/>
                    <a:pt x="23340" y="5330"/>
                  </a:cubicBezTo>
                  <a:lnTo>
                    <a:pt x="23340" y="6698"/>
                  </a:lnTo>
                  <a:cubicBezTo>
                    <a:pt x="23340" y="7947"/>
                    <a:pt x="21591" y="9041"/>
                    <a:pt x="19596" y="9041"/>
                  </a:cubicBezTo>
                  <a:lnTo>
                    <a:pt x="1493" y="9041"/>
                  </a:lnTo>
                  <a:cubicBezTo>
                    <a:pt x="671" y="9041"/>
                    <a:pt x="0" y="9709"/>
                    <a:pt x="0" y="10534"/>
                  </a:cubicBezTo>
                  <a:cubicBezTo>
                    <a:pt x="0" y="11360"/>
                    <a:pt x="671" y="12028"/>
                    <a:pt x="1493" y="12028"/>
                  </a:cubicBezTo>
                  <a:lnTo>
                    <a:pt x="19596" y="12028"/>
                  </a:lnTo>
                  <a:cubicBezTo>
                    <a:pt x="23370" y="12028"/>
                    <a:pt x="26327" y="9688"/>
                    <a:pt x="26327" y="6698"/>
                  </a:cubicBezTo>
                  <a:lnTo>
                    <a:pt x="26327" y="5330"/>
                  </a:lnTo>
                  <a:cubicBezTo>
                    <a:pt x="26327" y="2343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90" name="Google Shape;9790;p27"/>
            <p:cNvSpPr/>
            <p:nvPr/>
          </p:nvSpPr>
          <p:spPr>
            <a:xfrm>
              <a:off x="848698" y="3070526"/>
              <a:ext cx="317374" cy="317457"/>
            </a:xfrm>
            <a:custGeom>
              <a:avLst/>
              <a:gdLst/>
              <a:ahLst/>
              <a:cxnLst/>
              <a:rect l="l" t="t" r="r" b="b"/>
              <a:pathLst>
                <a:path w="15209" h="15213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12"/>
                    <a:pt x="7604" y="15212"/>
                  </a:cubicBezTo>
                  <a:cubicBezTo>
                    <a:pt x="11804" y="15212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91" name="Google Shape;9791;p27"/>
            <p:cNvSpPr/>
            <p:nvPr/>
          </p:nvSpPr>
          <p:spPr>
            <a:xfrm>
              <a:off x="553048" y="310374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87"/>
                    <a:pt x="1493" y="2987"/>
                  </a:cubicBezTo>
                  <a:lnTo>
                    <a:pt x="19596" y="2987"/>
                  </a:lnTo>
                  <a:cubicBezTo>
                    <a:pt x="21591" y="2987"/>
                    <a:pt x="23340" y="4081"/>
                    <a:pt x="23340" y="5330"/>
                  </a:cubicBezTo>
                  <a:lnTo>
                    <a:pt x="23340" y="6696"/>
                  </a:lnTo>
                  <a:cubicBezTo>
                    <a:pt x="23340" y="7945"/>
                    <a:pt x="21591" y="9039"/>
                    <a:pt x="19596" y="9039"/>
                  </a:cubicBezTo>
                  <a:lnTo>
                    <a:pt x="1493" y="9039"/>
                  </a:lnTo>
                  <a:cubicBezTo>
                    <a:pt x="671" y="9039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6"/>
                  </a:cubicBezTo>
                  <a:lnTo>
                    <a:pt x="26327" y="5330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92" name="Google Shape;9792;p27"/>
            <p:cNvSpPr/>
            <p:nvPr/>
          </p:nvSpPr>
          <p:spPr>
            <a:xfrm>
              <a:off x="848698" y="3504966"/>
              <a:ext cx="317374" cy="317436"/>
            </a:xfrm>
            <a:custGeom>
              <a:avLst/>
              <a:gdLst/>
              <a:ahLst/>
              <a:cxnLst/>
              <a:rect l="l" t="t" r="r" b="b"/>
              <a:pathLst>
                <a:path w="15209" h="15212" extrusionOk="0">
                  <a:moveTo>
                    <a:pt x="7604" y="0"/>
                  </a:moveTo>
                  <a:cubicBezTo>
                    <a:pt x="3404" y="0"/>
                    <a:pt x="0" y="3407"/>
                    <a:pt x="0" y="7607"/>
                  </a:cubicBezTo>
                  <a:cubicBezTo>
                    <a:pt x="0" y="11807"/>
                    <a:pt x="3404" y="15212"/>
                    <a:pt x="7604" y="15212"/>
                  </a:cubicBezTo>
                  <a:cubicBezTo>
                    <a:pt x="11804" y="15212"/>
                    <a:pt x="15209" y="11807"/>
                    <a:pt x="15209" y="7607"/>
                  </a:cubicBezTo>
                  <a:cubicBezTo>
                    <a:pt x="15209" y="3407"/>
                    <a:pt x="11804" y="0"/>
                    <a:pt x="76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93" name="Google Shape;9793;p27"/>
            <p:cNvSpPr/>
            <p:nvPr/>
          </p:nvSpPr>
          <p:spPr>
            <a:xfrm>
              <a:off x="553048" y="3538167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1"/>
                  </a:moveTo>
                  <a:cubicBezTo>
                    <a:pt x="671" y="1"/>
                    <a:pt x="0" y="672"/>
                    <a:pt x="0" y="1497"/>
                  </a:cubicBezTo>
                  <a:cubicBezTo>
                    <a:pt x="0" y="2320"/>
                    <a:pt x="671" y="2991"/>
                    <a:pt x="1493" y="2991"/>
                  </a:cubicBezTo>
                  <a:lnTo>
                    <a:pt x="19596" y="2991"/>
                  </a:lnTo>
                  <a:cubicBezTo>
                    <a:pt x="21591" y="2991"/>
                    <a:pt x="23340" y="4085"/>
                    <a:pt x="23340" y="5331"/>
                  </a:cubicBezTo>
                  <a:lnTo>
                    <a:pt x="23340" y="6699"/>
                  </a:lnTo>
                  <a:cubicBezTo>
                    <a:pt x="23340" y="7948"/>
                    <a:pt x="21591" y="9042"/>
                    <a:pt x="19596" y="9042"/>
                  </a:cubicBezTo>
                  <a:lnTo>
                    <a:pt x="1493" y="9042"/>
                  </a:lnTo>
                  <a:cubicBezTo>
                    <a:pt x="671" y="9042"/>
                    <a:pt x="0" y="9710"/>
                    <a:pt x="0" y="10535"/>
                  </a:cubicBezTo>
                  <a:cubicBezTo>
                    <a:pt x="0" y="11361"/>
                    <a:pt x="671" y="12029"/>
                    <a:pt x="1493" y="12029"/>
                  </a:cubicBezTo>
                  <a:lnTo>
                    <a:pt x="19596" y="12029"/>
                  </a:lnTo>
                  <a:cubicBezTo>
                    <a:pt x="23370" y="12029"/>
                    <a:pt x="26327" y="9689"/>
                    <a:pt x="26327" y="6699"/>
                  </a:cubicBezTo>
                  <a:lnTo>
                    <a:pt x="26327" y="5331"/>
                  </a:lnTo>
                  <a:cubicBezTo>
                    <a:pt x="26327" y="2344"/>
                    <a:pt x="23370" y="1"/>
                    <a:pt x="19596" y="1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94" name="Google Shape;9794;p27"/>
            <p:cNvSpPr/>
            <p:nvPr/>
          </p:nvSpPr>
          <p:spPr>
            <a:xfrm>
              <a:off x="848698" y="3939449"/>
              <a:ext cx="317374" cy="317395"/>
            </a:xfrm>
            <a:custGeom>
              <a:avLst/>
              <a:gdLst/>
              <a:ahLst/>
              <a:cxnLst/>
              <a:rect l="l" t="t" r="r" b="b"/>
              <a:pathLst>
                <a:path w="15209" h="15210" extrusionOk="0">
                  <a:moveTo>
                    <a:pt x="7604" y="1"/>
                  </a:moveTo>
                  <a:cubicBezTo>
                    <a:pt x="3404" y="1"/>
                    <a:pt x="0" y="3405"/>
                    <a:pt x="0" y="7605"/>
                  </a:cubicBezTo>
                  <a:cubicBezTo>
                    <a:pt x="0" y="11805"/>
                    <a:pt x="3404" y="15209"/>
                    <a:pt x="7604" y="15209"/>
                  </a:cubicBezTo>
                  <a:cubicBezTo>
                    <a:pt x="11804" y="15209"/>
                    <a:pt x="15209" y="11805"/>
                    <a:pt x="15209" y="7605"/>
                  </a:cubicBezTo>
                  <a:cubicBezTo>
                    <a:pt x="15209" y="3405"/>
                    <a:pt x="11804" y="1"/>
                    <a:pt x="760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95" name="Google Shape;9795;p27"/>
            <p:cNvSpPr/>
            <p:nvPr/>
          </p:nvSpPr>
          <p:spPr>
            <a:xfrm>
              <a:off x="553048" y="3972670"/>
              <a:ext cx="549400" cy="251015"/>
            </a:xfrm>
            <a:custGeom>
              <a:avLst/>
              <a:gdLst/>
              <a:ahLst/>
              <a:cxnLst/>
              <a:rect l="l" t="t" r="r" b="b"/>
              <a:pathLst>
                <a:path w="26328" h="12029" extrusionOk="0">
                  <a:moveTo>
                    <a:pt x="1493" y="0"/>
                  </a:moveTo>
                  <a:cubicBezTo>
                    <a:pt x="671" y="0"/>
                    <a:pt x="0" y="668"/>
                    <a:pt x="0" y="1494"/>
                  </a:cubicBezTo>
                  <a:cubicBezTo>
                    <a:pt x="0" y="2320"/>
                    <a:pt x="671" y="2990"/>
                    <a:pt x="1493" y="2990"/>
                  </a:cubicBezTo>
                  <a:lnTo>
                    <a:pt x="19596" y="2990"/>
                  </a:lnTo>
                  <a:cubicBezTo>
                    <a:pt x="21591" y="2990"/>
                    <a:pt x="23340" y="4081"/>
                    <a:pt x="23340" y="5330"/>
                  </a:cubicBezTo>
                  <a:lnTo>
                    <a:pt x="23340" y="6695"/>
                  </a:lnTo>
                  <a:cubicBezTo>
                    <a:pt x="23340" y="7944"/>
                    <a:pt x="21591" y="9038"/>
                    <a:pt x="19596" y="9038"/>
                  </a:cubicBezTo>
                  <a:lnTo>
                    <a:pt x="1493" y="9038"/>
                  </a:lnTo>
                  <a:cubicBezTo>
                    <a:pt x="671" y="9038"/>
                    <a:pt x="0" y="9706"/>
                    <a:pt x="0" y="10532"/>
                  </a:cubicBezTo>
                  <a:cubicBezTo>
                    <a:pt x="0" y="11358"/>
                    <a:pt x="671" y="12028"/>
                    <a:pt x="1493" y="12028"/>
                  </a:cubicBezTo>
                  <a:lnTo>
                    <a:pt x="19596" y="12028"/>
                  </a:lnTo>
                  <a:lnTo>
                    <a:pt x="19596" y="12025"/>
                  </a:lnTo>
                  <a:cubicBezTo>
                    <a:pt x="23370" y="12025"/>
                    <a:pt x="26327" y="9685"/>
                    <a:pt x="26327" y="6695"/>
                  </a:cubicBezTo>
                  <a:lnTo>
                    <a:pt x="26327" y="5327"/>
                  </a:lnTo>
                  <a:cubicBezTo>
                    <a:pt x="26327" y="2340"/>
                    <a:pt x="23370" y="0"/>
                    <a:pt x="19596" y="0"/>
                  </a:cubicBezTo>
                  <a:close/>
                </a:path>
              </a:pathLst>
            </a:custGeom>
            <a:solidFill>
              <a:srgbClr val="05514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796" name="Google Shape;9796;p27"/>
          <p:cNvSpPr/>
          <p:nvPr/>
        </p:nvSpPr>
        <p:spPr>
          <a:xfrm>
            <a:off x="8428900" y="1041975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7"/>
                </a:cubicBezTo>
                <a:lnTo>
                  <a:pt x="5749" y="5752"/>
                </a:lnTo>
                <a:cubicBezTo>
                  <a:pt x="5749" y="2576"/>
                  <a:pt x="3176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97" name="Google Shape;9797;p27"/>
          <p:cNvSpPr/>
          <p:nvPr/>
        </p:nvSpPr>
        <p:spPr>
          <a:xfrm>
            <a:off x="8428900" y="26209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8"/>
                </a:cubicBezTo>
                <a:lnTo>
                  <a:pt x="5749" y="5752"/>
                </a:lnTo>
                <a:cubicBezTo>
                  <a:pt x="5749" y="2577"/>
                  <a:pt x="3176" y="0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98" name="Google Shape;9798;p27"/>
          <p:cNvSpPr/>
          <p:nvPr/>
        </p:nvSpPr>
        <p:spPr>
          <a:xfrm>
            <a:off x="8428900" y="18119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0"/>
                </a:moveTo>
                <a:lnTo>
                  <a:pt x="0" y="25897"/>
                </a:lnTo>
                <a:cubicBezTo>
                  <a:pt x="3176" y="25897"/>
                  <a:pt x="5749" y="23320"/>
                  <a:pt x="5749" y="20147"/>
                </a:cubicBezTo>
                <a:lnTo>
                  <a:pt x="5749" y="5749"/>
                </a:lnTo>
                <a:cubicBezTo>
                  <a:pt x="5749" y="2574"/>
                  <a:pt x="3176" y="0"/>
                  <a:pt x="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99" name="Google Shape;9799;p27"/>
          <p:cNvSpPr/>
          <p:nvPr/>
        </p:nvSpPr>
        <p:spPr>
          <a:xfrm>
            <a:off x="8428900" y="3454000"/>
            <a:ext cx="143750" cy="647425"/>
          </a:xfrm>
          <a:custGeom>
            <a:avLst/>
            <a:gdLst/>
            <a:ahLst/>
            <a:cxnLst/>
            <a:rect l="l" t="t" r="r" b="b"/>
            <a:pathLst>
              <a:path w="5750" h="25897" extrusionOk="0">
                <a:moveTo>
                  <a:pt x="0" y="1"/>
                </a:moveTo>
                <a:lnTo>
                  <a:pt x="0" y="25897"/>
                </a:lnTo>
                <a:cubicBezTo>
                  <a:pt x="3176" y="25897"/>
                  <a:pt x="5749" y="23323"/>
                  <a:pt x="5749" y="20148"/>
                </a:cubicBezTo>
                <a:lnTo>
                  <a:pt x="5749" y="5752"/>
                </a:lnTo>
                <a:cubicBezTo>
                  <a:pt x="5749" y="2577"/>
                  <a:pt x="3176" y="1"/>
                  <a:pt x="0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800" name="Google Shape;9800;p27"/>
          <p:cNvGrpSpPr/>
          <p:nvPr/>
        </p:nvGrpSpPr>
        <p:grpSpPr>
          <a:xfrm>
            <a:off x="2061088" y="4050081"/>
            <a:ext cx="1055760" cy="753780"/>
            <a:chOff x="3308425" y="649500"/>
            <a:chExt cx="947975" cy="676825"/>
          </a:xfrm>
        </p:grpSpPr>
        <p:sp>
          <p:nvSpPr>
            <p:cNvPr id="9801" name="Google Shape;9801;p27"/>
            <p:cNvSpPr/>
            <p:nvPr/>
          </p:nvSpPr>
          <p:spPr>
            <a:xfrm>
              <a:off x="3308425" y="649500"/>
              <a:ext cx="947975" cy="676275"/>
            </a:xfrm>
            <a:custGeom>
              <a:avLst/>
              <a:gdLst/>
              <a:ahLst/>
              <a:cxnLst/>
              <a:rect l="l" t="t" r="r" b="b"/>
              <a:pathLst>
                <a:path w="37919" h="27051" extrusionOk="0">
                  <a:moveTo>
                    <a:pt x="12816" y="19976"/>
                  </a:moveTo>
                  <a:cubicBezTo>
                    <a:pt x="12818" y="19976"/>
                    <a:pt x="12821" y="19976"/>
                    <a:pt x="12824" y="19976"/>
                  </a:cubicBezTo>
                  <a:lnTo>
                    <a:pt x="12824" y="19976"/>
                  </a:lnTo>
                  <a:cubicBezTo>
                    <a:pt x="12815" y="19979"/>
                    <a:pt x="12808" y="19979"/>
                    <a:pt x="12804" y="19979"/>
                  </a:cubicBezTo>
                  <a:cubicBezTo>
                    <a:pt x="12796" y="19979"/>
                    <a:pt x="12800" y="19976"/>
                    <a:pt x="12816" y="19976"/>
                  </a:cubicBezTo>
                  <a:close/>
                  <a:moveTo>
                    <a:pt x="23205" y="24113"/>
                  </a:moveTo>
                  <a:cubicBezTo>
                    <a:pt x="23209" y="24113"/>
                    <a:pt x="23211" y="24115"/>
                    <a:pt x="23210" y="24120"/>
                  </a:cubicBezTo>
                  <a:cubicBezTo>
                    <a:pt x="23210" y="24121"/>
                    <a:pt x="23207" y="24122"/>
                    <a:pt x="23199" y="24122"/>
                  </a:cubicBezTo>
                  <a:cubicBezTo>
                    <a:pt x="23195" y="24122"/>
                    <a:pt x="23190" y="24121"/>
                    <a:pt x="23183" y="24121"/>
                  </a:cubicBezTo>
                  <a:lnTo>
                    <a:pt x="23183" y="24121"/>
                  </a:lnTo>
                  <a:cubicBezTo>
                    <a:pt x="23192" y="24116"/>
                    <a:pt x="23200" y="24113"/>
                    <a:pt x="23205" y="24113"/>
                  </a:cubicBezTo>
                  <a:close/>
                  <a:moveTo>
                    <a:pt x="36242" y="1377"/>
                  </a:moveTo>
                  <a:cubicBezTo>
                    <a:pt x="35424" y="2822"/>
                    <a:pt x="34606" y="4266"/>
                    <a:pt x="33786" y="5709"/>
                  </a:cubicBezTo>
                  <a:cubicBezTo>
                    <a:pt x="31759" y="9274"/>
                    <a:pt x="29728" y="12836"/>
                    <a:pt x="27681" y="16390"/>
                  </a:cubicBezTo>
                  <a:cubicBezTo>
                    <a:pt x="26227" y="18914"/>
                    <a:pt x="24824" y="21495"/>
                    <a:pt x="23229" y="23934"/>
                  </a:cubicBezTo>
                  <a:cubicBezTo>
                    <a:pt x="23191" y="23992"/>
                    <a:pt x="23148" y="24050"/>
                    <a:pt x="23106" y="24108"/>
                  </a:cubicBezTo>
                  <a:lnTo>
                    <a:pt x="23106" y="24108"/>
                  </a:lnTo>
                  <a:cubicBezTo>
                    <a:pt x="23088" y="24104"/>
                    <a:pt x="23067" y="24099"/>
                    <a:pt x="23044" y="24092"/>
                  </a:cubicBezTo>
                  <a:cubicBezTo>
                    <a:pt x="22905" y="24054"/>
                    <a:pt x="22768" y="24012"/>
                    <a:pt x="22633" y="23962"/>
                  </a:cubicBezTo>
                  <a:cubicBezTo>
                    <a:pt x="22302" y="23842"/>
                    <a:pt x="21982" y="23692"/>
                    <a:pt x="21664" y="23540"/>
                  </a:cubicBezTo>
                  <a:cubicBezTo>
                    <a:pt x="19793" y="22645"/>
                    <a:pt x="18001" y="21587"/>
                    <a:pt x="16189" y="20578"/>
                  </a:cubicBezTo>
                  <a:cubicBezTo>
                    <a:pt x="15443" y="20163"/>
                    <a:pt x="14697" y="19740"/>
                    <a:pt x="13928" y="19365"/>
                  </a:cubicBezTo>
                  <a:cubicBezTo>
                    <a:pt x="13607" y="19207"/>
                    <a:pt x="13229" y="18985"/>
                    <a:pt x="12857" y="18985"/>
                  </a:cubicBezTo>
                  <a:cubicBezTo>
                    <a:pt x="12737" y="18985"/>
                    <a:pt x="12617" y="19009"/>
                    <a:pt x="12500" y="19066"/>
                  </a:cubicBezTo>
                  <a:cubicBezTo>
                    <a:pt x="12209" y="19207"/>
                    <a:pt x="11959" y="19472"/>
                    <a:pt x="11729" y="19693"/>
                  </a:cubicBezTo>
                  <a:cubicBezTo>
                    <a:pt x="11318" y="20094"/>
                    <a:pt x="10928" y="20513"/>
                    <a:pt x="10534" y="20928"/>
                  </a:cubicBezTo>
                  <a:cubicBezTo>
                    <a:pt x="9428" y="22101"/>
                    <a:pt x="8325" y="23277"/>
                    <a:pt x="7166" y="24400"/>
                  </a:cubicBezTo>
                  <a:cubicBezTo>
                    <a:pt x="6929" y="24629"/>
                    <a:pt x="6690" y="24856"/>
                    <a:pt x="6448" y="25080"/>
                  </a:cubicBezTo>
                  <a:lnTo>
                    <a:pt x="6448" y="25080"/>
                  </a:lnTo>
                  <a:cubicBezTo>
                    <a:pt x="7055" y="22855"/>
                    <a:pt x="7613" y="20617"/>
                    <a:pt x="8177" y="18381"/>
                  </a:cubicBezTo>
                  <a:cubicBezTo>
                    <a:pt x="8331" y="17766"/>
                    <a:pt x="8727" y="16974"/>
                    <a:pt x="8278" y="16415"/>
                  </a:cubicBezTo>
                  <a:cubicBezTo>
                    <a:pt x="7575" y="15537"/>
                    <a:pt x="6292" y="15010"/>
                    <a:pt x="5320" y="14501"/>
                  </a:cubicBezTo>
                  <a:cubicBezTo>
                    <a:pt x="4122" y="13870"/>
                    <a:pt x="2890" y="13287"/>
                    <a:pt x="1708" y="12620"/>
                  </a:cubicBezTo>
                  <a:lnTo>
                    <a:pt x="1708" y="12620"/>
                  </a:lnTo>
                  <a:cubicBezTo>
                    <a:pt x="6998" y="10932"/>
                    <a:pt x="12278" y="9210"/>
                    <a:pt x="17556" y="7490"/>
                  </a:cubicBezTo>
                  <a:cubicBezTo>
                    <a:pt x="23048" y="5699"/>
                    <a:pt x="28536" y="3904"/>
                    <a:pt x="34026" y="2105"/>
                  </a:cubicBezTo>
                  <a:cubicBezTo>
                    <a:pt x="34765" y="1863"/>
                    <a:pt x="35503" y="1620"/>
                    <a:pt x="36242" y="1377"/>
                  </a:cubicBezTo>
                  <a:close/>
                  <a:moveTo>
                    <a:pt x="37319" y="0"/>
                  </a:moveTo>
                  <a:cubicBezTo>
                    <a:pt x="37273" y="0"/>
                    <a:pt x="37225" y="7"/>
                    <a:pt x="37176" y="23"/>
                  </a:cubicBezTo>
                  <a:cubicBezTo>
                    <a:pt x="33967" y="1077"/>
                    <a:pt x="30757" y="2128"/>
                    <a:pt x="27546" y="3179"/>
                  </a:cubicBezTo>
                  <a:cubicBezTo>
                    <a:pt x="21382" y="5195"/>
                    <a:pt x="15218" y="7209"/>
                    <a:pt x="9047" y="9209"/>
                  </a:cubicBezTo>
                  <a:cubicBezTo>
                    <a:pt x="6184" y="10137"/>
                    <a:pt x="3319" y="11064"/>
                    <a:pt x="452" y="11976"/>
                  </a:cubicBezTo>
                  <a:lnTo>
                    <a:pt x="452" y="11976"/>
                  </a:lnTo>
                  <a:cubicBezTo>
                    <a:pt x="371" y="11985"/>
                    <a:pt x="297" y="12018"/>
                    <a:pt x="233" y="12067"/>
                  </a:cubicBezTo>
                  <a:lnTo>
                    <a:pt x="233" y="12067"/>
                  </a:lnTo>
                  <a:cubicBezTo>
                    <a:pt x="111" y="12148"/>
                    <a:pt x="46" y="12272"/>
                    <a:pt x="28" y="12402"/>
                  </a:cubicBezTo>
                  <a:lnTo>
                    <a:pt x="28" y="12402"/>
                  </a:lnTo>
                  <a:cubicBezTo>
                    <a:pt x="0" y="12540"/>
                    <a:pt x="26" y="12688"/>
                    <a:pt x="128" y="12807"/>
                  </a:cubicBezTo>
                  <a:lnTo>
                    <a:pt x="128" y="12807"/>
                  </a:lnTo>
                  <a:cubicBezTo>
                    <a:pt x="180" y="12878"/>
                    <a:pt x="249" y="12934"/>
                    <a:pt x="332" y="12964"/>
                  </a:cubicBezTo>
                  <a:lnTo>
                    <a:pt x="332" y="12964"/>
                  </a:lnTo>
                  <a:cubicBezTo>
                    <a:pt x="1532" y="13711"/>
                    <a:pt x="2813" y="14326"/>
                    <a:pt x="4069" y="14970"/>
                  </a:cubicBezTo>
                  <a:cubicBezTo>
                    <a:pt x="5152" y="15529"/>
                    <a:pt x="6416" y="16055"/>
                    <a:pt x="7339" y="16873"/>
                  </a:cubicBezTo>
                  <a:cubicBezTo>
                    <a:pt x="7383" y="16913"/>
                    <a:pt x="7435" y="16989"/>
                    <a:pt x="7487" y="17027"/>
                  </a:cubicBezTo>
                  <a:lnTo>
                    <a:pt x="7487" y="17027"/>
                  </a:lnTo>
                  <a:cubicBezTo>
                    <a:pt x="7393" y="17359"/>
                    <a:pt x="7319" y="17699"/>
                    <a:pt x="7235" y="18033"/>
                  </a:cubicBezTo>
                  <a:cubicBezTo>
                    <a:pt x="6913" y="19321"/>
                    <a:pt x="6584" y="20606"/>
                    <a:pt x="6254" y="21891"/>
                  </a:cubicBezTo>
                  <a:cubicBezTo>
                    <a:pt x="5860" y="23410"/>
                    <a:pt x="5464" y="24931"/>
                    <a:pt x="5034" y="26439"/>
                  </a:cubicBezTo>
                  <a:cubicBezTo>
                    <a:pt x="4930" y="26803"/>
                    <a:pt x="5214" y="27050"/>
                    <a:pt x="5517" y="27050"/>
                  </a:cubicBezTo>
                  <a:cubicBezTo>
                    <a:pt x="5639" y="27050"/>
                    <a:pt x="5763" y="27011"/>
                    <a:pt x="5866" y="26924"/>
                  </a:cubicBezTo>
                  <a:cubicBezTo>
                    <a:pt x="8247" y="24910"/>
                    <a:pt x="10227" y="22525"/>
                    <a:pt x="12464" y="20370"/>
                  </a:cubicBezTo>
                  <a:cubicBezTo>
                    <a:pt x="12589" y="20250"/>
                    <a:pt x="12713" y="20123"/>
                    <a:pt x="12852" y="20018"/>
                  </a:cubicBezTo>
                  <a:cubicBezTo>
                    <a:pt x="12863" y="20009"/>
                    <a:pt x="12877" y="19999"/>
                    <a:pt x="12890" y="19990"/>
                  </a:cubicBezTo>
                  <a:lnTo>
                    <a:pt x="12890" y="19990"/>
                  </a:lnTo>
                  <a:cubicBezTo>
                    <a:pt x="12900" y="19993"/>
                    <a:pt x="12910" y="19997"/>
                    <a:pt x="12921" y="20001"/>
                  </a:cubicBezTo>
                  <a:cubicBezTo>
                    <a:pt x="13088" y="20068"/>
                    <a:pt x="13031" y="20039"/>
                    <a:pt x="13176" y="20106"/>
                  </a:cubicBezTo>
                  <a:cubicBezTo>
                    <a:pt x="13893" y="20437"/>
                    <a:pt x="14584" y="20827"/>
                    <a:pt x="15275" y="21210"/>
                  </a:cubicBezTo>
                  <a:cubicBezTo>
                    <a:pt x="17105" y="22224"/>
                    <a:pt x="18913" y="23285"/>
                    <a:pt x="20786" y="24217"/>
                  </a:cubicBezTo>
                  <a:cubicBezTo>
                    <a:pt x="21424" y="24535"/>
                    <a:pt x="22098" y="24897"/>
                    <a:pt x="22800" y="25057"/>
                  </a:cubicBezTo>
                  <a:cubicBezTo>
                    <a:pt x="22930" y="25087"/>
                    <a:pt x="23053" y="25105"/>
                    <a:pt x="23169" y="25105"/>
                  </a:cubicBezTo>
                  <a:cubicBezTo>
                    <a:pt x="23448" y="25105"/>
                    <a:pt x="23685" y="25004"/>
                    <a:pt x="23880" y="24741"/>
                  </a:cubicBezTo>
                  <a:cubicBezTo>
                    <a:pt x="24388" y="24059"/>
                    <a:pt x="24801" y="23292"/>
                    <a:pt x="25237" y="22563"/>
                  </a:cubicBezTo>
                  <a:cubicBezTo>
                    <a:pt x="26092" y="21124"/>
                    <a:pt x="26933" y="19677"/>
                    <a:pt x="27771" y="18227"/>
                  </a:cubicBezTo>
                  <a:cubicBezTo>
                    <a:pt x="29844" y="14642"/>
                    <a:pt x="31898" y="11043"/>
                    <a:pt x="33946" y="7443"/>
                  </a:cubicBezTo>
                  <a:cubicBezTo>
                    <a:pt x="35191" y="5254"/>
                    <a:pt x="36493" y="3084"/>
                    <a:pt x="37679" y="860"/>
                  </a:cubicBezTo>
                  <a:cubicBezTo>
                    <a:pt x="37698" y="826"/>
                    <a:pt x="37717" y="790"/>
                    <a:pt x="37738" y="754"/>
                  </a:cubicBezTo>
                  <a:cubicBezTo>
                    <a:pt x="37919" y="436"/>
                    <a:pt x="37673" y="0"/>
                    <a:pt x="3731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02" name="Google Shape;9802;p27"/>
            <p:cNvSpPr/>
            <p:nvPr/>
          </p:nvSpPr>
          <p:spPr>
            <a:xfrm>
              <a:off x="3492300" y="863350"/>
              <a:ext cx="474450" cy="278325"/>
            </a:xfrm>
            <a:custGeom>
              <a:avLst/>
              <a:gdLst/>
              <a:ahLst/>
              <a:cxnLst/>
              <a:rect l="l" t="t" r="r" b="b"/>
              <a:pathLst>
                <a:path w="18978" h="11133" extrusionOk="0">
                  <a:moveTo>
                    <a:pt x="18335" y="1"/>
                  </a:moveTo>
                  <a:cubicBezTo>
                    <a:pt x="18285" y="1"/>
                    <a:pt x="18233" y="10"/>
                    <a:pt x="18179" y="31"/>
                  </a:cubicBezTo>
                  <a:cubicBezTo>
                    <a:pt x="15036" y="1249"/>
                    <a:pt x="11985" y="2675"/>
                    <a:pt x="8954" y="4143"/>
                  </a:cubicBezTo>
                  <a:cubicBezTo>
                    <a:pt x="6184" y="5485"/>
                    <a:pt x="3415" y="6829"/>
                    <a:pt x="534" y="7916"/>
                  </a:cubicBezTo>
                  <a:cubicBezTo>
                    <a:pt x="1" y="8116"/>
                    <a:pt x="152" y="8911"/>
                    <a:pt x="623" y="8911"/>
                  </a:cubicBezTo>
                  <a:cubicBezTo>
                    <a:pt x="678" y="8911"/>
                    <a:pt x="737" y="8900"/>
                    <a:pt x="799" y="8877"/>
                  </a:cubicBezTo>
                  <a:cubicBezTo>
                    <a:pt x="5885" y="6960"/>
                    <a:pt x="10658" y="4331"/>
                    <a:pt x="15633" y="2155"/>
                  </a:cubicBezTo>
                  <a:lnTo>
                    <a:pt x="15633" y="2155"/>
                  </a:lnTo>
                  <a:cubicBezTo>
                    <a:pt x="12206" y="4952"/>
                    <a:pt x="8533" y="7433"/>
                    <a:pt x="5160" y="10303"/>
                  </a:cubicBezTo>
                  <a:cubicBezTo>
                    <a:pt x="4776" y="10629"/>
                    <a:pt x="5131" y="11132"/>
                    <a:pt x="5535" y="11132"/>
                  </a:cubicBezTo>
                  <a:cubicBezTo>
                    <a:pt x="5646" y="11132"/>
                    <a:pt x="5760" y="11095"/>
                    <a:pt x="5863" y="11007"/>
                  </a:cubicBezTo>
                  <a:cubicBezTo>
                    <a:pt x="10016" y="7474"/>
                    <a:pt x="14621" y="4533"/>
                    <a:pt x="18664" y="863"/>
                  </a:cubicBezTo>
                  <a:cubicBezTo>
                    <a:pt x="18977" y="577"/>
                    <a:pt x="18723" y="1"/>
                    <a:pt x="1833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03" name="Google Shape;9803;p27"/>
            <p:cNvSpPr/>
            <p:nvPr/>
          </p:nvSpPr>
          <p:spPr>
            <a:xfrm>
              <a:off x="3428775" y="1197550"/>
              <a:ext cx="352850" cy="128775"/>
            </a:xfrm>
            <a:custGeom>
              <a:avLst/>
              <a:gdLst/>
              <a:ahLst/>
              <a:cxnLst/>
              <a:rect l="l" t="t" r="r" b="b"/>
              <a:pathLst>
                <a:path w="14114" h="5151" extrusionOk="0">
                  <a:moveTo>
                    <a:pt x="13430" y="0"/>
                  </a:moveTo>
                  <a:cubicBezTo>
                    <a:pt x="13384" y="0"/>
                    <a:pt x="13335" y="7"/>
                    <a:pt x="13283" y="21"/>
                  </a:cubicBezTo>
                  <a:cubicBezTo>
                    <a:pt x="8994" y="1241"/>
                    <a:pt x="4865" y="2969"/>
                    <a:pt x="568" y="4169"/>
                  </a:cubicBezTo>
                  <a:cubicBezTo>
                    <a:pt x="1" y="4328"/>
                    <a:pt x="175" y="5151"/>
                    <a:pt x="688" y="5151"/>
                  </a:cubicBezTo>
                  <a:cubicBezTo>
                    <a:pt x="734" y="5151"/>
                    <a:pt x="782" y="5144"/>
                    <a:pt x="833" y="5130"/>
                  </a:cubicBezTo>
                  <a:cubicBezTo>
                    <a:pt x="5131" y="3929"/>
                    <a:pt x="9260" y="2202"/>
                    <a:pt x="13549" y="982"/>
                  </a:cubicBezTo>
                  <a:cubicBezTo>
                    <a:pt x="14113" y="822"/>
                    <a:pt x="13940" y="0"/>
                    <a:pt x="1343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804" name="Google Shape;9804;p27"/>
          <p:cNvSpPr/>
          <p:nvPr/>
        </p:nvSpPr>
        <p:spPr>
          <a:xfrm rot="-900008">
            <a:off x="7239138" y="467741"/>
            <a:ext cx="585793" cy="623413"/>
          </a:xfrm>
          <a:custGeom>
            <a:avLst/>
            <a:gdLst/>
            <a:ahLst/>
            <a:cxnLst/>
            <a:rect l="l" t="t" r="r" b="b"/>
            <a:pathLst>
              <a:path w="27269" h="29017" extrusionOk="0">
                <a:moveTo>
                  <a:pt x="22507" y="0"/>
                </a:moveTo>
                <a:cubicBezTo>
                  <a:pt x="21719" y="0"/>
                  <a:pt x="20932" y="201"/>
                  <a:pt x="20248" y="603"/>
                </a:cubicBezTo>
                <a:cubicBezTo>
                  <a:pt x="20101" y="684"/>
                  <a:pt x="19960" y="774"/>
                  <a:pt x="19827" y="877"/>
                </a:cubicBezTo>
                <a:cubicBezTo>
                  <a:pt x="19689" y="973"/>
                  <a:pt x="19562" y="1080"/>
                  <a:pt x="19439" y="1195"/>
                </a:cubicBezTo>
                <a:cubicBezTo>
                  <a:pt x="19306" y="1313"/>
                  <a:pt x="19214" y="1408"/>
                  <a:pt x="19117" y="1505"/>
                </a:cubicBezTo>
                <a:lnTo>
                  <a:pt x="18821" y="1800"/>
                </a:lnTo>
                <a:lnTo>
                  <a:pt x="17642" y="2975"/>
                </a:lnTo>
                <a:lnTo>
                  <a:pt x="8210" y="12373"/>
                </a:lnTo>
                <a:lnTo>
                  <a:pt x="3494" y="17071"/>
                </a:lnTo>
                <a:lnTo>
                  <a:pt x="2315" y="18246"/>
                </a:lnTo>
                <a:lnTo>
                  <a:pt x="1721" y="18842"/>
                </a:lnTo>
                <a:cubicBezTo>
                  <a:pt x="1504" y="19073"/>
                  <a:pt x="1291" y="19311"/>
                  <a:pt x="1110" y="19576"/>
                </a:cubicBezTo>
                <a:cubicBezTo>
                  <a:pt x="744" y="20099"/>
                  <a:pt x="454" y="20675"/>
                  <a:pt x="267" y="21287"/>
                </a:cubicBezTo>
                <a:cubicBezTo>
                  <a:pt x="86" y="21900"/>
                  <a:pt x="1" y="22538"/>
                  <a:pt x="13" y="23174"/>
                </a:cubicBezTo>
                <a:cubicBezTo>
                  <a:pt x="35" y="24451"/>
                  <a:pt x="496" y="25713"/>
                  <a:pt x="1281" y="26719"/>
                </a:cubicBezTo>
                <a:cubicBezTo>
                  <a:pt x="1679" y="27216"/>
                  <a:pt x="2146" y="27657"/>
                  <a:pt x="2675" y="28015"/>
                </a:cubicBezTo>
                <a:cubicBezTo>
                  <a:pt x="3210" y="28365"/>
                  <a:pt x="3798" y="28634"/>
                  <a:pt x="4413" y="28805"/>
                </a:cubicBezTo>
                <a:cubicBezTo>
                  <a:pt x="4924" y="28947"/>
                  <a:pt x="5453" y="29016"/>
                  <a:pt x="5983" y="29016"/>
                </a:cubicBezTo>
                <a:cubicBezTo>
                  <a:pt x="6728" y="29016"/>
                  <a:pt x="7474" y="28878"/>
                  <a:pt x="8170" y="28610"/>
                </a:cubicBezTo>
                <a:cubicBezTo>
                  <a:pt x="8765" y="28375"/>
                  <a:pt x="9319" y="28045"/>
                  <a:pt x="9814" y="27642"/>
                </a:cubicBezTo>
                <a:lnTo>
                  <a:pt x="10170" y="27323"/>
                </a:lnTo>
                <a:cubicBezTo>
                  <a:pt x="10285" y="27216"/>
                  <a:pt x="10371" y="27125"/>
                  <a:pt x="10472" y="27025"/>
                </a:cubicBezTo>
                <a:lnTo>
                  <a:pt x="11063" y="26437"/>
                </a:lnTo>
                <a:lnTo>
                  <a:pt x="20495" y="17039"/>
                </a:lnTo>
                <a:cubicBezTo>
                  <a:pt x="21385" y="16152"/>
                  <a:pt x="21860" y="15184"/>
                  <a:pt x="21554" y="14878"/>
                </a:cubicBezTo>
                <a:cubicBezTo>
                  <a:pt x="21491" y="14814"/>
                  <a:pt x="21400" y="14784"/>
                  <a:pt x="21287" y="14784"/>
                </a:cubicBezTo>
                <a:cubicBezTo>
                  <a:pt x="20852" y="14784"/>
                  <a:pt x="20096" y="15227"/>
                  <a:pt x="19389" y="15931"/>
                </a:cubicBezTo>
                <a:lnTo>
                  <a:pt x="9957" y="25329"/>
                </a:lnTo>
                <a:lnTo>
                  <a:pt x="9369" y="25916"/>
                </a:lnTo>
                <a:cubicBezTo>
                  <a:pt x="9272" y="26009"/>
                  <a:pt x="9166" y="26121"/>
                  <a:pt x="9079" y="26200"/>
                </a:cubicBezTo>
                <a:lnTo>
                  <a:pt x="8814" y="26439"/>
                </a:lnTo>
                <a:cubicBezTo>
                  <a:pt x="8448" y="26735"/>
                  <a:pt x="8041" y="26978"/>
                  <a:pt x="7603" y="27152"/>
                </a:cubicBezTo>
                <a:cubicBezTo>
                  <a:pt x="7090" y="27349"/>
                  <a:pt x="6538" y="27451"/>
                  <a:pt x="5987" y="27451"/>
                </a:cubicBezTo>
                <a:cubicBezTo>
                  <a:pt x="5595" y="27451"/>
                  <a:pt x="5204" y="27399"/>
                  <a:pt x="4826" y="27294"/>
                </a:cubicBezTo>
                <a:cubicBezTo>
                  <a:pt x="4373" y="27166"/>
                  <a:pt x="3939" y="26970"/>
                  <a:pt x="3544" y="26715"/>
                </a:cubicBezTo>
                <a:cubicBezTo>
                  <a:pt x="3154" y="26449"/>
                  <a:pt x="2808" y="26121"/>
                  <a:pt x="2512" y="25753"/>
                </a:cubicBezTo>
                <a:cubicBezTo>
                  <a:pt x="1935" y="25011"/>
                  <a:pt x="1591" y="24083"/>
                  <a:pt x="1577" y="23138"/>
                </a:cubicBezTo>
                <a:cubicBezTo>
                  <a:pt x="1570" y="22667"/>
                  <a:pt x="1633" y="22194"/>
                  <a:pt x="1764" y="21743"/>
                </a:cubicBezTo>
                <a:cubicBezTo>
                  <a:pt x="1902" y="21291"/>
                  <a:pt x="2118" y="20866"/>
                  <a:pt x="2387" y="20480"/>
                </a:cubicBezTo>
                <a:cubicBezTo>
                  <a:pt x="2520" y="20285"/>
                  <a:pt x="2677" y="20110"/>
                  <a:pt x="2838" y="19937"/>
                </a:cubicBezTo>
                <a:lnTo>
                  <a:pt x="3418" y="19355"/>
                </a:lnTo>
                <a:lnTo>
                  <a:pt x="4597" y="18180"/>
                </a:lnTo>
                <a:lnTo>
                  <a:pt x="9313" y="13480"/>
                </a:lnTo>
                <a:lnTo>
                  <a:pt x="18747" y="4082"/>
                </a:lnTo>
                <a:lnTo>
                  <a:pt x="19926" y="2907"/>
                </a:lnTo>
                <a:lnTo>
                  <a:pt x="20220" y="2615"/>
                </a:lnTo>
                <a:cubicBezTo>
                  <a:pt x="20318" y="2515"/>
                  <a:pt x="20421" y="2412"/>
                  <a:pt x="20497" y="2348"/>
                </a:cubicBezTo>
                <a:cubicBezTo>
                  <a:pt x="20576" y="2273"/>
                  <a:pt x="20660" y="2201"/>
                  <a:pt x="20751" y="2140"/>
                </a:cubicBezTo>
                <a:cubicBezTo>
                  <a:pt x="20836" y="2070"/>
                  <a:pt x="20930" y="2014"/>
                  <a:pt x="21027" y="1961"/>
                </a:cubicBezTo>
                <a:cubicBezTo>
                  <a:pt x="21473" y="1696"/>
                  <a:pt x="21990" y="1565"/>
                  <a:pt x="22507" y="1565"/>
                </a:cubicBezTo>
                <a:cubicBezTo>
                  <a:pt x="22870" y="1565"/>
                  <a:pt x="23232" y="1629"/>
                  <a:pt x="23570" y="1758"/>
                </a:cubicBezTo>
                <a:cubicBezTo>
                  <a:pt x="24397" y="2056"/>
                  <a:pt x="25065" y="2764"/>
                  <a:pt x="25342" y="3593"/>
                </a:cubicBezTo>
                <a:cubicBezTo>
                  <a:pt x="25634" y="4424"/>
                  <a:pt x="25517" y="5384"/>
                  <a:pt x="25051" y="6128"/>
                </a:cubicBezTo>
                <a:cubicBezTo>
                  <a:pt x="24938" y="6315"/>
                  <a:pt x="24797" y="6486"/>
                  <a:pt x="24646" y="6647"/>
                </a:cubicBezTo>
                <a:lnTo>
                  <a:pt x="24063" y="7229"/>
                </a:lnTo>
                <a:lnTo>
                  <a:pt x="22884" y="8404"/>
                </a:lnTo>
                <a:lnTo>
                  <a:pt x="20526" y="10752"/>
                </a:lnTo>
                <a:lnTo>
                  <a:pt x="15811" y="15452"/>
                </a:lnTo>
                <a:lnTo>
                  <a:pt x="11095" y="20150"/>
                </a:lnTo>
                <a:lnTo>
                  <a:pt x="10506" y="20739"/>
                </a:lnTo>
                <a:cubicBezTo>
                  <a:pt x="10283" y="20961"/>
                  <a:pt x="10170" y="21073"/>
                  <a:pt x="10011" y="21174"/>
                </a:cubicBezTo>
                <a:cubicBezTo>
                  <a:pt x="9754" y="21340"/>
                  <a:pt x="9447" y="21423"/>
                  <a:pt x="9141" y="21423"/>
                </a:cubicBezTo>
                <a:cubicBezTo>
                  <a:pt x="9072" y="21423"/>
                  <a:pt x="9004" y="21419"/>
                  <a:pt x="8936" y="21411"/>
                </a:cubicBezTo>
                <a:cubicBezTo>
                  <a:pt x="8184" y="21331"/>
                  <a:pt x="7552" y="20653"/>
                  <a:pt x="7524" y="19898"/>
                </a:cubicBezTo>
                <a:cubicBezTo>
                  <a:pt x="7500" y="19524"/>
                  <a:pt x="7607" y="19142"/>
                  <a:pt x="7834" y="18846"/>
                </a:cubicBezTo>
                <a:cubicBezTo>
                  <a:pt x="7858" y="18806"/>
                  <a:pt x="7890" y="18770"/>
                  <a:pt x="7922" y="18737"/>
                </a:cubicBezTo>
                <a:cubicBezTo>
                  <a:pt x="7951" y="18701"/>
                  <a:pt x="7979" y="18667"/>
                  <a:pt x="8035" y="18611"/>
                </a:cubicBezTo>
                <a:lnTo>
                  <a:pt x="8325" y="18313"/>
                </a:lnTo>
                <a:lnTo>
                  <a:pt x="8906" y="17717"/>
                </a:lnTo>
                <a:lnTo>
                  <a:pt x="11224" y="15333"/>
                </a:lnTo>
                <a:lnTo>
                  <a:pt x="15864" y="10561"/>
                </a:lnTo>
                <a:cubicBezTo>
                  <a:pt x="16739" y="9661"/>
                  <a:pt x="17200" y="8685"/>
                  <a:pt x="16894" y="8380"/>
                </a:cubicBezTo>
                <a:cubicBezTo>
                  <a:pt x="16832" y="8319"/>
                  <a:pt x="16743" y="8290"/>
                  <a:pt x="16633" y="8290"/>
                </a:cubicBezTo>
                <a:cubicBezTo>
                  <a:pt x="16201" y="8290"/>
                  <a:pt x="15448" y="8744"/>
                  <a:pt x="14749" y="9464"/>
                </a:cubicBezTo>
                <a:lnTo>
                  <a:pt x="10105" y="14239"/>
                </a:lnTo>
                <a:lnTo>
                  <a:pt x="7784" y="16627"/>
                </a:lnTo>
                <a:lnTo>
                  <a:pt x="7204" y="17224"/>
                </a:lnTo>
                <a:lnTo>
                  <a:pt x="6914" y="17522"/>
                </a:lnTo>
                <a:cubicBezTo>
                  <a:pt x="6870" y="17566"/>
                  <a:pt x="6806" y="17635"/>
                  <a:pt x="6745" y="17705"/>
                </a:cubicBezTo>
                <a:cubicBezTo>
                  <a:pt x="6685" y="17774"/>
                  <a:pt x="6625" y="17844"/>
                  <a:pt x="6574" y="17920"/>
                </a:cubicBezTo>
                <a:cubicBezTo>
                  <a:pt x="6130" y="18510"/>
                  <a:pt x="5916" y="19262"/>
                  <a:pt x="5963" y="19993"/>
                </a:cubicBezTo>
                <a:cubicBezTo>
                  <a:pt x="6005" y="20725"/>
                  <a:pt x="6307" y="21448"/>
                  <a:pt x="6816" y="21979"/>
                </a:cubicBezTo>
                <a:cubicBezTo>
                  <a:pt x="7313" y="22514"/>
                  <a:pt x="8009" y="22878"/>
                  <a:pt x="8739" y="22963"/>
                </a:cubicBezTo>
                <a:cubicBezTo>
                  <a:pt x="8873" y="22981"/>
                  <a:pt x="9009" y="22989"/>
                  <a:pt x="9144" y="22989"/>
                </a:cubicBezTo>
                <a:cubicBezTo>
                  <a:pt x="9743" y="22989"/>
                  <a:pt x="10342" y="22822"/>
                  <a:pt x="10848" y="22496"/>
                </a:cubicBezTo>
                <a:cubicBezTo>
                  <a:pt x="11003" y="22395"/>
                  <a:pt x="11152" y="22287"/>
                  <a:pt x="11286" y="22162"/>
                </a:cubicBezTo>
                <a:cubicBezTo>
                  <a:pt x="11439" y="22025"/>
                  <a:pt x="11502" y="21951"/>
                  <a:pt x="11612" y="21848"/>
                </a:cubicBezTo>
                <a:lnTo>
                  <a:pt x="12200" y="21260"/>
                </a:lnTo>
                <a:lnTo>
                  <a:pt x="16916" y="16562"/>
                </a:lnTo>
                <a:lnTo>
                  <a:pt x="21632" y="11862"/>
                </a:lnTo>
                <a:lnTo>
                  <a:pt x="23990" y="9514"/>
                </a:lnTo>
                <a:lnTo>
                  <a:pt x="25169" y="8339"/>
                </a:lnTo>
                <a:lnTo>
                  <a:pt x="25763" y="7742"/>
                </a:lnTo>
                <a:cubicBezTo>
                  <a:pt x="25994" y="7502"/>
                  <a:pt x="26206" y="7241"/>
                  <a:pt x="26381" y="6955"/>
                </a:cubicBezTo>
                <a:cubicBezTo>
                  <a:pt x="27093" y="5816"/>
                  <a:pt x="27268" y="4360"/>
                  <a:pt x="26825" y="3092"/>
                </a:cubicBezTo>
                <a:cubicBezTo>
                  <a:pt x="26397" y="1820"/>
                  <a:pt x="25389" y="758"/>
                  <a:pt x="24125" y="295"/>
                </a:cubicBezTo>
                <a:cubicBezTo>
                  <a:pt x="23609" y="98"/>
                  <a:pt x="23058" y="0"/>
                  <a:pt x="2250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accent5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270650" y="629375"/>
            <a:ext cx="7020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300"/>
              <a:buFont typeface="Gantari ExtraBold"/>
              <a:buNone/>
              <a:defRPr sz="3300">
                <a:solidFill>
                  <a:schemeClr val="lt2"/>
                </a:solidFill>
                <a:latin typeface="Gantari ExtraBold"/>
                <a:ea typeface="Gantari ExtraBold"/>
                <a:cs typeface="Gantari ExtraBold"/>
                <a:sym typeface="Gantari Extra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270650" y="1202075"/>
            <a:ext cx="7020000" cy="340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●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○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■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●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○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■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●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○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antari"/>
              <a:buChar char="■"/>
              <a:defRPr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3" r:id="rId4"/>
    <p:sldLayoutId id="2147483656" r:id="rId5"/>
    <p:sldLayoutId id="2147483658" r:id="rId6"/>
    <p:sldLayoutId id="2147483659" r:id="rId7"/>
    <p:sldLayoutId id="2147483660" r:id="rId8"/>
    <p:sldLayoutId id="2147483661" r:id="rId9"/>
    <p:sldLayoutId id="2147483672" r:id="rId10"/>
    <p:sldLayoutId id="2147483673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800">
          <p15:clr>
            <a:srgbClr val="EA4335"/>
          </p15:clr>
        </p15:guide>
        <p15:guide id="2" pos="5222">
          <p15:clr>
            <a:srgbClr val="EA4335"/>
          </p15:clr>
        </p15:guide>
        <p15:guide id="3" orient="horz" pos="2903">
          <p15:clr>
            <a:srgbClr val="EA4335"/>
          </p15:clr>
        </p15:guide>
        <p15:guide id="4" orient="horz" pos="396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atquiz.org/uk-m/science/periodic-table/" TargetMode="External"/><Relationship Id="rId2" Type="http://schemas.openxmlformats.org/officeDocument/2006/relationships/hyperlink" Target="https://uk.wikipedia.org/wiki/%D0%9C%D0%B5%D0%BD%D0%B4%D0%B5%D0%BB%D1%94%D1%94%D0%B2_%D0%94%D0%BC%D0%B8%D1%82%D1%80%D0%BE_%D0%86%D0%B2%D0%B0%D0%BD%D0%BE%D0%B2%D0%B8%D1%87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ptable.com/?lang=uk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diagramLayout" Target="../diagrams/layout4.xml"/><Relationship Id="rId7" Type="http://schemas.openxmlformats.org/officeDocument/2006/relationships/diagramLayout" Target="../diagrams/layout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openxmlformats.org/officeDocument/2006/relationships/diagramData" Target="../diagrams/data5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Relationship Id="rId9" Type="http://schemas.openxmlformats.org/officeDocument/2006/relationships/diagramColors" Target="../diagrams/colors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lib.imzo.gov.ua/yelektronn-vers-pdruchnikv/11-klas/20-khmya-11-klas/khmya-rven-standartu-pdruchnik-dlya-11-klasu-zakladv-zagalno-seredno-osvti--popel-p-p-kriklya-l-s-/" TargetMode="Externa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lib.imzo.gov.ua/wa-data/public/site/books2/pidruchnyky-11-klas-2019/2%200-himiya-11-klas/lashevska-himst-p-11ukr-112-18-s.pdf" TargetMode="External"/><Relationship Id="rId2" Type="http://schemas.openxmlformats.org/officeDocument/2006/relationships/hyperlink" Target="https://lib.imzo.gov.ua/wa-data/public/site/books2/pidruchnyky-11-klas-2019/2%200-himiya-11-klas/16-07-himija-11-2019-248.pdf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uk.wikipedia.org/wiki/%D0%90%D1%82%D0%BE%D0%BC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atquiz.org/uk-m/science/periodic-table/" TargetMode="External"/><Relationship Id="rId2" Type="http://schemas.openxmlformats.org/officeDocument/2006/relationships/hyperlink" Target="https://uk.wikipedia.org/wiki/%D0%9C%D0%B5%D0%BD%D0%B4%D0%B5%D0%BB%D1%94%D1%94%D0%B2_%D0%94%D0%BC%D0%B8%D1%82%D1%80%D0%BE_%D0%86%D0%B2%D0%B0%D0%BD%D0%BE%D0%B2%D0%B8%D1%87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ptable.com/?lang=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1604" y="1643056"/>
            <a:ext cx="6018600" cy="1416000"/>
          </a:xfrm>
        </p:spPr>
        <p:txBody>
          <a:bodyPr/>
          <a:lstStyle/>
          <a:p>
            <a:r>
              <a:rPr lang="uk-UA" sz="3400" b="1" dirty="0" smtClean="0">
                <a:latin typeface="+mj-lt"/>
                <a:cs typeface="Microsoft Sans Serif" pitchFamily="34" charset="0"/>
              </a:rPr>
              <a:t>Періодичний закон. Електронна будова атома</a:t>
            </a:r>
            <a:endParaRPr lang="ru-RU" sz="3400" dirty="0">
              <a:latin typeface="+mj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28794" y="3071816"/>
            <a:ext cx="5225100" cy="610500"/>
          </a:xfrm>
        </p:spPr>
        <p:txBody>
          <a:bodyPr/>
          <a:lstStyle/>
          <a:p>
            <a:pPr lvl="0">
              <a:buNone/>
            </a:pPr>
            <a:r>
              <a:rPr lang="uk-UA" sz="1600" dirty="0" smtClean="0">
                <a:latin typeface="+mn-lt"/>
                <a:cs typeface="Microsoft Sans Serif" pitchFamily="34" charset="0"/>
              </a:rPr>
              <a:t>Викладач: </a:t>
            </a:r>
            <a:r>
              <a:rPr lang="uk-UA" sz="1600" dirty="0" err="1" smtClean="0">
                <a:latin typeface="+mn-lt"/>
                <a:cs typeface="Microsoft Sans Serif" pitchFamily="34" charset="0"/>
              </a:rPr>
              <a:t>Погорецька</a:t>
            </a:r>
            <a:r>
              <a:rPr lang="uk-UA" sz="1600" dirty="0" smtClean="0">
                <a:latin typeface="+mn-lt"/>
                <a:cs typeface="Microsoft Sans Serif" pitchFamily="34" charset="0"/>
              </a:rPr>
              <a:t> Галина Ярославівна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857620" y="571486"/>
            <a:ext cx="13596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Хімія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+mj-lt"/>
                <a:cs typeface="Microsoft Sans Serif" pitchFamily="34" charset="0"/>
              </a:rPr>
              <a:t>План </a:t>
            </a:r>
            <a:endParaRPr lang="ru-RU" b="1" dirty="0">
              <a:latin typeface="+mj-lt"/>
              <a:cs typeface="Microsoft Sans Serif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70650" y="1428741"/>
            <a:ext cx="7020000" cy="3179533"/>
          </a:xfrm>
        </p:spPr>
        <p:txBody>
          <a:bodyPr/>
          <a:lstStyle/>
          <a:p>
            <a:pPr marL="654050" indent="-514350">
              <a:buNone/>
            </a:pPr>
            <a:r>
              <a:rPr lang="uk-UA" sz="2800" b="1" dirty="0" smtClean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1.</a:t>
            </a:r>
            <a:r>
              <a:rPr lang="uk-UA" sz="2800" dirty="0" smtClean="0">
                <a:latin typeface="+mn-lt"/>
                <a:cs typeface="Microsoft Sans Serif" pitchFamily="34" charset="0"/>
              </a:rPr>
              <a:t> Атоми. Хімічні елементи</a:t>
            </a:r>
          </a:p>
          <a:p>
            <a:pPr marL="654050" indent="-514350">
              <a:buNone/>
            </a:pPr>
            <a:r>
              <a:rPr lang="uk-UA" sz="2800" b="1" dirty="0" smtClean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2.</a:t>
            </a:r>
            <a:r>
              <a:rPr lang="uk-UA" sz="2800" dirty="0" smtClean="0">
                <a:latin typeface="+mn-lt"/>
                <a:cs typeface="Microsoft Sans Serif" pitchFamily="34" charset="0"/>
              </a:rPr>
              <a:t> Періодичний закон </a:t>
            </a:r>
          </a:p>
          <a:p>
            <a:pPr marL="654050" indent="-514350">
              <a:buNone/>
            </a:pPr>
            <a:r>
              <a:rPr lang="uk-UA" sz="2800" b="1" dirty="0" smtClean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3.</a:t>
            </a:r>
            <a:r>
              <a:rPr lang="uk-UA" sz="2800" dirty="0" smtClean="0">
                <a:latin typeface="+mn-lt"/>
                <a:cs typeface="Microsoft Sans Serif" pitchFamily="34" charset="0"/>
              </a:rPr>
              <a:t> Електронна будова атома</a:t>
            </a:r>
            <a:endParaRPr lang="ru-RU" sz="2800" dirty="0">
              <a:latin typeface="+mn-lt"/>
              <a:cs typeface="Microsoft Sans Serif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82" name="Google Shape;9882;p35"/>
          <p:cNvSpPr/>
          <p:nvPr/>
        </p:nvSpPr>
        <p:spPr>
          <a:xfrm>
            <a:off x="1810950" y="1995000"/>
            <a:ext cx="1153500" cy="1153500"/>
          </a:xfrm>
          <a:prstGeom prst="roundRect">
            <a:avLst>
              <a:gd name="adj" fmla="val 8532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0">
              <a:solidFill>
                <a:schemeClr val="lt2"/>
              </a:solidFill>
              <a:latin typeface="Gantari ExtraBold"/>
              <a:ea typeface="Gantari ExtraBold"/>
              <a:cs typeface="Gantari ExtraBold"/>
              <a:sym typeface="Gantari ExtraBold"/>
            </a:endParaRPr>
          </a:p>
        </p:txBody>
      </p:sp>
      <p:sp>
        <p:nvSpPr>
          <p:cNvPr id="9883" name="Google Shape;9883;p35"/>
          <p:cNvSpPr txBox="1">
            <a:spLocks noGrp="1"/>
          </p:cNvSpPr>
          <p:nvPr>
            <p:ph type="title"/>
          </p:nvPr>
        </p:nvSpPr>
        <p:spPr>
          <a:xfrm>
            <a:off x="3071802" y="2214560"/>
            <a:ext cx="4541400" cy="104829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b="1" dirty="0" smtClean="0">
                <a:latin typeface="+mj-lt"/>
                <a:cs typeface="Microsoft Sans Serif" pitchFamily="34" charset="0"/>
              </a:rPr>
              <a:t>Атоми. Хімічні елементи</a:t>
            </a:r>
            <a:endParaRPr b="1">
              <a:latin typeface="+mj-lt"/>
              <a:cs typeface="Microsoft Sans Serif" pitchFamily="34" charset="0"/>
            </a:endParaRPr>
          </a:p>
        </p:txBody>
      </p:sp>
      <p:sp>
        <p:nvSpPr>
          <p:cNvPr id="9884" name="Google Shape;9884;p35"/>
          <p:cNvSpPr txBox="1">
            <a:spLocks noGrp="1"/>
          </p:cNvSpPr>
          <p:nvPr>
            <p:ph type="title" idx="2"/>
          </p:nvPr>
        </p:nvSpPr>
        <p:spPr>
          <a:xfrm>
            <a:off x="1810950" y="2150850"/>
            <a:ext cx="11535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/>
              <a:t>01</a:t>
            </a:r>
            <a:endParaRPr/>
          </a:p>
        </p:txBody>
      </p:sp>
      <p:sp>
        <p:nvSpPr>
          <p:cNvPr id="9885" name="Google Shape;9885;p35"/>
          <p:cNvSpPr/>
          <p:nvPr/>
        </p:nvSpPr>
        <p:spPr>
          <a:xfrm>
            <a:off x="6749650" y="1791375"/>
            <a:ext cx="146125" cy="136975"/>
          </a:xfrm>
          <a:custGeom>
            <a:avLst/>
            <a:gdLst/>
            <a:ahLst/>
            <a:cxnLst/>
            <a:rect l="l" t="t" r="r" b="b"/>
            <a:pathLst>
              <a:path w="5845" h="5479" extrusionOk="0">
                <a:moveTo>
                  <a:pt x="3075" y="4462"/>
                </a:moveTo>
                <a:cubicBezTo>
                  <a:pt x="3073" y="4462"/>
                  <a:pt x="3072" y="4463"/>
                  <a:pt x="3071" y="4463"/>
                </a:cubicBezTo>
                <a:lnTo>
                  <a:pt x="3071" y="4463"/>
                </a:lnTo>
                <a:cubicBezTo>
                  <a:pt x="3072" y="4463"/>
                  <a:pt x="3073" y="4462"/>
                  <a:pt x="3075" y="4462"/>
                </a:cubicBezTo>
                <a:close/>
                <a:moveTo>
                  <a:pt x="3051" y="4466"/>
                </a:moveTo>
                <a:cubicBezTo>
                  <a:pt x="3036" y="4468"/>
                  <a:pt x="3030" y="4469"/>
                  <a:pt x="3030" y="4469"/>
                </a:cubicBezTo>
                <a:cubicBezTo>
                  <a:pt x="3030" y="4469"/>
                  <a:pt x="3040" y="4467"/>
                  <a:pt x="3051" y="4466"/>
                </a:cubicBezTo>
                <a:close/>
                <a:moveTo>
                  <a:pt x="3032" y="988"/>
                </a:moveTo>
                <a:cubicBezTo>
                  <a:pt x="3081" y="988"/>
                  <a:pt x="3130" y="990"/>
                  <a:pt x="3180" y="993"/>
                </a:cubicBezTo>
                <a:cubicBezTo>
                  <a:pt x="3209" y="995"/>
                  <a:pt x="3237" y="997"/>
                  <a:pt x="3266" y="999"/>
                </a:cubicBezTo>
                <a:cubicBezTo>
                  <a:pt x="3274" y="999"/>
                  <a:pt x="3280" y="999"/>
                  <a:pt x="3284" y="1000"/>
                </a:cubicBezTo>
                <a:lnTo>
                  <a:pt x="3284" y="1000"/>
                </a:lnTo>
                <a:cubicBezTo>
                  <a:pt x="3395" y="1021"/>
                  <a:pt x="3505" y="1046"/>
                  <a:pt x="3612" y="1081"/>
                </a:cubicBezTo>
                <a:cubicBezTo>
                  <a:pt x="3641" y="1090"/>
                  <a:pt x="3709" y="1119"/>
                  <a:pt x="3711" y="1119"/>
                </a:cubicBezTo>
                <a:cubicBezTo>
                  <a:pt x="3712" y="1119"/>
                  <a:pt x="3702" y="1114"/>
                  <a:pt x="3673" y="1100"/>
                </a:cubicBezTo>
                <a:lnTo>
                  <a:pt x="3673" y="1100"/>
                </a:lnTo>
                <a:cubicBezTo>
                  <a:pt x="3730" y="1125"/>
                  <a:pt x="3787" y="1153"/>
                  <a:pt x="3841" y="1184"/>
                </a:cubicBezTo>
                <a:cubicBezTo>
                  <a:pt x="3883" y="1208"/>
                  <a:pt x="3923" y="1235"/>
                  <a:pt x="3966" y="1262"/>
                </a:cubicBezTo>
                <a:cubicBezTo>
                  <a:pt x="3985" y="1274"/>
                  <a:pt x="3997" y="1281"/>
                  <a:pt x="4005" y="1285"/>
                </a:cubicBezTo>
                <a:lnTo>
                  <a:pt x="4005" y="1285"/>
                </a:lnTo>
                <a:cubicBezTo>
                  <a:pt x="4007" y="1287"/>
                  <a:pt x="4009" y="1289"/>
                  <a:pt x="4012" y="1292"/>
                </a:cubicBezTo>
                <a:cubicBezTo>
                  <a:pt x="4096" y="1368"/>
                  <a:pt x="4181" y="1443"/>
                  <a:pt x="4254" y="1530"/>
                </a:cubicBezTo>
                <a:cubicBezTo>
                  <a:pt x="4264" y="1542"/>
                  <a:pt x="4273" y="1553"/>
                  <a:pt x="4283" y="1565"/>
                </a:cubicBezTo>
                <a:lnTo>
                  <a:pt x="4283" y="1565"/>
                </a:lnTo>
                <a:cubicBezTo>
                  <a:pt x="4284" y="1566"/>
                  <a:pt x="4285" y="1568"/>
                  <a:pt x="4286" y="1570"/>
                </a:cubicBezTo>
                <a:cubicBezTo>
                  <a:pt x="4315" y="1614"/>
                  <a:pt x="4347" y="1656"/>
                  <a:pt x="4374" y="1703"/>
                </a:cubicBezTo>
                <a:cubicBezTo>
                  <a:pt x="4400" y="1743"/>
                  <a:pt x="4423" y="1785"/>
                  <a:pt x="4444" y="1827"/>
                </a:cubicBezTo>
                <a:cubicBezTo>
                  <a:pt x="4458" y="1852"/>
                  <a:pt x="4499" y="1948"/>
                  <a:pt x="4501" y="1948"/>
                </a:cubicBezTo>
                <a:cubicBezTo>
                  <a:pt x="4501" y="1948"/>
                  <a:pt x="4497" y="1936"/>
                  <a:pt x="4484" y="1903"/>
                </a:cubicBezTo>
                <a:lnTo>
                  <a:pt x="4484" y="1903"/>
                </a:lnTo>
                <a:cubicBezTo>
                  <a:pt x="4520" y="1991"/>
                  <a:pt x="4551" y="2082"/>
                  <a:pt x="4577" y="2174"/>
                </a:cubicBezTo>
                <a:cubicBezTo>
                  <a:pt x="4589" y="2221"/>
                  <a:pt x="4600" y="2267"/>
                  <a:pt x="4610" y="2314"/>
                </a:cubicBezTo>
                <a:cubicBezTo>
                  <a:pt x="4616" y="2344"/>
                  <a:pt x="4628" y="2444"/>
                  <a:pt x="4630" y="2444"/>
                </a:cubicBezTo>
                <a:cubicBezTo>
                  <a:pt x="4631" y="2444"/>
                  <a:pt x="4630" y="2431"/>
                  <a:pt x="4627" y="2396"/>
                </a:cubicBezTo>
                <a:lnTo>
                  <a:pt x="4627" y="2396"/>
                </a:lnTo>
                <a:cubicBezTo>
                  <a:pt x="4636" y="2497"/>
                  <a:pt x="4644" y="2600"/>
                  <a:pt x="4644" y="2703"/>
                </a:cubicBezTo>
                <a:cubicBezTo>
                  <a:pt x="4642" y="2756"/>
                  <a:pt x="4642" y="2811"/>
                  <a:pt x="4638" y="2865"/>
                </a:cubicBezTo>
                <a:cubicBezTo>
                  <a:pt x="4636" y="2887"/>
                  <a:pt x="4632" y="2911"/>
                  <a:pt x="4631" y="2933"/>
                </a:cubicBezTo>
                <a:lnTo>
                  <a:pt x="4631" y="2933"/>
                </a:lnTo>
                <a:cubicBezTo>
                  <a:pt x="4631" y="2933"/>
                  <a:pt x="4631" y="2933"/>
                  <a:pt x="4631" y="2933"/>
                </a:cubicBezTo>
                <a:cubicBezTo>
                  <a:pt x="4614" y="3034"/>
                  <a:pt x="4596" y="3135"/>
                  <a:pt x="4566" y="3234"/>
                </a:cubicBezTo>
                <a:cubicBezTo>
                  <a:pt x="4553" y="3280"/>
                  <a:pt x="4537" y="3327"/>
                  <a:pt x="4522" y="3373"/>
                </a:cubicBezTo>
                <a:cubicBezTo>
                  <a:pt x="4513" y="3396"/>
                  <a:pt x="4503" y="3417"/>
                  <a:pt x="4497" y="3441"/>
                </a:cubicBezTo>
                <a:cubicBezTo>
                  <a:pt x="4496" y="3441"/>
                  <a:pt x="4496" y="3441"/>
                  <a:pt x="4496" y="3441"/>
                </a:cubicBezTo>
                <a:lnTo>
                  <a:pt x="4496" y="3441"/>
                </a:lnTo>
                <a:cubicBezTo>
                  <a:pt x="4494" y="3445"/>
                  <a:pt x="4491" y="3450"/>
                  <a:pt x="4488" y="3455"/>
                </a:cubicBezTo>
                <a:cubicBezTo>
                  <a:pt x="4440" y="3542"/>
                  <a:pt x="4400" y="3630"/>
                  <a:pt x="4347" y="3712"/>
                </a:cubicBezTo>
                <a:cubicBezTo>
                  <a:pt x="4337" y="3727"/>
                  <a:pt x="4283" y="3802"/>
                  <a:pt x="4272" y="3820"/>
                </a:cubicBezTo>
                <a:lnTo>
                  <a:pt x="4272" y="3820"/>
                </a:lnTo>
                <a:cubicBezTo>
                  <a:pt x="4267" y="3826"/>
                  <a:pt x="4263" y="3832"/>
                  <a:pt x="4261" y="3835"/>
                </a:cubicBezTo>
                <a:cubicBezTo>
                  <a:pt x="4235" y="3862"/>
                  <a:pt x="4210" y="3891"/>
                  <a:pt x="4185" y="3919"/>
                </a:cubicBezTo>
                <a:cubicBezTo>
                  <a:pt x="4151" y="3955"/>
                  <a:pt x="4115" y="3990"/>
                  <a:pt x="4077" y="4024"/>
                </a:cubicBezTo>
                <a:cubicBezTo>
                  <a:pt x="4063" y="4037"/>
                  <a:pt x="3977" y="4106"/>
                  <a:pt x="3981" y="4106"/>
                </a:cubicBezTo>
                <a:cubicBezTo>
                  <a:pt x="3982" y="4106"/>
                  <a:pt x="3992" y="4099"/>
                  <a:pt x="4016" y="4081"/>
                </a:cubicBezTo>
                <a:lnTo>
                  <a:pt x="4016" y="4081"/>
                </a:lnTo>
                <a:cubicBezTo>
                  <a:pt x="3919" y="4153"/>
                  <a:pt x="3818" y="4216"/>
                  <a:pt x="3713" y="4271"/>
                </a:cubicBezTo>
                <a:cubicBezTo>
                  <a:pt x="3692" y="4282"/>
                  <a:pt x="3605" y="4320"/>
                  <a:pt x="3609" y="4320"/>
                </a:cubicBezTo>
                <a:cubicBezTo>
                  <a:pt x="3609" y="4320"/>
                  <a:pt x="3609" y="4320"/>
                  <a:pt x="3611" y="4319"/>
                </a:cubicBezTo>
                <a:lnTo>
                  <a:pt x="3611" y="4319"/>
                </a:lnTo>
                <a:cubicBezTo>
                  <a:pt x="3569" y="4335"/>
                  <a:pt x="3527" y="4350"/>
                  <a:pt x="3483" y="4365"/>
                </a:cubicBezTo>
                <a:cubicBezTo>
                  <a:pt x="3353" y="4408"/>
                  <a:pt x="3218" y="4437"/>
                  <a:pt x="3083" y="4460"/>
                </a:cubicBezTo>
                <a:cubicBezTo>
                  <a:pt x="3075" y="4462"/>
                  <a:pt x="3068" y="4463"/>
                  <a:pt x="3062" y="4464"/>
                </a:cubicBezTo>
                <a:lnTo>
                  <a:pt x="3062" y="4464"/>
                </a:lnTo>
                <a:cubicBezTo>
                  <a:pt x="3028" y="4467"/>
                  <a:pt x="2994" y="4471"/>
                  <a:pt x="2959" y="4473"/>
                </a:cubicBezTo>
                <a:cubicBezTo>
                  <a:pt x="2900" y="4477"/>
                  <a:pt x="2841" y="4481"/>
                  <a:pt x="2782" y="4481"/>
                </a:cubicBezTo>
                <a:cubicBezTo>
                  <a:pt x="2718" y="4481"/>
                  <a:pt x="2653" y="4479"/>
                  <a:pt x="2590" y="4475"/>
                </a:cubicBezTo>
                <a:cubicBezTo>
                  <a:pt x="2563" y="4473"/>
                  <a:pt x="2536" y="4471"/>
                  <a:pt x="2509" y="4469"/>
                </a:cubicBezTo>
                <a:lnTo>
                  <a:pt x="2509" y="4469"/>
                </a:lnTo>
                <a:cubicBezTo>
                  <a:pt x="2506" y="4468"/>
                  <a:pt x="2503" y="4467"/>
                  <a:pt x="2499" y="4467"/>
                </a:cubicBezTo>
                <a:cubicBezTo>
                  <a:pt x="2392" y="4445"/>
                  <a:pt x="2287" y="4422"/>
                  <a:pt x="2181" y="4389"/>
                </a:cubicBezTo>
                <a:cubicBezTo>
                  <a:pt x="2154" y="4379"/>
                  <a:pt x="2102" y="4357"/>
                  <a:pt x="2090" y="4352"/>
                </a:cubicBezTo>
                <a:lnTo>
                  <a:pt x="2090" y="4352"/>
                </a:lnTo>
                <a:cubicBezTo>
                  <a:pt x="2048" y="4332"/>
                  <a:pt x="2007" y="4312"/>
                  <a:pt x="1966" y="4290"/>
                </a:cubicBezTo>
                <a:cubicBezTo>
                  <a:pt x="1924" y="4266"/>
                  <a:pt x="1884" y="4241"/>
                  <a:pt x="1844" y="4214"/>
                </a:cubicBezTo>
                <a:cubicBezTo>
                  <a:pt x="1820" y="4198"/>
                  <a:pt x="1770" y="4158"/>
                  <a:pt x="1769" y="4158"/>
                </a:cubicBezTo>
                <a:lnTo>
                  <a:pt x="1769" y="4158"/>
                </a:lnTo>
                <a:cubicBezTo>
                  <a:pt x="1769" y="4158"/>
                  <a:pt x="1769" y="4158"/>
                  <a:pt x="1770" y="4159"/>
                </a:cubicBezTo>
                <a:lnTo>
                  <a:pt x="1770" y="4159"/>
                </a:lnTo>
                <a:cubicBezTo>
                  <a:pt x="1698" y="4097"/>
                  <a:pt x="1630" y="4032"/>
                  <a:pt x="1566" y="3961"/>
                </a:cubicBezTo>
                <a:cubicBezTo>
                  <a:pt x="1559" y="3952"/>
                  <a:pt x="1523" y="3908"/>
                  <a:pt x="1505" y="3886"/>
                </a:cubicBezTo>
                <a:lnTo>
                  <a:pt x="1505" y="3886"/>
                </a:lnTo>
                <a:cubicBezTo>
                  <a:pt x="1487" y="3859"/>
                  <a:pt x="1452" y="3809"/>
                  <a:pt x="1446" y="3799"/>
                </a:cubicBezTo>
                <a:cubicBezTo>
                  <a:pt x="1389" y="3710"/>
                  <a:pt x="1347" y="3618"/>
                  <a:pt x="1296" y="3525"/>
                </a:cubicBezTo>
                <a:cubicBezTo>
                  <a:pt x="1293" y="3520"/>
                  <a:pt x="1291" y="3516"/>
                  <a:pt x="1289" y="3513"/>
                </a:cubicBezTo>
                <a:lnTo>
                  <a:pt x="1289" y="3513"/>
                </a:lnTo>
                <a:cubicBezTo>
                  <a:pt x="1287" y="3505"/>
                  <a:pt x="1284" y="3496"/>
                  <a:pt x="1280" y="3485"/>
                </a:cubicBezTo>
                <a:cubicBezTo>
                  <a:pt x="1263" y="3441"/>
                  <a:pt x="1248" y="3396"/>
                  <a:pt x="1233" y="3352"/>
                </a:cubicBezTo>
                <a:cubicBezTo>
                  <a:pt x="1202" y="3251"/>
                  <a:pt x="1176" y="3150"/>
                  <a:pt x="1157" y="3047"/>
                </a:cubicBezTo>
                <a:cubicBezTo>
                  <a:pt x="1153" y="3023"/>
                  <a:pt x="1148" y="2988"/>
                  <a:pt x="1146" y="2969"/>
                </a:cubicBezTo>
                <a:lnTo>
                  <a:pt x="1146" y="2969"/>
                </a:lnTo>
                <a:cubicBezTo>
                  <a:pt x="1142" y="2928"/>
                  <a:pt x="1138" y="2887"/>
                  <a:pt x="1134" y="2847"/>
                </a:cubicBezTo>
                <a:cubicBezTo>
                  <a:pt x="1128" y="2743"/>
                  <a:pt x="1130" y="2638"/>
                  <a:pt x="1136" y="2533"/>
                </a:cubicBezTo>
                <a:cubicBezTo>
                  <a:pt x="1138" y="2513"/>
                  <a:pt x="1146" y="2433"/>
                  <a:pt x="1149" y="2401"/>
                </a:cubicBezTo>
                <a:lnTo>
                  <a:pt x="1149" y="2401"/>
                </a:lnTo>
                <a:cubicBezTo>
                  <a:pt x="1155" y="2369"/>
                  <a:pt x="1164" y="2316"/>
                  <a:pt x="1166" y="2301"/>
                </a:cubicBezTo>
                <a:cubicBezTo>
                  <a:pt x="1191" y="2189"/>
                  <a:pt x="1225" y="2080"/>
                  <a:pt x="1261" y="1970"/>
                </a:cubicBezTo>
                <a:cubicBezTo>
                  <a:pt x="1267" y="1952"/>
                  <a:pt x="1270" y="1940"/>
                  <a:pt x="1272" y="1933"/>
                </a:cubicBezTo>
                <a:lnTo>
                  <a:pt x="1272" y="1933"/>
                </a:lnTo>
                <a:cubicBezTo>
                  <a:pt x="1276" y="1925"/>
                  <a:pt x="1282" y="1914"/>
                  <a:pt x="1290" y="1898"/>
                </a:cubicBezTo>
                <a:cubicBezTo>
                  <a:pt x="1315" y="1848"/>
                  <a:pt x="1341" y="1797"/>
                  <a:pt x="1370" y="1747"/>
                </a:cubicBezTo>
                <a:cubicBezTo>
                  <a:pt x="1398" y="1698"/>
                  <a:pt x="1429" y="1652"/>
                  <a:pt x="1461" y="1604"/>
                </a:cubicBezTo>
                <a:cubicBezTo>
                  <a:pt x="1470" y="1590"/>
                  <a:pt x="1476" y="1580"/>
                  <a:pt x="1480" y="1574"/>
                </a:cubicBezTo>
                <a:lnTo>
                  <a:pt x="1480" y="1574"/>
                </a:lnTo>
                <a:cubicBezTo>
                  <a:pt x="1484" y="1570"/>
                  <a:pt x="1489" y="1565"/>
                  <a:pt x="1497" y="1557"/>
                </a:cubicBezTo>
                <a:cubicBezTo>
                  <a:pt x="1572" y="1477"/>
                  <a:pt x="1648" y="1401"/>
                  <a:pt x="1728" y="1328"/>
                </a:cubicBezTo>
                <a:cubicBezTo>
                  <a:pt x="1729" y="1327"/>
                  <a:pt x="1729" y="1327"/>
                  <a:pt x="1730" y="1326"/>
                </a:cubicBezTo>
                <a:lnTo>
                  <a:pt x="1730" y="1326"/>
                </a:lnTo>
                <a:cubicBezTo>
                  <a:pt x="1753" y="1312"/>
                  <a:pt x="1774" y="1295"/>
                  <a:pt x="1796" y="1281"/>
                </a:cubicBezTo>
                <a:cubicBezTo>
                  <a:pt x="1846" y="1248"/>
                  <a:pt x="1899" y="1218"/>
                  <a:pt x="1952" y="1191"/>
                </a:cubicBezTo>
                <a:cubicBezTo>
                  <a:pt x="1973" y="1180"/>
                  <a:pt x="1996" y="1170"/>
                  <a:pt x="2015" y="1159"/>
                </a:cubicBezTo>
                <a:cubicBezTo>
                  <a:pt x="2019" y="1157"/>
                  <a:pt x="2023" y="1154"/>
                  <a:pt x="2026" y="1152"/>
                </a:cubicBezTo>
                <a:lnTo>
                  <a:pt x="2026" y="1152"/>
                </a:lnTo>
                <a:cubicBezTo>
                  <a:pt x="2028" y="1152"/>
                  <a:pt x="2030" y="1151"/>
                  <a:pt x="2032" y="1151"/>
                </a:cubicBezTo>
                <a:cubicBezTo>
                  <a:pt x="2093" y="1132"/>
                  <a:pt x="2152" y="1108"/>
                  <a:pt x="2213" y="1092"/>
                </a:cubicBezTo>
                <a:cubicBezTo>
                  <a:pt x="2272" y="1075"/>
                  <a:pt x="2329" y="1064"/>
                  <a:pt x="2388" y="1052"/>
                </a:cubicBezTo>
                <a:cubicBezTo>
                  <a:pt x="2406" y="1047"/>
                  <a:pt x="2452" y="1041"/>
                  <a:pt x="2450" y="1041"/>
                </a:cubicBezTo>
                <a:lnTo>
                  <a:pt x="2450" y="1041"/>
                </a:lnTo>
                <a:cubicBezTo>
                  <a:pt x="2449" y="1041"/>
                  <a:pt x="2434" y="1042"/>
                  <a:pt x="2396" y="1047"/>
                </a:cubicBezTo>
                <a:cubicBezTo>
                  <a:pt x="2438" y="1041"/>
                  <a:pt x="2480" y="1037"/>
                  <a:pt x="2523" y="1035"/>
                </a:cubicBezTo>
                <a:cubicBezTo>
                  <a:pt x="2551" y="1033"/>
                  <a:pt x="2579" y="1028"/>
                  <a:pt x="2607" y="1022"/>
                </a:cubicBezTo>
                <a:lnTo>
                  <a:pt x="2607" y="1022"/>
                </a:lnTo>
                <a:cubicBezTo>
                  <a:pt x="2623" y="1021"/>
                  <a:pt x="2639" y="1018"/>
                  <a:pt x="2655" y="1016"/>
                </a:cubicBezTo>
                <a:cubicBezTo>
                  <a:pt x="2677" y="1012"/>
                  <a:pt x="2699" y="1009"/>
                  <a:pt x="2720" y="1006"/>
                </a:cubicBezTo>
                <a:lnTo>
                  <a:pt x="2720" y="1006"/>
                </a:lnTo>
                <a:cubicBezTo>
                  <a:pt x="2727" y="1005"/>
                  <a:pt x="2777" y="1000"/>
                  <a:pt x="2792" y="999"/>
                </a:cubicBezTo>
                <a:cubicBezTo>
                  <a:pt x="2853" y="995"/>
                  <a:pt x="2917" y="991"/>
                  <a:pt x="2978" y="988"/>
                </a:cubicBezTo>
                <a:cubicBezTo>
                  <a:pt x="2996" y="988"/>
                  <a:pt x="3014" y="988"/>
                  <a:pt x="3032" y="988"/>
                </a:cubicBezTo>
                <a:close/>
                <a:moveTo>
                  <a:pt x="3031" y="0"/>
                </a:moveTo>
                <a:cubicBezTo>
                  <a:pt x="2841" y="0"/>
                  <a:pt x="2651" y="16"/>
                  <a:pt x="2463" y="44"/>
                </a:cubicBezTo>
                <a:lnTo>
                  <a:pt x="2463" y="44"/>
                </a:lnTo>
                <a:cubicBezTo>
                  <a:pt x="1887" y="101"/>
                  <a:pt x="1345" y="305"/>
                  <a:pt x="921" y="715"/>
                </a:cubicBezTo>
                <a:cubicBezTo>
                  <a:pt x="551" y="1073"/>
                  <a:pt x="298" y="1566"/>
                  <a:pt x="199" y="2071"/>
                </a:cubicBezTo>
                <a:cubicBezTo>
                  <a:pt x="1" y="3089"/>
                  <a:pt x="296" y="4250"/>
                  <a:pt x="1128" y="4915"/>
                </a:cubicBezTo>
                <a:cubicBezTo>
                  <a:pt x="1602" y="5295"/>
                  <a:pt x="2207" y="5479"/>
                  <a:pt x="2815" y="5479"/>
                </a:cubicBezTo>
                <a:cubicBezTo>
                  <a:pt x="3435" y="5479"/>
                  <a:pt x="4059" y="5288"/>
                  <a:pt x="4551" y="4917"/>
                </a:cubicBezTo>
                <a:cubicBezTo>
                  <a:pt x="5478" y="4222"/>
                  <a:pt x="5845" y="2981"/>
                  <a:pt x="5529" y="1873"/>
                </a:cubicBezTo>
                <a:cubicBezTo>
                  <a:pt x="5356" y="1275"/>
                  <a:pt x="4989" y="750"/>
                  <a:pt x="4469" y="401"/>
                </a:cubicBezTo>
                <a:cubicBezTo>
                  <a:pt x="4037" y="112"/>
                  <a:pt x="3537" y="0"/>
                  <a:pt x="30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86" name="Google Shape;9886;p35"/>
          <p:cNvSpPr/>
          <p:nvPr/>
        </p:nvSpPr>
        <p:spPr>
          <a:xfrm>
            <a:off x="1473000" y="4113650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421" y="1604"/>
                </a:moveTo>
                <a:cubicBezTo>
                  <a:pt x="3421" y="1622"/>
                  <a:pt x="3425" y="1637"/>
                  <a:pt x="3429" y="1646"/>
                </a:cubicBezTo>
                <a:lnTo>
                  <a:pt x="3429" y="1646"/>
                </a:lnTo>
                <a:cubicBezTo>
                  <a:pt x="3424" y="1631"/>
                  <a:pt x="3421" y="1617"/>
                  <a:pt x="3421" y="1604"/>
                </a:cubicBezTo>
                <a:lnTo>
                  <a:pt x="3421" y="1604"/>
                </a:lnTo>
                <a:cubicBezTo>
                  <a:pt x="3421" y="1604"/>
                  <a:pt x="3421" y="1604"/>
                  <a:pt x="3421" y="1604"/>
                </a:cubicBezTo>
                <a:close/>
                <a:moveTo>
                  <a:pt x="1746" y="3318"/>
                </a:moveTo>
                <a:lnTo>
                  <a:pt x="1746" y="3318"/>
                </a:lnTo>
                <a:cubicBezTo>
                  <a:pt x="1767" y="3326"/>
                  <a:pt x="1805" y="3338"/>
                  <a:pt x="1803" y="3338"/>
                </a:cubicBezTo>
                <a:cubicBezTo>
                  <a:pt x="1802" y="3338"/>
                  <a:pt x="1800" y="3339"/>
                  <a:pt x="1799" y="3339"/>
                </a:cubicBezTo>
                <a:cubicBezTo>
                  <a:pt x="1786" y="3339"/>
                  <a:pt x="1766" y="3330"/>
                  <a:pt x="1746" y="3318"/>
                </a:cubicBezTo>
                <a:close/>
                <a:moveTo>
                  <a:pt x="2463" y="3393"/>
                </a:moveTo>
                <a:cubicBezTo>
                  <a:pt x="2461" y="3393"/>
                  <a:pt x="2458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1" y="3393"/>
                  <a:pt x="2463" y="3393"/>
                </a:cubicBezTo>
                <a:close/>
                <a:moveTo>
                  <a:pt x="2389" y="989"/>
                </a:moveTo>
                <a:cubicBezTo>
                  <a:pt x="2440" y="989"/>
                  <a:pt x="2490" y="989"/>
                  <a:pt x="2541" y="993"/>
                </a:cubicBezTo>
                <a:cubicBezTo>
                  <a:pt x="2562" y="993"/>
                  <a:pt x="2582" y="997"/>
                  <a:pt x="2603" y="998"/>
                </a:cubicBezTo>
                <a:lnTo>
                  <a:pt x="2603" y="998"/>
                </a:lnTo>
                <a:cubicBezTo>
                  <a:pt x="2682" y="1018"/>
                  <a:pt x="2761" y="1029"/>
                  <a:pt x="2840" y="1054"/>
                </a:cubicBezTo>
                <a:cubicBezTo>
                  <a:pt x="2859" y="1061"/>
                  <a:pt x="2878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9" y="1113"/>
                  <a:pt x="2985" y="1122"/>
                </a:cubicBezTo>
                <a:cubicBezTo>
                  <a:pt x="3017" y="1141"/>
                  <a:pt x="3048" y="1162"/>
                  <a:pt x="3080" y="1181"/>
                </a:cubicBezTo>
                <a:cubicBezTo>
                  <a:pt x="3087" y="1185"/>
                  <a:pt x="3093" y="1189"/>
                  <a:pt x="3098" y="1192"/>
                </a:cubicBezTo>
                <a:lnTo>
                  <a:pt x="3098" y="1192"/>
                </a:lnTo>
                <a:cubicBezTo>
                  <a:pt x="3161" y="1249"/>
                  <a:pt x="3221" y="1304"/>
                  <a:pt x="3276" y="1366"/>
                </a:cubicBezTo>
                <a:cubicBezTo>
                  <a:pt x="3281" y="1373"/>
                  <a:pt x="3285" y="1379"/>
                  <a:pt x="3290" y="1385"/>
                </a:cubicBezTo>
                <a:lnTo>
                  <a:pt x="3290" y="1385"/>
                </a:lnTo>
                <a:cubicBezTo>
                  <a:pt x="3308" y="1414"/>
                  <a:pt x="3331" y="1442"/>
                  <a:pt x="3350" y="1474"/>
                </a:cubicBezTo>
                <a:cubicBezTo>
                  <a:pt x="3369" y="1505"/>
                  <a:pt x="3386" y="1537"/>
                  <a:pt x="3402" y="1568"/>
                </a:cubicBezTo>
                <a:cubicBezTo>
                  <a:pt x="3409" y="1579"/>
                  <a:pt x="3415" y="1591"/>
                  <a:pt x="3421" y="1604"/>
                </a:cubicBezTo>
                <a:lnTo>
                  <a:pt x="3421" y="1604"/>
                </a:lnTo>
                <a:cubicBezTo>
                  <a:pt x="3421" y="1603"/>
                  <a:pt x="3421" y="1601"/>
                  <a:pt x="3421" y="1600"/>
                </a:cubicBezTo>
                <a:lnTo>
                  <a:pt x="3421" y="1600"/>
                </a:lnTo>
                <a:cubicBezTo>
                  <a:pt x="3421" y="1601"/>
                  <a:pt x="3421" y="1603"/>
                  <a:pt x="3421" y="1604"/>
                </a:cubicBezTo>
                <a:lnTo>
                  <a:pt x="3421" y="1604"/>
                </a:lnTo>
                <a:cubicBezTo>
                  <a:pt x="3423" y="1608"/>
                  <a:pt x="3426" y="1613"/>
                  <a:pt x="3428" y="1617"/>
                </a:cubicBezTo>
                <a:cubicBezTo>
                  <a:pt x="3443" y="1647"/>
                  <a:pt x="3443" y="1660"/>
                  <a:pt x="3439" y="1660"/>
                </a:cubicBezTo>
                <a:cubicBezTo>
                  <a:pt x="3437" y="1660"/>
                  <a:pt x="3432" y="1655"/>
                  <a:pt x="3429" y="1646"/>
                </a:cubicBezTo>
                <a:lnTo>
                  <a:pt x="3429" y="1646"/>
                </a:lnTo>
                <a:cubicBezTo>
                  <a:pt x="3444" y="1699"/>
                  <a:pt x="3478" y="1760"/>
                  <a:pt x="3491" y="1802"/>
                </a:cubicBezTo>
                <a:cubicBezTo>
                  <a:pt x="3499" y="1838"/>
                  <a:pt x="3508" y="1874"/>
                  <a:pt x="3516" y="1910"/>
                </a:cubicBezTo>
                <a:cubicBezTo>
                  <a:pt x="3520" y="1933"/>
                  <a:pt x="3525" y="1954"/>
                  <a:pt x="3529" y="1977"/>
                </a:cubicBezTo>
                <a:cubicBezTo>
                  <a:pt x="3534" y="2005"/>
                  <a:pt x="3536" y="2015"/>
                  <a:pt x="3537" y="2015"/>
                </a:cubicBezTo>
                <a:cubicBezTo>
                  <a:pt x="3539" y="2015"/>
                  <a:pt x="3529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7" y="2142"/>
                  <a:pt x="3537" y="2173"/>
                </a:cubicBezTo>
                <a:cubicBezTo>
                  <a:pt x="3537" y="2215"/>
                  <a:pt x="3535" y="2257"/>
                  <a:pt x="3533" y="2297"/>
                </a:cubicBezTo>
                <a:cubicBezTo>
                  <a:pt x="3532" y="2309"/>
                  <a:pt x="3530" y="2321"/>
                  <a:pt x="3530" y="2332"/>
                </a:cubicBezTo>
                <a:lnTo>
                  <a:pt x="3530" y="2332"/>
                </a:lnTo>
                <a:cubicBezTo>
                  <a:pt x="3515" y="2405"/>
                  <a:pt x="3504" y="2475"/>
                  <a:pt x="3482" y="2546"/>
                </a:cubicBezTo>
                <a:cubicBezTo>
                  <a:pt x="3474" y="2582"/>
                  <a:pt x="3461" y="2618"/>
                  <a:pt x="3449" y="2651"/>
                </a:cubicBezTo>
                <a:cubicBezTo>
                  <a:pt x="3445" y="2664"/>
                  <a:pt x="3440" y="2676"/>
                  <a:pt x="3436" y="2687"/>
                </a:cubicBezTo>
                <a:lnTo>
                  <a:pt x="3436" y="2687"/>
                </a:lnTo>
                <a:cubicBezTo>
                  <a:pt x="3400" y="2753"/>
                  <a:pt x="3369" y="2818"/>
                  <a:pt x="3329" y="2881"/>
                </a:cubicBezTo>
                <a:cubicBezTo>
                  <a:pt x="3324" y="2889"/>
                  <a:pt x="3303" y="2918"/>
                  <a:pt x="3287" y="2941"/>
                </a:cubicBezTo>
                <a:lnTo>
                  <a:pt x="3287" y="2941"/>
                </a:lnTo>
                <a:cubicBezTo>
                  <a:pt x="3267" y="2964"/>
                  <a:pt x="3233" y="3004"/>
                  <a:pt x="3223" y="3014"/>
                </a:cubicBezTo>
                <a:cubicBezTo>
                  <a:pt x="3198" y="3041"/>
                  <a:pt x="3171" y="3068"/>
                  <a:pt x="3141" y="3094"/>
                </a:cubicBezTo>
                <a:cubicBezTo>
                  <a:pt x="3129" y="3108"/>
                  <a:pt x="3114" y="3119"/>
                  <a:pt x="3099" y="3134"/>
                </a:cubicBezTo>
                <a:cubicBezTo>
                  <a:pt x="3075" y="3155"/>
                  <a:pt x="3071" y="3163"/>
                  <a:pt x="3076" y="3163"/>
                </a:cubicBezTo>
                <a:cubicBezTo>
                  <a:pt x="3077" y="3163"/>
                  <a:pt x="3078" y="3163"/>
                  <a:pt x="3079" y="3162"/>
                </a:cubicBezTo>
                <a:lnTo>
                  <a:pt x="3079" y="3162"/>
                </a:lnTo>
                <a:cubicBezTo>
                  <a:pt x="3022" y="3203"/>
                  <a:pt x="2922" y="3245"/>
                  <a:pt x="2888" y="3262"/>
                </a:cubicBezTo>
                <a:cubicBezTo>
                  <a:pt x="2864" y="3275"/>
                  <a:pt x="2802" y="3297"/>
                  <a:pt x="2805" y="3297"/>
                </a:cubicBezTo>
                <a:cubicBezTo>
                  <a:pt x="2807" y="3297"/>
                  <a:pt x="2821" y="3292"/>
                  <a:pt x="2858" y="3281"/>
                </a:cubicBezTo>
                <a:lnTo>
                  <a:pt x="2858" y="3281"/>
                </a:lnTo>
                <a:cubicBezTo>
                  <a:pt x="2819" y="3294"/>
                  <a:pt x="2781" y="3309"/>
                  <a:pt x="2743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6" y="3395"/>
                </a:cubicBezTo>
                <a:lnTo>
                  <a:pt x="2436" y="3395"/>
                </a:lnTo>
                <a:cubicBezTo>
                  <a:pt x="2416" y="3397"/>
                  <a:pt x="2395" y="3400"/>
                  <a:pt x="2374" y="3401"/>
                </a:cubicBezTo>
                <a:cubicBezTo>
                  <a:pt x="2330" y="3406"/>
                  <a:pt x="2286" y="3406"/>
                  <a:pt x="2240" y="3408"/>
                </a:cubicBezTo>
                <a:cubicBezTo>
                  <a:pt x="2191" y="3408"/>
                  <a:pt x="2143" y="3406"/>
                  <a:pt x="2094" y="3403"/>
                </a:cubicBezTo>
                <a:cubicBezTo>
                  <a:pt x="2078" y="3402"/>
                  <a:pt x="2063" y="3400"/>
                  <a:pt x="2047" y="3399"/>
                </a:cubicBezTo>
                <a:lnTo>
                  <a:pt x="2047" y="3399"/>
                </a:lnTo>
                <a:cubicBezTo>
                  <a:pt x="1970" y="3377"/>
                  <a:pt x="1891" y="3367"/>
                  <a:pt x="1814" y="3340"/>
                </a:cubicBezTo>
                <a:cubicBezTo>
                  <a:pt x="1797" y="3334"/>
                  <a:pt x="1778" y="3325"/>
                  <a:pt x="1761" y="3321"/>
                </a:cubicBezTo>
                <a:cubicBezTo>
                  <a:pt x="1752" y="3318"/>
                  <a:pt x="1745" y="3316"/>
                  <a:pt x="1741" y="3315"/>
                </a:cubicBezTo>
                <a:lnTo>
                  <a:pt x="1741" y="3315"/>
                </a:lnTo>
                <a:cubicBezTo>
                  <a:pt x="1715" y="3301"/>
                  <a:pt x="1691" y="3283"/>
                  <a:pt x="1679" y="3277"/>
                </a:cubicBezTo>
                <a:cubicBezTo>
                  <a:pt x="1648" y="3260"/>
                  <a:pt x="1618" y="3241"/>
                  <a:pt x="1586" y="3220"/>
                </a:cubicBezTo>
                <a:cubicBezTo>
                  <a:pt x="1572" y="3210"/>
                  <a:pt x="1559" y="3199"/>
                  <a:pt x="1542" y="3191"/>
                </a:cubicBezTo>
                <a:cubicBezTo>
                  <a:pt x="1526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9" y="3175"/>
                  <a:pt x="1582" y="3218"/>
                  <a:pt x="1580" y="3218"/>
                </a:cubicBezTo>
                <a:cubicBezTo>
                  <a:pt x="1579" y="3218"/>
                  <a:pt x="1579" y="3218"/>
                  <a:pt x="1578" y="3218"/>
                </a:cubicBezTo>
                <a:cubicBezTo>
                  <a:pt x="1541" y="3218"/>
                  <a:pt x="1422" y="3070"/>
                  <a:pt x="1399" y="3045"/>
                </a:cubicBezTo>
                <a:cubicBezTo>
                  <a:pt x="1385" y="3030"/>
                  <a:pt x="1354" y="2977"/>
                  <a:pt x="1351" y="2977"/>
                </a:cubicBezTo>
                <a:cubicBezTo>
                  <a:pt x="1350" y="2977"/>
                  <a:pt x="1353" y="2985"/>
                  <a:pt x="1363" y="3005"/>
                </a:cubicBezTo>
                <a:cubicBezTo>
                  <a:pt x="1372" y="3024"/>
                  <a:pt x="1376" y="3032"/>
                  <a:pt x="1375" y="3032"/>
                </a:cubicBezTo>
                <a:cubicBezTo>
                  <a:pt x="1373" y="3032"/>
                  <a:pt x="1335" y="2962"/>
                  <a:pt x="1325" y="2946"/>
                </a:cubicBezTo>
                <a:cubicBezTo>
                  <a:pt x="1285" y="2881"/>
                  <a:pt x="1252" y="2814"/>
                  <a:pt x="1215" y="2747"/>
                </a:cubicBezTo>
                <a:lnTo>
                  <a:pt x="1215" y="2747"/>
                </a:lnTo>
                <a:cubicBezTo>
                  <a:pt x="1214" y="2744"/>
                  <a:pt x="1213" y="2740"/>
                  <a:pt x="1211" y="2736"/>
                </a:cubicBezTo>
                <a:cubicBezTo>
                  <a:pt x="1199" y="2702"/>
                  <a:pt x="1186" y="2668"/>
                  <a:pt x="1176" y="2634"/>
                </a:cubicBezTo>
                <a:cubicBezTo>
                  <a:pt x="1152" y="2559"/>
                  <a:pt x="1134" y="2481"/>
                  <a:pt x="1119" y="2403"/>
                </a:cubicBezTo>
                <a:cubicBezTo>
                  <a:pt x="1118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1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2"/>
                </a:cubicBezTo>
                <a:cubicBezTo>
                  <a:pt x="1107" y="2033"/>
                  <a:pt x="1111" y="1998"/>
                  <a:pt x="1114" y="1970"/>
                </a:cubicBezTo>
                <a:lnTo>
                  <a:pt x="1114" y="1970"/>
                </a:lnTo>
                <a:cubicBezTo>
                  <a:pt x="1118" y="1946"/>
                  <a:pt x="1123" y="1911"/>
                  <a:pt x="1125" y="1899"/>
                </a:cubicBezTo>
                <a:cubicBezTo>
                  <a:pt x="1144" y="1813"/>
                  <a:pt x="1169" y="1731"/>
                  <a:pt x="1197" y="1646"/>
                </a:cubicBezTo>
                <a:cubicBezTo>
                  <a:pt x="1199" y="1641"/>
                  <a:pt x="1200" y="1636"/>
                  <a:pt x="1201" y="1632"/>
                </a:cubicBezTo>
                <a:lnTo>
                  <a:pt x="1201" y="1632"/>
                </a:lnTo>
                <a:cubicBezTo>
                  <a:pt x="1203" y="1629"/>
                  <a:pt x="1205" y="1625"/>
                  <a:pt x="1207" y="1621"/>
                </a:cubicBezTo>
                <a:cubicBezTo>
                  <a:pt x="1228" y="1583"/>
                  <a:pt x="1247" y="1545"/>
                  <a:pt x="1268" y="1507"/>
                </a:cubicBezTo>
                <a:cubicBezTo>
                  <a:pt x="1289" y="1469"/>
                  <a:pt x="1315" y="1434"/>
                  <a:pt x="1338" y="1398"/>
                </a:cubicBezTo>
                <a:cubicBezTo>
                  <a:pt x="1341" y="1393"/>
                  <a:pt x="1343" y="1390"/>
                  <a:pt x="1345" y="1386"/>
                </a:cubicBezTo>
                <a:lnTo>
                  <a:pt x="1345" y="1386"/>
                </a:lnTo>
                <a:cubicBezTo>
                  <a:pt x="1346" y="1386"/>
                  <a:pt x="1346" y="1386"/>
                  <a:pt x="1346" y="1385"/>
                </a:cubicBezTo>
                <a:cubicBezTo>
                  <a:pt x="1400" y="1328"/>
                  <a:pt x="1455" y="1276"/>
                  <a:pt x="1512" y="1222"/>
                </a:cubicBezTo>
                <a:lnTo>
                  <a:pt x="1512" y="1222"/>
                </a:lnTo>
                <a:cubicBezTo>
                  <a:pt x="1525" y="1213"/>
                  <a:pt x="1537" y="1203"/>
                  <a:pt x="1551" y="1194"/>
                </a:cubicBezTo>
                <a:cubicBezTo>
                  <a:pt x="1589" y="1170"/>
                  <a:pt x="1629" y="1147"/>
                  <a:pt x="1669" y="1126"/>
                </a:cubicBezTo>
                <a:cubicBezTo>
                  <a:pt x="1681" y="1119"/>
                  <a:pt x="1698" y="1113"/>
                  <a:pt x="1711" y="1105"/>
                </a:cubicBezTo>
                <a:lnTo>
                  <a:pt x="1711" y="1105"/>
                </a:lnTo>
                <a:cubicBezTo>
                  <a:pt x="1754" y="1092"/>
                  <a:pt x="1796" y="1075"/>
                  <a:pt x="1839" y="1063"/>
                </a:cubicBezTo>
                <a:cubicBezTo>
                  <a:pt x="1883" y="1050"/>
                  <a:pt x="1928" y="1042"/>
                  <a:pt x="1972" y="1031"/>
                </a:cubicBezTo>
                <a:cubicBezTo>
                  <a:pt x="1977" y="1030"/>
                  <a:pt x="1984" y="1028"/>
                  <a:pt x="1991" y="1026"/>
                </a:cubicBezTo>
                <a:lnTo>
                  <a:pt x="1991" y="1026"/>
                </a:lnTo>
                <a:cubicBezTo>
                  <a:pt x="2008" y="1025"/>
                  <a:pt x="2026" y="1024"/>
                  <a:pt x="2044" y="1023"/>
                </a:cubicBezTo>
                <a:cubicBezTo>
                  <a:pt x="2066" y="1021"/>
                  <a:pt x="2088" y="1018"/>
                  <a:pt x="2110" y="1014"/>
                </a:cubicBezTo>
                <a:lnTo>
                  <a:pt x="2110" y="1014"/>
                </a:lnTo>
                <a:cubicBezTo>
                  <a:pt x="2131" y="1012"/>
                  <a:pt x="2153" y="1010"/>
                  <a:pt x="2174" y="1006"/>
                </a:cubicBezTo>
                <a:cubicBezTo>
                  <a:pt x="2179" y="1005"/>
                  <a:pt x="2184" y="1004"/>
                  <a:pt x="2190" y="1003"/>
                </a:cubicBezTo>
                <a:lnTo>
                  <a:pt x="2190" y="1003"/>
                </a:lnTo>
                <a:cubicBezTo>
                  <a:pt x="2199" y="1002"/>
                  <a:pt x="2230" y="999"/>
                  <a:pt x="2246" y="998"/>
                </a:cubicBezTo>
                <a:cubicBezTo>
                  <a:pt x="2294" y="993"/>
                  <a:pt x="2341" y="991"/>
                  <a:pt x="2389" y="989"/>
                </a:cubicBezTo>
                <a:close/>
                <a:moveTo>
                  <a:pt x="2432" y="0"/>
                </a:moveTo>
                <a:cubicBezTo>
                  <a:pt x="2284" y="0"/>
                  <a:pt x="2135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40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6"/>
                  <a:pt x="228" y="3406"/>
                  <a:pt x="895" y="3941"/>
                </a:cubicBezTo>
                <a:cubicBezTo>
                  <a:pt x="1282" y="4251"/>
                  <a:pt x="1776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4" y="1025"/>
                  <a:pt x="4005" y="604"/>
                  <a:pt x="3584" y="321"/>
                </a:cubicBezTo>
                <a:cubicBezTo>
                  <a:pt x="3238" y="89"/>
                  <a:pt x="2838" y="0"/>
                  <a:pt x="2432" y="0"/>
                </a:cubicBezTo>
                <a:close/>
              </a:path>
            </a:pathLst>
          </a:custGeom>
          <a:solidFill>
            <a:srgbClr val="484F7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87" name="Google Shape;9887;p35"/>
          <p:cNvSpPr/>
          <p:nvPr/>
        </p:nvSpPr>
        <p:spPr>
          <a:xfrm>
            <a:off x="6649225" y="3670850"/>
            <a:ext cx="146125" cy="137000"/>
          </a:xfrm>
          <a:custGeom>
            <a:avLst/>
            <a:gdLst/>
            <a:ahLst/>
            <a:cxnLst/>
            <a:rect l="l" t="t" r="r" b="b"/>
            <a:pathLst>
              <a:path w="5845" h="5480" extrusionOk="0">
                <a:moveTo>
                  <a:pt x="3672" y="1101"/>
                </a:moveTo>
                <a:cubicBezTo>
                  <a:pt x="3677" y="1103"/>
                  <a:pt x="3681" y="1105"/>
                  <a:pt x="3685" y="1107"/>
                </a:cubicBezTo>
                <a:lnTo>
                  <a:pt x="3685" y="1107"/>
                </a:lnTo>
                <a:cubicBezTo>
                  <a:pt x="3681" y="1105"/>
                  <a:pt x="3677" y="1103"/>
                  <a:pt x="3672" y="1101"/>
                </a:cubicBezTo>
                <a:close/>
                <a:moveTo>
                  <a:pt x="3072" y="4464"/>
                </a:moveTo>
                <a:lnTo>
                  <a:pt x="3072" y="4464"/>
                </a:lnTo>
                <a:cubicBezTo>
                  <a:pt x="3071" y="4464"/>
                  <a:pt x="3070" y="4464"/>
                  <a:pt x="3069" y="4464"/>
                </a:cubicBezTo>
                <a:lnTo>
                  <a:pt x="3069" y="4464"/>
                </a:lnTo>
                <a:cubicBezTo>
                  <a:pt x="3070" y="4464"/>
                  <a:pt x="3071" y="4464"/>
                  <a:pt x="3072" y="4464"/>
                </a:cubicBezTo>
                <a:close/>
                <a:moveTo>
                  <a:pt x="3052" y="4466"/>
                </a:moveTo>
                <a:lnTo>
                  <a:pt x="3052" y="4466"/>
                </a:lnTo>
                <a:cubicBezTo>
                  <a:pt x="3035" y="4469"/>
                  <a:pt x="3029" y="4470"/>
                  <a:pt x="3029" y="4470"/>
                </a:cubicBezTo>
                <a:cubicBezTo>
                  <a:pt x="3028" y="4470"/>
                  <a:pt x="3040" y="4468"/>
                  <a:pt x="3052" y="4466"/>
                </a:cubicBezTo>
                <a:close/>
                <a:moveTo>
                  <a:pt x="3036" y="989"/>
                </a:moveTo>
                <a:cubicBezTo>
                  <a:pt x="3084" y="989"/>
                  <a:pt x="3131" y="990"/>
                  <a:pt x="3177" y="992"/>
                </a:cubicBezTo>
                <a:cubicBezTo>
                  <a:pt x="3207" y="994"/>
                  <a:pt x="3236" y="998"/>
                  <a:pt x="3264" y="1000"/>
                </a:cubicBezTo>
                <a:cubicBezTo>
                  <a:pt x="3270" y="1000"/>
                  <a:pt x="3275" y="1000"/>
                  <a:pt x="3280" y="1000"/>
                </a:cubicBezTo>
                <a:lnTo>
                  <a:pt x="3280" y="1000"/>
                </a:lnTo>
                <a:cubicBezTo>
                  <a:pt x="3393" y="1021"/>
                  <a:pt x="3502" y="1045"/>
                  <a:pt x="3611" y="1080"/>
                </a:cubicBezTo>
                <a:cubicBezTo>
                  <a:pt x="3640" y="1091"/>
                  <a:pt x="3708" y="1119"/>
                  <a:pt x="3711" y="1119"/>
                </a:cubicBezTo>
                <a:cubicBezTo>
                  <a:pt x="3711" y="1119"/>
                  <a:pt x="3710" y="1118"/>
                  <a:pt x="3707" y="1117"/>
                </a:cubicBezTo>
                <a:lnTo>
                  <a:pt x="3707" y="1117"/>
                </a:lnTo>
                <a:cubicBezTo>
                  <a:pt x="3752" y="1138"/>
                  <a:pt x="3795" y="1160"/>
                  <a:pt x="3839" y="1186"/>
                </a:cubicBezTo>
                <a:cubicBezTo>
                  <a:pt x="3883" y="1209"/>
                  <a:pt x="3923" y="1236"/>
                  <a:pt x="3965" y="1261"/>
                </a:cubicBezTo>
                <a:cubicBezTo>
                  <a:pt x="3979" y="1270"/>
                  <a:pt x="3990" y="1277"/>
                  <a:pt x="3997" y="1281"/>
                </a:cubicBezTo>
                <a:lnTo>
                  <a:pt x="3997" y="1281"/>
                </a:lnTo>
                <a:cubicBezTo>
                  <a:pt x="4000" y="1284"/>
                  <a:pt x="4004" y="1288"/>
                  <a:pt x="4010" y="1293"/>
                </a:cubicBezTo>
                <a:cubicBezTo>
                  <a:pt x="4096" y="1369"/>
                  <a:pt x="4178" y="1443"/>
                  <a:pt x="4252" y="1531"/>
                </a:cubicBezTo>
                <a:cubicBezTo>
                  <a:pt x="4265" y="1544"/>
                  <a:pt x="4276" y="1558"/>
                  <a:pt x="4288" y="1572"/>
                </a:cubicBezTo>
                <a:lnTo>
                  <a:pt x="4288" y="1572"/>
                </a:lnTo>
                <a:cubicBezTo>
                  <a:pt x="4314" y="1615"/>
                  <a:pt x="4345" y="1659"/>
                  <a:pt x="4374" y="1704"/>
                </a:cubicBezTo>
                <a:cubicBezTo>
                  <a:pt x="4397" y="1744"/>
                  <a:pt x="4422" y="1784"/>
                  <a:pt x="4444" y="1826"/>
                </a:cubicBezTo>
                <a:cubicBezTo>
                  <a:pt x="4456" y="1852"/>
                  <a:pt x="4498" y="1948"/>
                  <a:pt x="4500" y="1948"/>
                </a:cubicBezTo>
                <a:cubicBezTo>
                  <a:pt x="4500" y="1948"/>
                  <a:pt x="4500" y="1947"/>
                  <a:pt x="4500" y="1946"/>
                </a:cubicBezTo>
                <a:lnTo>
                  <a:pt x="4500" y="1946"/>
                </a:lnTo>
                <a:cubicBezTo>
                  <a:pt x="4527" y="2021"/>
                  <a:pt x="4553" y="2096"/>
                  <a:pt x="4574" y="2174"/>
                </a:cubicBezTo>
                <a:cubicBezTo>
                  <a:pt x="4587" y="2220"/>
                  <a:pt x="4597" y="2266"/>
                  <a:pt x="4608" y="2315"/>
                </a:cubicBezTo>
                <a:cubicBezTo>
                  <a:pt x="4614" y="2346"/>
                  <a:pt x="4627" y="2444"/>
                  <a:pt x="4628" y="2444"/>
                </a:cubicBezTo>
                <a:cubicBezTo>
                  <a:pt x="4629" y="2444"/>
                  <a:pt x="4628" y="2430"/>
                  <a:pt x="4625" y="2395"/>
                </a:cubicBezTo>
                <a:lnTo>
                  <a:pt x="4625" y="2395"/>
                </a:lnTo>
                <a:cubicBezTo>
                  <a:pt x="4635" y="2498"/>
                  <a:pt x="4644" y="2599"/>
                  <a:pt x="4642" y="2702"/>
                </a:cubicBezTo>
                <a:cubicBezTo>
                  <a:pt x="4642" y="2757"/>
                  <a:pt x="4639" y="2812"/>
                  <a:pt x="4635" y="2867"/>
                </a:cubicBezTo>
                <a:cubicBezTo>
                  <a:pt x="4633" y="2890"/>
                  <a:pt x="4631" y="2915"/>
                  <a:pt x="4629" y="2938"/>
                </a:cubicBezTo>
                <a:cubicBezTo>
                  <a:pt x="4629" y="2941"/>
                  <a:pt x="4629" y="2943"/>
                  <a:pt x="4629" y="2945"/>
                </a:cubicBezTo>
                <a:lnTo>
                  <a:pt x="4629" y="2945"/>
                </a:lnTo>
                <a:cubicBezTo>
                  <a:pt x="4610" y="3044"/>
                  <a:pt x="4592" y="3139"/>
                  <a:pt x="4564" y="3235"/>
                </a:cubicBezTo>
                <a:cubicBezTo>
                  <a:pt x="4551" y="3282"/>
                  <a:pt x="4536" y="3328"/>
                  <a:pt x="4519" y="3372"/>
                </a:cubicBezTo>
                <a:cubicBezTo>
                  <a:pt x="4511" y="3396"/>
                  <a:pt x="4503" y="3419"/>
                  <a:pt x="4494" y="3442"/>
                </a:cubicBezTo>
                <a:cubicBezTo>
                  <a:pt x="4493" y="3445"/>
                  <a:pt x="4492" y="3448"/>
                  <a:pt x="4491" y="3451"/>
                </a:cubicBezTo>
                <a:lnTo>
                  <a:pt x="4491" y="3451"/>
                </a:lnTo>
                <a:cubicBezTo>
                  <a:pt x="4490" y="3453"/>
                  <a:pt x="4489" y="3455"/>
                  <a:pt x="4488" y="3457"/>
                </a:cubicBezTo>
                <a:cubicBezTo>
                  <a:pt x="4439" y="3543"/>
                  <a:pt x="4399" y="3629"/>
                  <a:pt x="4345" y="3714"/>
                </a:cubicBezTo>
                <a:cubicBezTo>
                  <a:pt x="4335" y="3728"/>
                  <a:pt x="4281" y="3805"/>
                  <a:pt x="4270" y="3821"/>
                </a:cubicBezTo>
                <a:lnTo>
                  <a:pt x="4270" y="3821"/>
                </a:lnTo>
                <a:cubicBezTo>
                  <a:pt x="4265" y="3827"/>
                  <a:pt x="4261" y="3833"/>
                  <a:pt x="4258" y="3836"/>
                </a:cubicBezTo>
                <a:cubicBezTo>
                  <a:pt x="4233" y="3863"/>
                  <a:pt x="4210" y="3891"/>
                  <a:pt x="4184" y="3918"/>
                </a:cubicBezTo>
                <a:cubicBezTo>
                  <a:pt x="4149" y="3956"/>
                  <a:pt x="4113" y="3990"/>
                  <a:pt x="4077" y="4025"/>
                </a:cubicBezTo>
                <a:cubicBezTo>
                  <a:pt x="4063" y="4038"/>
                  <a:pt x="3976" y="4107"/>
                  <a:pt x="3979" y="4107"/>
                </a:cubicBezTo>
                <a:cubicBezTo>
                  <a:pt x="3979" y="4107"/>
                  <a:pt x="3980" y="4107"/>
                  <a:pt x="3980" y="4107"/>
                </a:cubicBezTo>
                <a:lnTo>
                  <a:pt x="3980" y="4107"/>
                </a:lnTo>
                <a:cubicBezTo>
                  <a:pt x="3895" y="4167"/>
                  <a:pt x="3805" y="4221"/>
                  <a:pt x="3713" y="4270"/>
                </a:cubicBezTo>
                <a:cubicBezTo>
                  <a:pt x="3690" y="4281"/>
                  <a:pt x="3603" y="4321"/>
                  <a:pt x="3608" y="4321"/>
                </a:cubicBezTo>
                <a:cubicBezTo>
                  <a:pt x="3609" y="4321"/>
                  <a:pt x="3610" y="4320"/>
                  <a:pt x="3614" y="4319"/>
                </a:cubicBezTo>
                <a:lnTo>
                  <a:pt x="3614" y="4319"/>
                </a:lnTo>
                <a:cubicBezTo>
                  <a:pt x="3570" y="4336"/>
                  <a:pt x="3525" y="4351"/>
                  <a:pt x="3481" y="4365"/>
                </a:cubicBezTo>
                <a:cubicBezTo>
                  <a:pt x="3350" y="4407"/>
                  <a:pt x="3217" y="4438"/>
                  <a:pt x="3080" y="4461"/>
                </a:cubicBezTo>
                <a:cubicBezTo>
                  <a:pt x="3073" y="4463"/>
                  <a:pt x="3067" y="4464"/>
                  <a:pt x="3061" y="4465"/>
                </a:cubicBezTo>
                <a:lnTo>
                  <a:pt x="3061" y="4465"/>
                </a:lnTo>
                <a:cubicBezTo>
                  <a:pt x="3027" y="4468"/>
                  <a:pt x="2993" y="4470"/>
                  <a:pt x="2958" y="4474"/>
                </a:cubicBezTo>
                <a:cubicBezTo>
                  <a:pt x="2899" y="4478"/>
                  <a:pt x="2840" y="4480"/>
                  <a:pt x="2779" y="4480"/>
                </a:cubicBezTo>
                <a:cubicBezTo>
                  <a:pt x="2762" y="4481"/>
                  <a:pt x="2745" y="4481"/>
                  <a:pt x="2728" y="4481"/>
                </a:cubicBezTo>
                <a:cubicBezTo>
                  <a:pt x="2682" y="4481"/>
                  <a:pt x="2635" y="4479"/>
                  <a:pt x="2588" y="4476"/>
                </a:cubicBezTo>
                <a:cubicBezTo>
                  <a:pt x="2560" y="4474"/>
                  <a:pt x="2533" y="4470"/>
                  <a:pt x="2505" y="4468"/>
                </a:cubicBezTo>
                <a:cubicBezTo>
                  <a:pt x="2503" y="4468"/>
                  <a:pt x="2500" y="4468"/>
                  <a:pt x="2498" y="4467"/>
                </a:cubicBezTo>
                <a:lnTo>
                  <a:pt x="2498" y="4467"/>
                </a:lnTo>
                <a:cubicBezTo>
                  <a:pt x="2389" y="4444"/>
                  <a:pt x="2284" y="4423"/>
                  <a:pt x="2179" y="4388"/>
                </a:cubicBezTo>
                <a:cubicBezTo>
                  <a:pt x="2150" y="4378"/>
                  <a:pt x="2089" y="4350"/>
                  <a:pt x="2086" y="4350"/>
                </a:cubicBezTo>
                <a:lnTo>
                  <a:pt x="2086" y="4350"/>
                </a:lnTo>
                <a:cubicBezTo>
                  <a:pt x="2085" y="4350"/>
                  <a:pt x="2095" y="4356"/>
                  <a:pt x="2126" y="4371"/>
                </a:cubicBezTo>
                <a:cubicBezTo>
                  <a:pt x="2071" y="4346"/>
                  <a:pt x="2017" y="4318"/>
                  <a:pt x="1964" y="4289"/>
                </a:cubicBezTo>
                <a:cubicBezTo>
                  <a:pt x="1924" y="4266"/>
                  <a:pt x="1884" y="4240"/>
                  <a:pt x="1844" y="4215"/>
                </a:cubicBezTo>
                <a:cubicBezTo>
                  <a:pt x="1818" y="4198"/>
                  <a:pt x="1769" y="4158"/>
                  <a:pt x="1768" y="4158"/>
                </a:cubicBezTo>
                <a:lnTo>
                  <a:pt x="1768" y="4158"/>
                </a:lnTo>
                <a:cubicBezTo>
                  <a:pt x="1768" y="4158"/>
                  <a:pt x="1777" y="4166"/>
                  <a:pt x="1804" y="4190"/>
                </a:cubicBezTo>
                <a:cubicBezTo>
                  <a:pt x="1720" y="4116"/>
                  <a:pt x="1637" y="4044"/>
                  <a:pt x="1564" y="3960"/>
                </a:cubicBezTo>
                <a:cubicBezTo>
                  <a:pt x="1558" y="3953"/>
                  <a:pt x="1523" y="3910"/>
                  <a:pt x="1505" y="3887"/>
                </a:cubicBezTo>
                <a:lnTo>
                  <a:pt x="1505" y="3887"/>
                </a:lnTo>
                <a:cubicBezTo>
                  <a:pt x="1486" y="3860"/>
                  <a:pt x="1451" y="3810"/>
                  <a:pt x="1444" y="3800"/>
                </a:cubicBezTo>
                <a:cubicBezTo>
                  <a:pt x="1389" y="3712"/>
                  <a:pt x="1345" y="3617"/>
                  <a:pt x="1294" y="3526"/>
                </a:cubicBezTo>
                <a:cubicBezTo>
                  <a:pt x="1292" y="3522"/>
                  <a:pt x="1290" y="3518"/>
                  <a:pt x="1288" y="3515"/>
                </a:cubicBezTo>
                <a:lnTo>
                  <a:pt x="1288" y="3515"/>
                </a:lnTo>
                <a:cubicBezTo>
                  <a:pt x="1286" y="3508"/>
                  <a:pt x="1282" y="3497"/>
                  <a:pt x="1277" y="3484"/>
                </a:cubicBezTo>
                <a:cubicBezTo>
                  <a:pt x="1262" y="3440"/>
                  <a:pt x="1246" y="3398"/>
                  <a:pt x="1231" y="3353"/>
                </a:cubicBezTo>
                <a:cubicBezTo>
                  <a:pt x="1199" y="3252"/>
                  <a:pt x="1174" y="3149"/>
                  <a:pt x="1155" y="3046"/>
                </a:cubicBezTo>
                <a:cubicBezTo>
                  <a:pt x="1149" y="3013"/>
                  <a:pt x="1144" y="2955"/>
                  <a:pt x="1143" y="2955"/>
                </a:cubicBezTo>
                <a:lnTo>
                  <a:pt x="1143" y="2955"/>
                </a:lnTo>
                <a:cubicBezTo>
                  <a:pt x="1143" y="2955"/>
                  <a:pt x="1144" y="2969"/>
                  <a:pt x="1147" y="3006"/>
                </a:cubicBezTo>
                <a:cubicBezTo>
                  <a:pt x="1142" y="2953"/>
                  <a:pt x="1136" y="2900"/>
                  <a:pt x="1134" y="2848"/>
                </a:cubicBezTo>
                <a:cubicBezTo>
                  <a:pt x="1128" y="2742"/>
                  <a:pt x="1128" y="2637"/>
                  <a:pt x="1134" y="2532"/>
                </a:cubicBezTo>
                <a:cubicBezTo>
                  <a:pt x="1135" y="2514"/>
                  <a:pt x="1144" y="2437"/>
                  <a:pt x="1147" y="2404"/>
                </a:cubicBezTo>
                <a:lnTo>
                  <a:pt x="1147" y="2404"/>
                </a:lnTo>
                <a:cubicBezTo>
                  <a:pt x="1152" y="2372"/>
                  <a:pt x="1162" y="2318"/>
                  <a:pt x="1166" y="2302"/>
                </a:cubicBezTo>
                <a:cubicBezTo>
                  <a:pt x="1189" y="2188"/>
                  <a:pt x="1222" y="2081"/>
                  <a:pt x="1260" y="1969"/>
                </a:cubicBezTo>
                <a:cubicBezTo>
                  <a:pt x="1266" y="1952"/>
                  <a:pt x="1270" y="1941"/>
                  <a:pt x="1272" y="1933"/>
                </a:cubicBezTo>
                <a:lnTo>
                  <a:pt x="1272" y="1933"/>
                </a:lnTo>
                <a:cubicBezTo>
                  <a:pt x="1276" y="1926"/>
                  <a:pt x="1282" y="1915"/>
                  <a:pt x="1290" y="1900"/>
                </a:cubicBezTo>
                <a:cubicBezTo>
                  <a:pt x="1315" y="1849"/>
                  <a:pt x="1340" y="1797"/>
                  <a:pt x="1368" y="1748"/>
                </a:cubicBezTo>
                <a:cubicBezTo>
                  <a:pt x="1397" y="1700"/>
                  <a:pt x="1429" y="1651"/>
                  <a:pt x="1460" y="1605"/>
                </a:cubicBezTo>
                <a:cubicBezTo>
                  <a:pt x="1471" y="1589"/>
                  <a:pt x="1477" y="1579"/>
                  <a:pt x="1481" y="1572"/>
                </a:cubicBezTo>
                <a:lnTo>
                  <a:pt x="1481" y="1572"/>
                </a:lnTo>
                <a:cubicBezTo>
                  <a:pt x="1485" y="1568"/>
                  <a:pt x="1490" y="1563"/>
                  <a:pt x="1496" y="1556"/>
                </a:cubicBezTo>
                <a:cubicBezTo>
                  <a:pt x="1571" y="1480"/>
                  <a:pt x="1645" y="1406"/>
                  <a:pt x="1723" y="1331"/>
                </a:cubicBezTo>
                <a:lnTo>
                  <a:pt x="1723" y="1331"/>
                </a:lnTo>
                <a:cubicBezTo>
                  <a:pt x="1723" y="1331"/>
                  <a:pt x="1724" y="1331"/>
                  <a:pt x="1724" y="1331"/>
                </a:cubicBezTo>
                <a:cubicBezTo>
                  <a:pt x="1747" y="1314"/>
                  <a:pt x="1770" y="1297"/>
                  <a:pt x="1795" y="1280"/>
                </a:cubicBezTo>
                <a:cubicBezTo>
                  <a:pt x="1846" y="1249"/>
                  <a:pt x="1897" y="1219"/>
                  <a:pt x="1949" y="1192"/>
                </a:cubicBezTo>
                <a:cubicBezTo>
                  <a:pt x="1970" y="1179"/>
                  <a:pt x="1993" y="1171"/>
                  <a:pt x="2015" y="1158"/>
                </a:cubicBezTo>
                <a:cubicBezTo>
                  <a:pt x="2019" y="1156"/>
                  <a:pt x="2023" y="1153"/>
                  <a:pt x="2026" y="1151"/>
                </a:cubicBezTo>
                <a:lnTo>
                  <a:pt x="2026" y="1151"/>
                </a:lnTo>
                <a:cubicBezTo>
                  <a:pt x="2028" y="1151"/>
                  <a:pt x="2030" y="1150"/>
                  <a:pt x="2031" y="1150"/>
                </a:cubicBezTo>
                <a:cubicBezTo>
                  <a:pt x="2092" y="1131"/>
                  <a:pt x="2151" y="1108"/>
                  <a:pt x="2213" y="1091"/>
                </a:cubicBezTo>
                <a:cubicBezTo>
                  <a:pt x="2269" y="1076"/>
                  <a:pt x="2328" y="1066"/>
                  <a:pt x="2385" y="1051"/>
                </a:cubicBezTo>
                <a:cubicBezTo>
                  <a:pt x="2395" y="1049"/>
                  <a:pt x="2412" y="1046"/>
                  <a:pt x="2426" y="1043"/>
                </a:cubicBezTo>
                <a:lnTo>
                  <a:pt x="2426" y="1043"/>
                </a:lnTo>
                <a:cubicBezTo>
                  <a:pt x="2457" y="1040"/>
                  <a:pt x="2490" y="1037"/>
                  <a:pt x="2522" y="1034"/>
                </a:cubicBezTo>
                <a:cubicBezTo>
                  <a:pt x="2545" y="1032"/>
                  <a:pt x="2568" y="1029"/>
                  <a:pt x="2590" y="1025"/>
                </a:cubicBezTo>
                <a:lnTo>
                  <a:pt x="2590" y="1025"/>
                </a:lnTo>
                <a:cubicBezTo>
                  <a:pt x="2612" y="1023"/>
                  <a:pt x="2633" y="1021"/>
                  <a:pt x="2655" y="1017"/>
                </a:cubicBezTo>
                <a:cubicBezTo>
                  <a:pt x="2687" y="1011"/>
                  <a:pt x="2720" y="1004"/>
                  <a:pt x="2754" y="1000"/>
                </a:cubicBezTo>
                <a:lnTo>
                  <a:pt x="2754" y="1000"/>
                </a:lnTo>
                <a:cubicBezTo>
                  <a:pt x="2725" y="1004"/>
                  <a:pt x="2717" y="1006"/>
                  <a:pt x="2719" y="1006"/>
                </a:cubicBezTo>
                <a:cubicBezTo>
                  <a:pt x="2724" y="1006"/>
                  <a:pt x="2776" y="1000"/>
                  <a:pt x="2790" y="998"/>
                </a:cubicBezTo>
                <a:cubicBezTo>
                  <a:pt x="2853" y="996"/>
                  <a:pt x="2914" y="990"/>
                  <a:pt x="2977" y="990"/>
                </a:cubicBezTo>
                <a:cubicBezTo>
                  <a:pt x="2997" y="989"/>
                  <a:pt x="3017" y="989"/>
                  <a:pt x="3036" y="989"/>
                </a:cubicBezTo>
                <a:close/>
                <a:moveTo>
                  <a:pt x="3033" y="0"/>
                </a:moveTo>
                <a:cubicBezTo>
                  <a:pt x="2855" y="0"/>
                  <a:pt x="2675" y="14"/>
                  <a:pt x="2498" y="40"/>
                </a:cubicBezTo>
                <a:lnTo>
                  <a:pt x="2498" y="40"/>
                </a:lnTo>
                <a:cubicBezTo>
                  <a:pt x="1906" y="92"/>
                  <a:pt x="1353" y="298"/>
                  <a:pt x="921" y="716"/>
                </a:cubicBezTo>
                <a:cubicBezTo>
                  <a:pt x="548" y="1074"/>
                  <a:pt x="295" y="1567"/>
                  <a:pt x="199" y="2073"/>
                </a:cubicBezTo>
                <a:cubicBezTo>
                  <a:pt x="1" y="3090"/>
                  <a:pt x="293" y="4249"/>
                  <a:pt x="1125" y="4914"/>
                </a:cubicBezTo>
                <a:cubicBezTo>
                  <a:pt x="1601" y="5295"/>
                  <a:pt x="2207" y="5480"/>
                  <a:pt x="2815" y="5480"/>
                </a:cubicBezTo>
                <a:cubicBezTo>
                  <a:pt x="3434" y="5480"/>
                  <a:pt x="4057" y="5289"/>
                  <a:pt x="4549" y="4919"/>
                </a:cubicBezTo>
                <a:cubicBezTo>
                  <a:pt x="5476" y="4221"/>
                  <a:pt x="5844" y="2983"/>
                  <a:pt x="5526" y="1874"/>
                </a:cubicBezTo>
                <a:cubicBezTo>
                  <a:pt x="5354" y="1274"/>
                  <a:pt x="4987" y="750"/>
                  <a:pt x="4469" y="402"/>
                </a:cubicBezTo>
                <a:cubicBezTo>
                  <a:pt x="4038" y="112"/>
                  <a:pt x="3538" y="0"/>
                  <a:pt x="3033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+mn-lt"/>
                <a:cs typeface="Microsoft Sans Serif" pitchFamily="34" charset="0"/>
              </a:rPr>
              <a:t>Будова атома</a:t>
            </a:r>
            <a:endParaRPr lang="ru-RU" b="1" dirty="0">
              <a:latin typeface="+mn-lt"/>
              <a:cs typeface="Microsoft Sans Serif" pitchFamily="34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1270650" y="1202075"/>
          <a:ext cx="7020000" cy="340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+mj-lt"/>
                <a:cs typeface="Microsoft Sans Serif" pitchFamily="34" charset="0"/>
              </a:rPr>
              <a:t>Будова атома</a:t>
            </a:r>
            <a:endParaRPr lang="ru-RU" b="1" dirty="0">
              <a:latin typeface="+mj-lt"/>
              <a:cs typeface="Microsoft Sans Serif" pitchFamily="34" charset="0"/>
            </a:endParaRPr>
          </a:p>
        </p:txBody>
      </p:sp>
      <p:graphicFrame>
        <p:nvGraphicFramePr>
          <p:cNvPr id="16" name="Схема 15"/>
          <p:cNvGraphicFramePr/>
          <p:nvPr/>
        </p:nvGraphicFramePr>
        <p:xfrm>
          <a:off x="1500166" y="1428742"/>
          <a:ext cx="6429420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57488" y="1202075"/>
            <a:ext cx="5433162" cy="3406200"/>
          </a:xfrm>
        </p:spPr>
        <p:txBody>
          <a:bodyPr/>
          <a:lstStyle/>
          <a:p>
            <a:endParaRPr lang="uk-UA" sz="1800" b="1" dirty="0" smtClean="0">
              <a:latin typeface="Microsoft Sans Serif" pitchFamily="34" charset="0"/>
              <a:cs typeface="Microsoft Sans Serif" pitchFamily="34" charset="0"/>
            </a:endParaRPr>
          </a:p>
          <a:p>
            <a:endParaRPr lang="uk-UA" sz="1800" b="1" dirty="0" smtClean="0">
              <a:latin typeface="Microsoft Sans Serif" pitchFamily="34" charset="0"/>
              <a:cs typeface="Microsoft Sans Serif" pitchFamily="34" charset="0"/>
            </a:endParaRPr>
          </a:p>
          <a:p>
            <a:endParaRPr lang="uk-UA" sz="1800" b="1" dirty="0" smtClean="0">
              <a:latin typeface="Microsoft Sans Serif" pitchFamily="34" charset="0"/>
              <a:cs typeface="Microsoft Sans Serif" pitchFamily="34" charset="0"/>
            </a:endParaRPr>
          </a:p>
          <a:p>
            <a:endParaRPr lang="uk-UA" sz="1800" b="1" dirty="0" smtClean="0">
              <a:latin typeface="Microsoft Sans Serif" pitchFamily="34" charset="0"/>
              <a:cs typeface="Microsoft Sans Serif" pitchFamily="34" charset="0"/>
            </a:endParaRPr>
          </a:p>
          <a:p>
            <a:endParaRPr lang="uk-UA" sz="1800" b="1" dirty="0" smtClean="0">
              <a:latin typeface="Microsoft Sans Serif" pitchFamily="34" charset="0"/>
              <a:cs typeface="Microsoft Sans Serif" pitchFamily="34" charset="0"/>
            </a:endParaRPr>
          </a:p>
          <a:p>
            <a:endParaRPr lang="uk-UA" sz="1800" b="1" dirty="0" smtClean="0">
              <a:latin typeface="Microsoft Sans Serif" pitchFamily="34" charset="0"/>
              <a:cs typeface="Microsoft Sans Serif" pitchFamily="34" charset="0"/>
            </a:endParaRPr>
          </a:p>
          <a:p>
            <a:endParaRPr lang="uk-UA" sz="1800" b="1" dirty="0" smtClean="0">
              <a:latin typeface="Microsoft Sans Serif" pitchFamily="34" charset="0"/>
              <a:cs typeface="Microsoft Sans Serif" pitchFamily="34" charset="0"/>
            </a:endParaRPr>
          </a:p>
          <a:p>
            <a:pPr>
              <a:buNone/>
            </a:pPr>
            <a:endParaRPr lang="uk-UA" sz="1800" b="1" dirty="0" smtClean="0">
              <a:latin typeface="Microsoft Sans Serif" pitchFamily="34" charset="0"/>
              <a:cs typeface="Microsoft Sans Serif" pitchFamily="34" charset="0"/>
            </a:endParaRPr>
          </a:p>
          <a:p>
            <a:pPr>
              <a:buNone/>
            </a:pPr>
            <a:r>
              <a:rPr lang="en-US" sz="2800" b="1" dirty="0" smtClean="0">
                <a:solidFill>
                  <a:schemeClr val="tx1"/>
                </a:solidFill>
                <a:latin typeface="+mn-lt"/>
                <a:cs typeface="Microsoft Sans Serif" pitchFamily="34" charset="0"/>
              </a:rPr>
              <a:t>N</a:t>
            </a:r>
            <a:r>
              <a:rPr lang="ru-RU" sz="2800" b="1" dirty="0" smtClean="0">
                <a:solidFill>
                  <a:schemeClr val="tx1"/>
                </a:solidFill>
                <a:latin typeface="+mn-lt"/>
                <a:cs typeface="Microsoft Sans Serif" pitchFamily="34" charset="0"/>
              </a:rPr>
              <a:t>(</a:t>
            </a:r>
            <a:r>
              <a:rPr lang="en-US" sz="2800" b="1" dirty="0" smtClean="0">
                <a:solidFill>
                  <a:schemeClr val="tx1"/>
                </a:solidFill>
                <a:latin typeface="+mn-lt"/>
                <a:cs typeface="Microsoft Sans Serif" pitchFamily="34" charset="0"/>
              </a:rPr>
              <a:t>p</a:t>
            </a:r>
            <a:r>
              <a:rPr lang="ru-RU" sz="2800" b="1" baseline="30000" dirty="0" smtClean="0">
                <a:solidFill>
                  <a:schemeClr val="tx1"/>
                </a:solidFill>
                <a:latin typeface="+mn-lt"/>
                <a:cs typeface="Microsoft Sans Serif" pitchFamily="34" charset="0"/>
              </a:rPr>
              <a:t>+</a:t>
            </a:r>
            <a:r>
              <a:rPr lang="ru-RU" sz="2800" b="1" dirty="0" smtClean="0">
                <a:solidFill>
                  <a:schemeClr val="tx1"/>
                </a:solidFill>
                <a:latin typeface="+mn-lt"/>
                <a:cs typeface="Microsoft Sans Serif" pitchFamily="34" charset="0"/>
              </a:rPr>
              <a:t>) = </a:t>
            </a:r>
            <a:r>
              <a:rPr lang="en-US" sz="2800" b="1" dirty="0" smtClean="0">
                <a:solidFill>
                  <a:schemeClr val="tx1"/>
                </a:solidFill>
                <a:latin typeface="+mn-lt"/>
                <a:cs typeface="Microsoft Sans Serif" pitchFamily="34" charset="0"/>
              </a:rPr>
              <a:t>N</a:t>
            </a:r>
            <a:r>
              <a:rPr lang="ru-RU" sz="2800" b="1" dirty="0" smtClean="0">
                <a:solidFill>
                  <a:schemeClr val="tx1"/>
                </a:solidFill>
                <a:latin typeface="+mn-lt"/>
                <a:cs typeface="Microsoft Sans Serif" pitchFamily="34" charset="0"/>
              </a:rPr>
              <a:t>(</a:t>
            </a:r>
            <a:r>
              <a:rPr lang="en-US" sz="2800" b="1" dirty="0" smtClean="0">
                <a:solidFill>
                  <a:schemeClr val="tx1"/>
                </a:solidFill>
                <a:latin typeface="+mn-lt"/>
                <a:cs typeface="Microsoft Sans Serif" pitchFamily="34" charset="0"/>
              </a:rPr>
              <a:t>e</a:t>
            </a:r>
            <a:r>
              <a:rPr lang="ru-RU" sz="2800" b="1" baseline="30000" dirty="0" smtClean="0">
                <a:solidFill>
                  <a:schemeClr val="tx1"/>
                </a:solidFill>
                <a:latin typeface="+mn-lt"/>
                <a:cs typeface="Microsoft Sans Serif" pitchFamily="34" charset="0"/>
              </a:rPr>
              <a:t>-</a:t>
            </a:r>
            <a:r>
              <a:rPr lang="ru-RU" sz="2800" b="1" dirty="0" smtClean="0">
                <a:solidFill>
                  <a:schemeClr val="tx1"/>
                </a:solidFill>
                <a:latin typeface="+mn-lt"/>
                <a:cs typeface="Microsoft Sans Serif" pitchFamily="34" charset="0"/>
              </a:rPr>
              <a:t>) = 35</a:t>
            </a:r>
          </a:p>
          <a:p>
            <a:pPr>
              <a:buNone/>
            </a:pPr>
            <a:r>
              <a:rPr lang="en-US" sz="2800" b="1" dirty="0" smtClean="0">
                <a:solidFill>
                  <a:schemeClr val="tx1"/>
                </a:solidFill>
                <a:latin typeface="+mn-lt"/>
                <a:cs typeface="Microsoft Sans Serif" pitchFamily="34" charset="0"/>
              </a:rPr>
              <a:t>N(n</a:t>
            </a:r>
            <a:r>
              <a:rPr lang="en-US" sz="2800" b="1" baseline="30000" dirty="0" smtClean="0">
                <a:solidFill>
                  <a:schemeClr val="tx1"/>
                </a:solidFill>
                <a:latin typeface="+mn-lt"/>
                <a:cs typeface="Microsoft Sans Serif" pitchFamily="34" charset="0"/>
              </a:rPr>
              <a:t>0</a:t>
            </a:r>
            <a:r>
              <a:rPr lang="en-US" sz="2800" b="1" dirty="0" smtClean="0">
                <a:solidFill>
                  <a:schemeClr val="tx1"/>
                </a:solidFill>
                <a:latin typeface="+mn-lt"/>
                <a:cs typeface="Microsoft Sans Serif" pitchFamily="34" charset="0"/>
              </a:rPr>
              <a:t>) = 80 – 35 = 45</a:t>
            </a:r>
            <a:endParaRPr lang="ru-RU" sz="2800" dirty="0">
              <a:solidFill>
                <a:schemeClr val="tx1"/>
              </a:solidFill>
              <a:latin typeface="+mn-lt"/>
              <a:cs typeface="Microsoft Sans Serif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642924"/>
            <a:ext cx="3929090" cy="282403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latin typeface="+mj-lt"/>
                <a:cs typeface="Microsoft Sans Serif" pitchFamily="34" charset="0"/>
              </a:rPr>
              <a:t>Завдання </a:t>
            </a:r>
            <a:endParaRPr lang="ru-RU" b="1" i="1" dirty="0">
              <a:latin typeface="+mj-lt"/>
              <a:cs typeface="Microsoft Sans Serif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70650" y="1202075"/>
            <a:ext cx="7020000" cy="3084187"/>
          </a:xfrm>
        </p:spPr>
        <p:txBody>
          <a:bodyPr/>
          <a:lstStyle/>
          <a:p>
            <a:pPr algn="just">
              <a:buNone/>
            </a:pPr>
            <a:r>
              <a:rPr lang="uk-UA" sz="1800" dirty="0" smtClean="0">
                <a:latin typeface="+mn-lt"/>
                <a:cs typeface="Microsoft Sans Serif" pitchFamily="34" charset="0"/>
              </a:rPr>
              <a:t>Розрахуйте кількість протонів та нейтронів у ядрах атомів Телуру, Арсену та </a:t>
            </a:r>
            <a:r>
              <a:rPr lang="uk-UA" sz="1800" dirty="0" err="1" smtClean="0">
                <a:latin typeface="+mn-lt"/>
                <a:cs typeface="Microsoft Sans Serif" pitchFamily="34" charset="0"/>
              </a:rPr>
              <a:t>Феруму</a:t>
            </a:r>
            <a:endParaRPr lang="uk-UA" sz="1800" dirty="0" smtClean="0">
              <a:latin typeface="+mn-lt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85852" y="2000246"/>
            <a:ext cx="24288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en-US" sz="1800" baseline="30000" dirty="0" smtClean="0">
                <a:solidFill>
                  <a:schemeClr val="tx1"/>
                </a:solidFill>
                <a:latin typeface="Microsoft Sans Serif" pitchFamily="34" charset="0"/>
                <a:ea typeface="Times New Roman" pitchFamily="18" charset="0"/>
                <a:cs typeface="Microsoft Sans Serif" pitchFamily="34" charset="0"/>
              </a:rPr>
              <a:t>128</a:t>
            </a:r>
            <a:r>
              <a:rPr lang="en-US" sz="1800" baseline="-30000" dirty="0" smtClean="0">
                <a:solidFill>
                  <a:schemeClr val="tx1"/>
                </a:solidFill>
                <a:latin typeface="Microsoft Sans Serif" pitchFamily="34" charset="0"/>
                <a:ea typeface="Times New Roman" pitchFamily="18" charset="0"/>
                <a:cs typeface="Microsoft Sans Serif" pitchFamily="34" charset="0"/>
              </a:rPr>
              <a:t>52</a:t>
            </a:r>
            <a:r>
              <a:rPr lang="en-US" sz="2400" b="1" dirty="0" smtClean="0">
                <a:solidFill>
                  <a:schemeClr val="tx1"/>
                </a:solidFill>
                <a:latin typeface="Microsoft Sans Serif" pitchFamily="34" charset="0"/>
                <a:ea typeface="Times New Roman" pitchFamily="18" charset="0"/>
                <a:cs typeface="Microsoft Sans Serif" pitchFamily="34" charset="0"/>
              </a:rPr>
              <a:t>Te</a:t>
            </a:r>
            <a:endParaRPr lang="ru-RU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sz="1800" dirty="0" smtClean="0">
                <a:solidFill>
                  <a:schemeClr val="tx1"/>
                </a:solidFill>
                <a:latin typeface="Microsoft Sans Serif" pitchFamily="34" charset="0"/>
                <a:ea typeface="Times New Roman" pitchFamily="18" charset="0"/>
                <a:cs typeface="Microsoft Sans Serif" pitchFamily="34" charset="0"/>
              </a:rPr>
              <a:t>N(p</a:t>
            </a:r>
            <a:r>
              <a:rPr lang="en-US" sz="1800" baseline="30000" dirty="0" smtClean="0">
                <a:solidFill>
                  <a:schemeClr val="tx1"/>
                </a:solidFill>
                <a:latin typeface="Microsoft Sans Serif" pitchFamily="34" charset="0"/>
                <a:ea typeface="Times New Roman" pitchFamily="18" charset="0"/>
                <a:cs typeface="Microsoft Sans Serif" pitchFamily="34" charset="0"/>
              </a:rPr>
              <a:t>+</a:t>
            </a:r>
            <a:r>
              <a:rPr lang="en-US" sz="1800" dirty="0" smtClean="0">
                <a:solidFill>
                  <a:schemeClr val="tx1"/>
                </a:solidFill>
                <a:latin typeface="Microsoft Sans Serif" pitchFamily="34" charset="0"/>
                <a:ea typeface="Times New Roman" pitchFamily="18" charset="0"/>
                <a:cs typeface="Microsoft Sans Serif" pitchFamily="34" charset="0"/>
              </a:rPr>
              <a:t>) = N(e</a:t>
            </a:r>
            <a:r>
              <a:rPr lang="en-US" sz="1800" baseline="30000" dirty="0" smtClean="0">
                <a:solidFill>
                  <a:schemeClr val="tx1"/>
                </a:solidFill>
                <a:latin typeface="Microsoft Sans Serif" pitchFamily="34" charset="0"/>
                <a:ea typeface="Times New Roman" pitchFamily="18" charset="0"/>
                <a:cs typeface="Microsoft Sans Serif" pitchFamily="34" charset="0"/>
              </a:rPr>
              <a:t>-</a:t>
            </a:r>
            <a:r>
              <a:rPr lang="en-US" sz="1800" dirty="0" smtClean="0">
                <a:solidFill>
                  <a:schemeClr val="tx1"/>
                </a:solidFill>
                <a:latin typeface="Microsoft Sans Serif" pitchFamily="34" charset="0"/>
                <a:ea typeface="Times New Roman" pitchFamily="18" charset="0"/>
                <a:cs typeface="Microsoft Sans Serif" pitchFamily="34" charset="0"/>
              </a:rPr>
              <a:t>) = 52</a:t>
            </a:r>
            <a:endParaRPr lang="ru-RU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sz="1800" dirty="0" smtClean="0">
                <a:solidFill>
                  <a:schemeClr val="tx1"/>
                </a:solidFill>
                <a:latin typeface="Microsoft Sans Serif" pitchFamily="34" charset="0"/>
                <a:ea typeface="Times New Roman" pitchFamily="18" charset="0"/>
                <a:cs typeface="Microsoft Sans Serif" pitchFamily="34" charset="0"/>
              </a:rPr>
              <a:t>N(n</a:t>
            </a:r>
            <a:r>
              <a:rPr lang="en-US" sz="1800" baseline="30000" dirty="0" smtClean="0">
                <a:solidFill>
                  <a:schemeClr val="tx1"/>
                </a:solidFill>
                <a:latin typeface="Microsoft Sans Serif" pitchFamily="34" charset="0"/>
                <a:ea typeface="Times New Roman" pitchFamily="18" charset="0"/>
                <a:cs typeface="Microsoft Sans Serif" pitchFamily="34" charset="0"/>
              </a:rPr>
              <a:t>0</a:t>
            </a:r>
            <a:r>
              <a:rPr lang="en-US" sz="1800" dirty="0" smtClean="0">
                <a:solidFill>
                  <a:schemeClr val="tx1"/>
                </a:solidFill>
                <a:latin typeface="Microsoft Sans Serif" pitchFamily="34" charset="0"/>
                <a:ea typeface="Times New Roman" pitchFamily="18" charset="0"/>
                <a:cs typeface="Microsoft Sans Serif" pitchFamily="34" charset="0"/>
              </a:rPr>
              <a:t>) = 128 </a:t>
            </a:r>
            <a:r>
              <a:rPr lang="en-US" sz="1800" dirty="0" smtClean="0">
                <a:solidFill>
                  <a:schemeClr val="tx1"/>
                </a:solidFill>
                <a:latin typeface="Calibri"/>
                <a:ea typeface="Times New Roman" pitchFamily="18" charset="0"/>
                <a:cs typeface="Microsoft Sans Serif" pitchFamily="34" charset="0"/>
              </a:rPr>
              <a:t>–</a:t>
            </a:r>
            <a:r>
              <a:rPr lang="en-US" sz="1800" dirty="0" smtClean="0">
                <a:solidFill>
                  <a:schemeClr val="tx1"/>
                </a:solidFill>
                <a:latin typeface="Microsoft Sans Serif" pitchFamily="34" charset="0"/>
                <a:ea typeface="Times New Roman" pitchFamily="18" charset="0"/>
                <a:cs typeface="Microsoft Sans Serif" pitchFamily="34" charset="0"/>
              </a:rPr>
              <a:t> 52 = 76</a:t>
            </a:r>
            <a:endParaRPr lang="en-US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714744" y="2571750"/>
            <a:ext cx="22860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aseline="30000" dirty="0" smtClean="0"/>
              <a:t>75</a:t>
            </a:r>
            <a:r>
              <a:rPr lang="en-US" sz="1800" baseline="-25000" dirty="0" smtClean="0"/>
              <a:t>33</a:t>
            </a:r>
            <a:r>
              <a:rPr lang="en-US" sz="2400" b="1" dirty="0" smtClean="0"/>
              <a:t>As</a:t>
            </a:r>
            <a:endParaRPr lang="ru-RU" sz="2400" b="1" dirty="0" smtClean="0"/>
          </a:p>
          <a:p>
            <a:r>
              <a:rPr lang="en-US" sz="1800" dirty="0" smtClean="0"/>
              <a:t>N(p</a:t>
            </a:r>
            <a:r>
              <a:rPr lang="en-US" sz="1800" baseline="30000" dirty="0" smtClean="0"/>
              <a:t>+</a:t>
            </a:r>
            <a:r>
              <a:rPr lang="en-US" sz="1800" dirty="0" smtClean="0"/>
              <a:t>) = N(e</a:t>
            </a:r>
            <a:r>
              <a:rPr lang="en-US" sz="1800" baseline="30000" dirty="0" smtClean="0"/>
              <a:t>-</a:t>
            </a:r>
            <a:r>
              <a:rPr lang="en-US" sz="1800" dirty="0" smtClean="0"/>
              <a:t>) = 33</a:t>
            </a:r>
            <a:endParaRPr lang="ru-RU" sz="1800" dirty="0" smtClean="0"/>
          </a:p>
          <a:p>
            <a:r>
              <a:rPr lang="en-US" sz="1800" dirty="0" smtClean="0"/>
              <a:t>N(n</a:t>
            </a:r>
            <a:r>
              <a:rPr lang="en-US" sz="1800" baseline="30000" dirty="0" smtClean="0"/>
              <a:t>0</a:t>
            </a:r>
            <a:r>
              <a:rPr lang="en-US" sz="1800" dirty="0" smtClean="0"/>
              <a:t>) = 75 – 33 = 42</a:t>
            </a:r>
            <a:endParaRPr lang="ru-RU" sz="18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000760" y="3357568"/>
            <a:ext cx="235745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aseline="30000" dirty="0" smtClean="0"/>
              <a:t>56</a:t>
            </a:r>
            <a:r>
              <a:rPr lang="en-US" sz="1800" baseline="-25000" dirty="0" smtClean="0"/>
              <a:t>26</a:t>
            </a:r>
            <a:r>
              <a:rPr lang="en-US" sz="2400" b="1" dirty="0" smtClean="0"/>
              <a:t>Fe</a:t>
            </a:r>
            <a:endParaRPr lang="ru-RU" sz="2400" b="1" dirty="0" smtClean="0"/>
          </a:p>
          <a:p>
            <a:r>
              <a:rPr lang="en-US" sz="1800" dirty="0" smtClean="0"/>
              <a:t>N(p</a:t>
            </a:r>
            <a:r>
              <a:rPr lang="en-US" sz="1800" baseline="30000" dirty="0" smtClean="0"/>
              <a:t>+</a:t>
            </a:r>
            <a:r>
              <a:rPr lang="en-US" sz="1800" dirty="0" smtClean="0"/>
              <a:t>) = N(e</a:t>
            </a:r>
            <a:r>
              <a:rPr lang="en-US" sz="1800" baseline="30000" dirty="0" smtClean="0"/>
              <a:t>-</a:t>
            </a:r>
            <a:r>
              <a:rPr lang="en-US" sz="1800" dirty="0" smtClean="0"/>
              <a:t>) = 26</a:t>
            </a:r>
            <a:endParaRPr lang="ru-RU" sz="1800" dirty="0" smtClean="0"/>
          </a:p>
          <a:p>
            <a:r>
              <a:rPr lang="en-US" sz="1800" dirty="0" smtClean="0"/>
              <a:t>N(n</a:t>
            </a:r>
            <a:r>
              <a:rPr lang="en-US" sz="1800" baseline="30000" dirty="0" smtClean="0"/>
              <a:t>0</a:t>
            </a:r>
            <a:r>
              <a:rPr lang="en-US" sz="1800" dirty="0" smtClean="0"/>
              <a:t>) = 56 – 26 = 30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+mj-lt"/>
                <a:cs typeface="Microsoft Sans Serif" pitchFamily="34" charset="0"/>
              </a:rPr>
              <a:t>Хімічні елементи</a:t>
            </a:r>
            <a:endParaRPr lang="ru-RU" b="1" dirty="0">
              <a:latin typeface="+mj-lt"/>
              <a:cs typeface="Microsoft Sans Serif" pitchFamily="34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1270650" y="1202075"/>
          <a:ext cx="7020000" cy="340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10" name="Google Shape;9910;p37"/>
          <p:cNvSpPr/>
          <p:nvPr/>
        </p:nvSpPr>
        <p:spPr>
          <a:xfrm>
            <a:off x="1810950" y="1995000"/>
            <a:ext cx="1153500" cy="1153500"/>
          </a:xfrm>
          <a:prstGeom prst="roundRect">
            <a:avLst>
              <a:gd name="adj" fmla="val 8532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0">
              <a:solidFill>
                <a:schemeClr val="lt2"/>
              </a:solidFill>
              <a:latin typeface="Gantari ExtraBold"/>
              <a:ea typeface="Gantari ExtraBold"/>
              <a:cs typeface="Gantari ExtraBold"/>
              <a:sym typeface="Gantari ExtraBold"/>
            </a:endParaRPr>
          </a:p>
        </p:txBody>
      </p:sp>
      <p:sp>
        <p:nvSpPr>
          <p:cNvPr id="9911" name="Google Shape;9911;p37"/>
          <p:cNvSpPr txBox="1">
            <a:spLocks noGrp="1"/>
          </p:cNvSpPr>
          <p:nvPr>
            <p:ph type="title"/>
          </p:nvPr>
        </p:nvSpPr>
        <p:spPr>
          <a:xfrm>
            <a:off x="3143240" y="1714494"/>
            <a:ext cx="4929222" cy="121444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b="1" dirty="0" smtClean="0">
                <a:latin typeface="+mj-lt"/>
                <a:cs typeface="Microsoft Sans Serif" pitchFamily="34" charset="0"/>
              </a:rPr>
              <a:t>Періодичний закон</a:t>
            </a:r>
            <a:endParaRPr b="1">
              <a:latin typeface="+mj-lt"/>
              <a:cs typeface="Microsoft Sans Serif" pitchFamily="34" charset="0"/>
            </a:endParaRPr>
          </a:p>
        </p:txBody>
      </p:sp>
      <p:sp>
        <p:nvSpPr>
          <p:cNvPr id="9912" name="Google Shape;9912;p37"/>
          <p:cNvSpPr txBox="1">
            <a:spLocks noGrp="1"/>
          </p:cNvSpPr>
          <p:nvPr>
            <p:ph type="title" idx="2"/>
          </p:nvPr>
        </p:nvSpPr>
        <p:spPr>
          <a:xfrm>
            <a:off x="1810950" y="2150850"/>
            <a:ext cx="11535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02</a:t>
            </a:r>
            <a:endParaRPr/>
          </a:p>
        </p:txBody>
      </p:sp>
      <p:sp>
        <p:nvSpPr>
          <p:cNvPr id="9919" name="Google Shape;9919;p37"/>
          <p:cNvSpPr/>
          <p:nvPr/>
        </p:nvSpPr>
        <p:spPr>
          <a:xfrm>
            <a:off x="6501613" y="1598325"/>
            <a:ext cx="117525" cy="110100"/>
          </a:xfrm>
          <a:custGeom>
            <a:avLst/>
            <a:gdLst/>
            <a:ahLst/>
            <a:cxnLst/>
            <a:rect l="l" t="t" r="r" b="b"/>
            <a:pathLst>
              <a:path w="4701" h="4404" extrusionOk="0">
                <a:moveTo>
                  <a:pt x="1951" y="1032"/>
                </a:moveTo>
                <a:cubicBezTo>
                  <a:pt x="1950" y="1033"/>
                  <a:pt x="1949" y="1033"/>
                  <a:pt x="1947" y="1033"/>
                </a:cubicBezTo>
                <a:cubicBezTo>
                  <a:pt x="1948" y="1033"/>
                  <a:pt x="1950" y="1033"/>
                  <a:pt x="1951" y="1032"/>
                </a:cubicBezTo>
                <a:close/>
                <a:moveTo>
                  <a:pt x="2857" y="1059"/>
                </a:moveTo>
                <a:cubicBezTo>
                  <a:pt x="2871" y="1059"/>
                  <a:pt x="2889" y="1066"/>
                  <a:pt x="2907" y="1075"/>
                </a:cubicBezTo>
                <a:lnTo>
                  <a:pt x="2907" y="1075"/>
                </a:lnTo>
                <a:cubicBezTo>
                  <a:pt x="2887" y="1068"/>
                  <a:pt x="2858" y="1059"/>
                  <a:pt x="2857" y="1059"/>
                </a:cubicBezTo>
                <a:close/>
                <a:moveTo>
                  <a:pt x="3091" y="1185"/>
                </a:moveTo>
                <a:cubicBezTo>
                  <a:pt x="3091" y="1185"/>
                  <a:pt x="3091" y="1185"/>
                  <a:pt x="3091" y="1185"/>
                </a:cubicBezTo>
                <a:lnTo>
                  <a:pt x="3091" y="1185"/>
                </a:lnTo>
                <a:cubicBezTo>
                  <a:pt x="3091" y="1185"/>
                  <a:pt x="3091" y="1185"/>
                  <a:pt x="3091" y="1185"/>
                </a:cubicBezTo>
                <a:close/>
                <a:moveTo>
                  <a:pt x="3104" y="1198"/>
                </a:moveTo>
                <a:cubicBezTo>
                  <a:pt x="3111" y="1203"/>
                  <a:pt x="3118" y="1208"/>
                  <a:pt x="3125" y="1213"/>
                </a:cubicBezTo>
                <a:cubicBezTo>
                  <a:pt x="3142" y="1224"/>
                  <a:pt x="3149" y="1229"/>
                  <a:pt x="3148" y="1229"/>
                </a:cubicBezTo>
                <a:cubicBezTo>
                  <a:pt x="3148" y="1229"/>
                  <a:pt x="3121" y="1211"/>
                  <a:pt x="3104" y="1198"/>
                </a:cubicBezTo>
                <a:close/>
                <a:moveTo>
                  <a:pt x="1747" y="3319"/>
                </a:moveTo>
                <a:cubicBezTo>
                  <a:pt x="1767" y="3326"/>
                  <a:pt x="1803" y="3338"/>
                  <a:pt x="1802" y="3338"/>
                </a:cubicBezTo>
                <a:cubicBezTo>
                  <a:pt x="1800" y="3339"/>
                  <a:pt x="1799" y="3339"/>
                  <a:pt x="1797" y="3339"/>
                </a:cubicBezTo>
                <a:cubicBezTo>
                  <a:pt x="1785" y="3339"/>
                  <a:pt x="1766" y="3330"/>
                  <a:pt x="1747" y="3319"/>
                </a:cubicBezTo>
                <a:close/>
                <a:moveTo>
                  <a:pt x="2463" y="3393"/>
                </a:moveTo>
                <a:cubicBezTo>
                  <a:pt x="2461" y="3393"/>
                  <a:pt x="2459" y="3393"/>
                  <a:pt x="2456" y="3393"/>
                </a:cubicBezTo>
                <a:lnTo>
                  <a:pt x="2456" y="3393"/>
                </a:lnTo>
                <a:cubicBezTo>
                  <a:pt x="2459" y="3393"/>
                  <a:pt x="2462" y="3393"/>
                  <a:pt x="2463" y="3393"/>
                </a:cubicBezTo>
                <a:close/>
                <a:moveTo>
                  <a:pt x="2387" y="989"/>
                </a:moveTo>
                <a:cubicBezTo>
                  <a:pt x="2440" y="989"/>
                  <a:pt x="2491" y="989"/>
                  <a:pt x="2541" y="993"/>
                </a:cubicBezTo>
                <a:cubicBezTo>
                  <a:pt x="2560" y="993"/>
                  <a:pt x="2582" y="997"/>
                  <a:pt x="2601" y="998"/>
                </a:cubicBezTo>
                <a:lnTo>
                  <a:pt x="2601" y="998"/>
                </a:lnTo>
                <a:cubicBezTo>
                  <a:pt x="2682" y="1018"/>
                  <a:pt x="2761" y="1029"/>
                  <a:pt x="2840" y="1057"/>
                </a:cubicBezTo>
                <a:cubicBezTo>
                  <a:pt x="2857" y="1061"/>
                  <a:pt x="2876" y="1069"/>
                  <a:pt x="2895" y="1076"/>
                </a:cubicBezTo>
                <a:cubicBezTo>
                  <a:pt x="2906" y="1079"/>
                  <a:pt x="2914" y="1081"/>
                  <a:pt x="2919" y="1082"/>
                </a:cubicBezTo>
                <a:lnTo>
                  <a:pt x="2919" y="1082"/>
                </a:lnTo>
                <a:cubicBezTo>
                  <a:pt x="2944" y="1096"/>
                  <a:pt x="2968" y="1113"/>
                  <a:pt x="2984" y="1122"/>
                </a:cubicBezTo>
                <a:cubicBezTo>
                  <a:pt x="3015" y="1139"/>
                  <a:pt x="3049" y="1160"/>
                  <a:pt x="3080" y="1181"/>
                </a:cubicBezTo>
                <a:cubicBezTo>
                  <a:pt x="3084" y="1184"/>
                  <a:pt x="3088" y="1186"/>
                  <a:pt x="3092" y="1189"/>
                </a:cubicBezTo>
                <a:lnTo>
                  <a:pt x="3092" y="1189"/>
                </a:lnTo>
                <a:cubicBezTo>
                  <a:pt x="3107" y="1217"/>
                  <a:pt x="3258" y="1347"/>
                  <a:pt x="3274" y="1366"/>
                </a:cubicBezTo>
                <a:cubicBezTo>
                  <a:pt x="3278" y="1370"/>
                  <a:pt x="3281" y="1374"/>
                  <a:pt x="3284" y="1378"/>
                </a:cubicBezTo>
                <a:lnTo>
                  <a:pt x="3284" y="1378"/>
                </a:lnTo>
                <a:cubicBezTo>
                  <a:pt x="3304" y="1410"/>
                  <a:pt x="3328" y="1440"/>
                  <a:pt x="3348" y="1474"/>
                </a:cubicBezTo>
                <a:cubicBezTo>
                  <a:pt x="3367" y="1503"/>
                  <a:pt x="3386" y="1535"/>
                  <a:pt x="3403" y="1569"/>
                </a:cubicBezTo>
                <a:cubicBezTo>
                  <a:pt x="3409" y="1579"/>
                  <a:pt x="3414" y="1591"/>
                  <a:pt x="3420" y="1604"/>
                </a:cubicBezTo>
                <a:lnTo>
                  <a:pt x="3420" y="1604"/>
                </a:lnTo>
                <a:cubicBezTo>
                  <a:pt x="3420" y="1602"/>
                  <a:pt x="3420" y="1600"/>
                  <a:pt x="3420" y="1598"/>
                </a:cubicBezTo>
                <a:lnTo>
                  <a:pt x="3420" y="1598"/>
                </a:lnTo>
                <a:cubicBezTo>
                  <a:pt x="3420" y="1600"/>
                  <a:pt x="3420" y="1602"/>
                  <a:pt x="3420" y="1604"/>
                </a:cubicBezTo>
                <a:lnTo>
                  <a:pt x="3420" y="1604"/>
                </a:lnTo>
                <a:cubicBezTo>
                  <a:pt x="3420" y="1604"/>
                  <a:pt x="3420" y="1604"/>
                  <a:pt x="3420" y="1604"/>
                </a:cubicBezTo>
                <a:lnTo>
                  <a:pt x="3420" y="1604"/>
                </a:lnTo>
                <a:cubicBezTo>
                  <a:pt x="3420" y="1621"/>
                  <a:pt x="3423" y="1634"/>
                  <a:pt x="3427" y="1644"/>
                </a:cubicBezTo>
                <a:lnTo>
                  <a:pt x="3427" y="1644"/>
                </a:lnTo>
                <a:cubicBezTo>
                  <a:pt x="3423" y="1630"/>
                  <a:pt x="3420" y="1616"/>
                  <a:pt x="3420" y="1604"/>
                </a:cubicBezTo>
                <a:lnTo>
                  <a:pt x="3420" y="1604"/>
                </a:lnTo>
                <a:cubicBezTo>
                  <a:pt x="3422" y="1608"/>
                  <a:pt x="3424" y="1613"/>
                  <a:pt x="3426" y="1617"/>
                </a:cubicBezTo>
                <a:cubicBezTo>
                  <a:pt x="3442" y="1646"/>
                  <a:pt x="3443" y="1659"/>
                  <a:pt x="3439" y="1659"/>
                </a:cubicBezTo>
                <a:cubicBezTo>
                  <a:pt x="3436" y="1659"/>
                  <a:pt x="3432" y="1654"/>
                  <a:pt x="3427" y="1644"/>
                </a:cubicBezTo>
                <a:lnTo>
                  <a:pt x="3427" y="1644"/>
                </a:lnTo>
                <a:cubicBezTo>
                  <a:pt x="3443" y="1697"/>
                  <a:pt x="3479" y="1760"/>
                  <a:pt x="3491" y="1802"/>
                </a:cubicBezTo>
                <a:cubicBezTo>
                  <a:pt x="3500" y="1838"/>
                  <a:pt x="3508" y="1874"/>
                  <a:pt x="3517" y="1910"/>
                </a:cubicBezTo>
                <a:cubicBezTo>
                  <a:pt x="3521" y="1933"/>
                  <a:pt x="3525" y="1954"/>
                  <a:pt x="3529" y="1977"/>
                </a:cubicBezTo>
                <a:cubicBezTo>
                  <a:pt x="3534" y="2005"/>
                  <a:pt x="3537" y="2015"/>
                  <a:pt x="3538" y="2015"/>
                </a:cubicBezTo>
                <a:cubicBezTo>
                  <a:pt x="3540" y="2015"/>
                  <a:pt x="3530" y="1942"/>
                  <a:pt x="3525" y="1939"/>
                </a:cubicBezTo>
                <a:lnTo>
                  <a:pt x="3525" y="1939"/>
                </a:lnTo>
                <a:cubicBezTo>
                  <a:pt x="3550" y="1954"/>
                  <a:pt x="3538" y="2142"/>
                  <a:pt x="3538" y="2173"/>
                </a:cubicBezTo>
                <a:cubicBezTo>
                  <a:pt x="3538" y="2215"/>
                  <a:pt x="3535" y="2257"/>
                  <a:pt x="3533" y="2297"/>
                </a:cubicBezTo>
                <a:cubicBezTo>
                  <a:pt x="3532" y="2312"/>
                  <a:pt x="3530" y="2326"/>
                  <a:pt x="3529" y="2339"/>
                </a:cubicBezTo>
                <a:lnTo>
                  <a:pt x="3529" y="2339"/>
                </a:lnTo>
                <a:cubicBezTo>
                  <a:pt x="3514" y="2409"/>
                  <a:pt x="3504" y="2477"/>
                  <a:pt x="3483" y="2546"/>
                </a:cubicBezTo>
                <a:cubicBezTo>
                  <a:pt x="3472" y="2582"/>
                  <a:pt x="3462" y="2618"/>
                  <a:pt x="3449" y="2651"/>
                </a:cubicBezTo>
                <a:cubicBezTo>
                  <a:pt x="3445" y="2663"/>
                  <a:pt x="3440" y="2676"/>
                  <a:pt x="3436" y="2688"/>
                </a:cubicBezTo>
                <a:lnTo>
                  <a:pt x="3436" y="2688"/>
                </a:lnTo>
                <a:cubicBezTo>
                  <a:pt x="3398" y="2751"/>
                  <a:pt x="3369" y="2818"/>
                  <a:pt x="3329" y="2881"/>
                </a:cubicBezTo>
                <a:cubicBezTo>
                  <a:pt x="3324" y="2889"/>
                  <a:pt x="3300" y="2922"/>
                  <a:pt x="3284" y="2945"/>
                </a:cubicBezTo>
                <a:lnTo>
                  <a:pt x="3284" y="2945"/>
                </a:lnTo>
                <a:cubicBezTo>
                  <a:pt x="3263" y="2968"/>
                  <a:pt x="3232" y="3005"/>
                  <a:pt x="3224" y="3014"/>
                </a:cubicBezTo>
                <a:cubicBezTo>
                  <a:pt x="3198" y="3041"/>
                  <a:pt x="3171" y="3069"/>
                  <a:pt x="3142" y="3094"/>
                </a:cubicBezTo>
                <a:cubicBezTo>
                  <a:pt x="3127" y="3106"/>
                  <a:pt x="3112" y="3119"/>
                  <a:pt x="3099" y="3132"/>
                </a:cubicBezTo>
                <a:cubicBezTo>
                  <a:pt x="3075" y="3154"/>
                  <a:pt x="3071" y="3163"/>
                  <a:pt x="3076" y="3163"/>
                </a:cubicBezTo>
                <a:cubicBezTo>
                  <a:pt x="3076" y="3163"/>
                  <a:pt x="3077" y="3163"/>
                  <a:pt x="3078" y="3162"/>
                </a:cubicBezTo>
                <a:lnTo>
                  <a:pt x="3078" y="3162"/>
                </a:lnTo>
                <a:cubicBezTo>
                  <a:pt x="3021" y="3203"/>
                  <a:pt x="2923" y="3245"/>
                  <a:pt x="2889" y="3262"/>
                </a:cubicBezTo>
                <a:cubicBezTo>
                  <a:pt x="2863" y="3275"/>
                  <a:pt x="2803" y="3296"/>
                  <a:pt x="2805" y="3296"/>
                </a:cubicBezTo>
                <a:cubicBezTo>
                  <a:pt x="2806" y="3296"/>
                  <a:pt x="2822" y="3291"/>
                  <a:pt x="2866" y="3277"/>
                </a:cubicBezTo>
                <a:lnTo>
                  <a:pt x="2866" y="3277"/>
                </a:lnTo>
                <a:cubicBezTo>
                  <a:pt x="2823" y="3292"/>
                  <a:pt x="2783" y="3309"/>
                  <a:pt x="2741" y="3323"/>
                </a:cubicBezTo>
                <a:cubicBezTo>
                  <a:pt x="2642" y="3355"/>
                  <a:pt x="2541" y="3376"/>
                  <a:pt x="2438" y="3395"/>
                </a:cubicBezTo>
                <a:cubicBezTo>
                  <a:pt x="2437" y="3395"/>
                  <a:pt x="2437" y="3395"/>
                  <a:pt x="2437" y="3395"/>
                </a:cubicBezTo>
                <a:lnTo>
                  <a:pt x="2437" y="3395"/>
                </a:lnTo>
                <a:cubicBezTo>
                  <a:pt x="2416" y="3397"/>
                  <a:pt x="2395" y="3400"/>
                  <a:pt x="2375" y="3401"/>
                </a:cubicBezTo>
                <a:cubicBezTo>
                  <a:pt x="2330" y="3403"/>
                  <a:pt x="2284" y="3406"/>
                  <a:pt x="2240" y="3406"/>
                </a:cubicBezTo>
                <a:cubicBezTo>
                  <a:pt x="2226" y="3406"/>
                  <a:pt x="2211" y="3406"/>
                  <a:pt x="2197" y="3406"/>
                </a:cubicBezTo>
                <a:cubicBezTo>
                  <a:pt x="2163" y="3406"/>
                  <a:pt x="2129" y="3405"/>
                  <a:pt x="2094" y="3403"/>
                </a:cubicBezTo>
                <a:cubicBezTo>
                  <a:pt x="2081" y="3402"/>
                  <a:pt x="2067" y="3400"/>
                  <a:pt x="2054" y="3398"/>
                </a:cubicBezTo>
                <a:lnTo>
                  <a:pt x="2054" y="3398"/>
                </a:lnTo>
                <a:cubicBezTo>
                  <a:pt x="1975" y="3376"/>
                  <a:pt x="1893" y="3365"/>
                  <a:pt x="1814" y="3340"/>
                </a:cubicBezTo>
                <a:cubicBezTo>
                  <a:pt x="1797" y="3334"/>
                  <a:pt x="1778" y="3326"/>
                  <a:pt x="1762" y="3321"/>
                </a:cubicBezTo>
                <a:cubicBezTo>
                  <a:pt x="1752" y="3318"/>
                  <a:pt x="1745" y="3316"/>
                  <a:pt x="1740" y="3315"/>
                </a:cubicBezTo>
                <a:lnTo>
                  <a:pt x="1740" y="3315"/>
                </a:lnTo>
                <a:cubicBezTo>
                  <a:pt x="1716" y="3301"/>
                  <a:pt x="1691" y="3283"/>
                  <a:pt x="1679" y="3277"/>
                </a:cubicBezTo>
                <a:cubicBezTo>
                  <a:pt x="1648" y="3258"/>
                  <a:pt x="1616" y="3241"/>
                  <a:pt x="1587" y="3220"/>
                </a:cubicBezTo>
                <a:cubicBezTo>
                  <a:pt x="1572" y="3210"/>
                  <a:pt x="1557" y="3199"/>
                  <a:pt x="1543" y="3191"/>
                </a:cubicBezTo>
                <a:cubicBezTo>
                  <a:pt x="1525" y="3180"/>
                  <a:pt x="1519" y="3175"/>
                  <a:pt x="1519" y="3175"/>
                </a:cubicBezTo>
                <a:lnTo>
                  <a:pt x="1519" y="3175"/>
                </a:lnTo>
                <a:cubicBezTo>
                  <a:pt x="1518" y="3175"/>
                  <a:pt x="1582" y="3218"/>
                  <a:pt x="1580" y="3218"/>
                </a:cubicBezTo>
                <a:cubicBezTo>
                  <a:pt x="1580" y="3218"/>
                  <a:pt x="1579" y="3218"/>
                  <a:pt x="1578" y="3218"/>
                </a:cubicBezTo>
                <a:cubicBezTo>
                  <a:pt x="1542" y="3218"/>
                  <a:pt x="1420" y="3070"/>
                  <a:pt x="1399" y="3045"/>
                </a:cubicBezTo>
                <a:cubicBezTo>
                  <a:pt x="1384" y="3030"/>
                  <a:pt x="1353" y="2977"/>
                  <a:pt x="1351" y="2977"/>
                </a:cubicBezTo>
                <a:lnTo>
                  <a:pt x="1351" y="2977"/>
                </a:lnTo>
                <a:cubicBezTo>
                  <a:pt x="1350" y="2977"/>
                  <a:pt x="1354" y="2985"/>
                  <a:pt x="1363" y="3005"/>
                </a:cubicBezTo>
                <a:cubicBezTo>
                  <a:pt x="1372" y="3025"/>
                  <a:pt x="1375" y="3032"/>
                  <a:pt x="1374" y="3032"/>
                </a:cubicBezTo>
                <a:cubicBezTo>
                  <a:pt x="1372" y="3032"/>
                  <a:pt x="1335" y="2962"/>
                  <a:pt x="1326" y="2946"/>
                </a:cubicBezTo>
                <a:cubicBezTo>
                  <a:pt x="1285" y="2881"/>
                  <a:pt x="1252" y="2814"/>
                  <a:pt x="1215" y="2746"/>
                </a:cubicBezTo>
                <a:lnTo>
                  <a:pt x="1215" y="2746"/>
                </a:lnTo>
                <a:cubicBezTo>
                  <a:pt x="1214" y="2743"/>
                  <a:pt x="1213" y="2740"/>
                  <a:pt x="1212" y="2736"/>
                </a:cubicBezTo>
                <a:cubicBezTo>
                  <a:pt x="1199" y="2702"/>
                  <a:pt x="1187" y="2668"/>
                  <a:pt x="1176" y="2635"/>
                </a:cubicBezTo>
                <a:cubicBezTo>
                  <a:pt x="1153" y="2559"/>
                  <a:pt x="1132" y="2481"/>
                  <a:pt x="1119" y="2403"/>
                </a:cubicBezTo>
                <a:cubicBezTo>
                  <a:pt x="1119" y="2401"/>
                  <a:pt x="1118" y="2399"/>
                  <a:pt x="1118" y="2397"/>
                </a:cubicBezTo>
                <a:lnTo>
                  <a:pt x="1118" y="2397"/>
                </a:lnTo>
                <a:cubicBezTo>
                  <a:pt x="1122" y="2365"/>
                  <a:pt x="1108" y="2315"/>
                  <a:pt x="1106" y="2283"/>
                </a:cubicBezTo>
                <a:cubicBezTo>
                  <a:pt x="1102" y="2203"/>
                  <a:pt x="1102" y="2123"/>
                  <a:pt x="1106" y="2043"/>
                </a:cubicBezTo>
                <a:cubicBezTo>
                  <a:pt x="1107" y="2033"/>
                  <a:pt x="1110" y="2004"/>
                  <a:pt x="1113" y="1978"/>
                </a:cubicBezTo>
                <a:lnTo>
                  <a:pt x="1113" y="1978"/>
                </a:lnTo>
                <a:cubicBezTo>
                  <a:pt x="1117" y="1953"/>
                  <a:pt x="1123" y="1911"/>
                  <a:pt x="1125" y="1899"/>
                </a:cubicBezTo>
                <a:cubicBezTo>
                  <a:pt x="1144" y="1813"/>
                  <a:pt x="1170" y="1731"/>
                  <a:pt x="1197" y="1647"/>
                </a:cubicBezTo>
                <a:cubicBezTo>
                  <a:pt x="1199" y="1642"/>
                  <a:pt x="1200" y="1637"/>
                  <a:pt x="1201" y="1634"/>
                </a:cubicBezTo>
                <a:lnTo>
                  <a:pt x="1201" y="1634"/>
                </a:lnTo>
                <a:cubicBezTo>
                  <a:pt x="1203" y="1630"/>
                  <a:pt x="1205" y="1626"/>
                  <a:pt x="1208" y="1621"/>
                </a:cubicBezTo>
                <a:cubicBezTo>
                  <a:pt x="1227" y="1583"/>
                  <a:pt x="1246" y="1543"/>
                  <a:pt x="1269" y="1507"/>
                </a:cubicBezTo>
                <a:cubicBezTo>
                  <a:pt x="1290" y="1470"/>
                  <a:pt x="1313" y="1434"/>
                  <a:pt x="1338" y="1398"/>
                </a:cubicBezTo>
                <a:cubicBezTo>
                  <a:pt x="1341" y="1394"/>
                  <a:pt x="1344" y="1390"/>
                  <a:pt x="1346" y="1386"/>
                </a:cubicBezTo>
                <a:lnTo>
                  <a:pt x="1346" y="1386"/>
                </a:lnTo>
                <a:cubicBezTo>
                  <a:pt x="1346" y="1386"/>
                  <a:pt x="1346" y="1386"/>
                  <a:pt x="1347" y="1385"/>
                </a:cubicBezTo>
                <a:cubicBezTo>
                  <a:pt x="1399" y="1329"/>
                  <a:pt x="1454" y="1275"/>
                  <a:pt x="1511" y="1223"/>
                </a:cubicBezTo>
                <a:lnTo>
                  <a:pt x="1511" y="1223"/>
                </a:lnTo>
                <a:cubicBezTo>
                  <a:pt x="1524" y="1213"/>
                  <a:pt x="1537" y="1203"/>
                  <a:pt x="1551" y="1194"/>
                </a:cubicBezTo>
                <a:cubicBezTo>
                  <a:pt x="1589" y="1170"/>
                  <a:pt x="1627" y="1147"/>
                  <a:pt x="1667" y="1126"/>
                </a:cubicBezTo>
                <a:cubicBezTo>
                  <a:pt x="1682" y="1119"/>
                  <a:pt x="1697" y="1111"/>
                  <a:pt x="1712" y="1103"/>
                </a:cubicBezTo>
                <a:lnTo>
                  <a:pt x="1712" y="1103"/>
                </a:lnTo>
                <a:cubicBezTo>
                  <a:pt x="1755" y="1090"/>
                  <a:pt x="1797" y="1075"/>
                  <a:pt x="1840" y="1063"/>
                </a:cubicBezTo>
                <a:cubicBezTo>
                  <a:pt x="1884" y="1050"/>
                  <a:pt x="1928" y="1042"/>
                  <a:pt x="1970" y="1031"/>
                </a:cubicBezTo>
                <a:cubicBezTo>
                  <a:pt x="1976" y="1030"/>
                  <a:pt x="1983" y="1028"/>
                  <a:pt x="1990" y="1026"/>
                </a:cubicBezTo>
                <a:lnTo>
                  <a:pt x="1990" y="1026"/>
                </a:lnTo>
                <a:cubicBezTo>
                  <a:pt x="2008" y="1025"/>
                  <a:pt x="2026" y="1024"/>
                  <a:pt x="2042" y="1023"/>
                </a:cubicBezTo>
                <a:cubicBezTo>
                  <a:pt x="2063" y="1021"/>
                  <a:pt x="2083" y="1018"/>
                  <a:pt x="2104" y="1015"/>
                </a:cubicBezTo>
                <a:lnTo>
                  <a:pt x="2104" y="1015"/>
                </a:lnTo>
                <a:cubicBezTo>
                  <a:pt x="2127" y="1013"/>
                  <a:pt x="2151" y="1010"/>
                  <a:pt x="2175" y="1006"/>
                </a:cubicBezTo>
                <a:cubicBezTo>
                  <a:pt x="2200" y="1002"/>
                  <a:pt x="2223" y="998"/>
                  <a:pt x="2248" y="996"/>
                </a:cubicBezTo>
                <a:lnTo>
                  <a:pt x="2248" y="996"/>
                </a:lnTo>
                <a:cubicBezTo>
                  <a:pt x="2202" y="1002"/>
                  <a:pt x="2186" y="1004"/>
                  <a:pt x="2186" y="1004"/>
                </a:cubicBezTo>
                <a:cubicBezTo>
                  <a:pt x="2187" y="1004"/>
                  <a:pt x="2227" y="999"/>
                  <a:pt x="2246" y="998"/>
                </a:cubicBezTo>
                <a:cubicBezTo>
                  <a:pt x="2293" y="996"/>
                  <a:pt x="2341" y="991"/>
                  <a:pt x="2387" y="989"/>
                </a:cubicBezTo>
                <a:close/>
                <a:moveTo>
                  <a:pt x="2431" y="0"/>
                </a:moveTo>
                <a:cubicBezTo>
                  <a:pt x="2283" y="0"/>
                  <a:pt x="2134" y="12"/>
                  <a:pt x="1987" y="33"/>
                </a:cubicBezTo>
                <a:lnTo>
                  <a:pt x="1987" y="33"/>
                </a:lnTo>
                <a:cubicBezTo>
                  <a:pt x="1519" y="79"/>
                  <a:pt x="1082" y="246"/>
                  <a:pt x="738" y="578"/>
                </a:cubicBezTo>
                <a:cubicBezTo>
                  <a:pt x="443" y="863"/>
                  <a:pt x="236" y="1259"/>
                  <a:pt x="158" y="1661"/>
                </a:cubicBezTo>
                <a:cubicBezTo>
                  <a:pt x="0" y="2477"/>
                  <a:pt x="228" y="3403"/>
                  <a:pt x="896" y="3941"/>
                </a:cubicBezTo>
                <a:cubicBezTo>
                  <a:pt x="1283" y="4251"/>
                  <a:pt x="1777" y="4404"/>
                  <a:pt x="2272" y="4404"/>
                </a:cubicBezTo>
                <a:cubicBezTo>
                  <a:pt x="2762" y="4404"/>
                  <a:pt x="3253" y="4255"/>
                  <a:pt x="3645" y="3962"/>
                </a:cubicBezTo>
                <a:cubicBezTo>
                  <a:pt x="4395" y="3401"/>
                  <a:pt x="4700" y="2409"/>
                  <a:pt x="4443" y="1512"/>
                </a:cubicBezTo>
                <a:cubicBezTo>
                  <a:pt x="4302" y="1025"/>
                  <a:pt x="4003" y="604"/>
                  <a:pt x="3582" y="321"/>
                </a:cubicBezTo>
                <a:cubicBezTo>
                  <a:pt x="3236" y="89"/>
                  <a:pt x="2836" y="0"/>
                  <a:pt x="24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21" name="Google Shape;9921;p37"/>
          <p:cNvSpPr/>
          <p:nvPr/>
        </p:nvSpPr>
        <p:spPr>
          <a:xfrm>
            <a:off x="7748200" y="3270388"/>
            <a:ext cx="146125" cy="136975"/>
          </a:xfrm>
          <a:custGeom>
            <a:avLst/>
            <a:gdLst/>
            <a:ahLst/>
            <a:cxnLst/>
            <a:rect l="l" t="t" r="r" b="b"/>
            <a:pathLst>
              <a:path w="5845" h="5479" extrusionOk="0">
                <a:moveTo>
                  <a:pt x="3075" y="4462"/>
                </a:moveTo>
                <a:cubicBezTo>
                  <a:pt x="3073" y="4462"/>
                  <a:pt x="3072" y="4463"/>
                  <a:pt x="3071" y="4463"/>
                </a:cubicBezTo>
                <a:lnTo>
                  <a:pt x="3071" y="4463"/>
                </a:lnTo>
                <a:cubicBezTo>
                  <a:pt x="3072" y="4463"/>
                  <a:pt x="3073" y="4462"/>
                  <a:pt x="3075" y="4462"/>
                </a:cubicBezTo>
                <a:close/>
                <a:moveTo>
                  <a:pt x="3051" y="4466"/>
                </a:moveTo>
                <a:cubicBezTo>
                  <a:pt x="3036" y="4468"/>
                  <a:pt x="3030" y="4469"/>
                  <a:pt x="3030" y="4469"/>
                </a:cubicBezTo>
                <a:cubicBezTo>
                  <a:pt x="3030" y="4469"/>
                  <a:pt x="3040" y="4467"/>
                  <a:pt x="3051" y="4466"/>
                </a:cubicBezTo>
                <a:close/>
                <a:moveTo>
                  <a:pt x="3032" y="988"/>
                </a:moveTo>
                <a:cubicBezTo>
                  <a:pt x="3081" y="988"/>
                  <a:pt x="3130" y="990"/>
                  <a:pt x="3180" y="993"/>
                </a:cubicBezTo>
                <a:cubicBezTo>
                  <a:pt x="3209" y="995"/>
                  <a:pt x="3237" y="997"/>
                  <a:pt x="3266" y="999"/>
                </a:cubicBezTo>
                <a:cubicBezTo>
                  <a:pt x="3274" y="999"/>
                  <a:pt x="3280" y="999"/>
                  <a:pt x="3284" y="1000"/>
                </a:cubicBezTo>
                <a:lnTo>
                  <a:pt x="3284" y="1000"/>
                </a:lnTo>
                <a:cubicBezTo>
                  <a:pt x="3395" y="1021"/>
                  <a:pt x="3505" y="1046"/>
                  <a:pt x="3612" y="1081"/>
                </a:cubicBezTo>
                <a:cubicBezTo>
                  <a:pt x="3641" y="1090"/>
                  <a:pt x="3709" y="1119"/>
                  <a:pt x="3711" y="1119"/>
                </a:cubicBezTo>
                <a:cubicBezTo>
                  <a:pt x="3712" y="1119"/>
                  <a:pt x="3702" y="1114"/>
                  <a:pt x="3673" y="1100"/>
                </a:cubicBezTo>
                <a:lnTo>
                  <a:pt x="3673" y="1100"/>
                </a:lnTo>
                <a:cubicBezTo>
                  <a:pt x="3730" y="1125"/>
                  <a:pt x="3787" y="1153"/>
                  <a:pt x="3841" y="1184"/>
                </a:cubicBezTo>
                <a:cubicBezTo>
                  <a:pt x="3883" y="1208"/>
                  <a:pt x="3923" y="1235"/>
                  <a:pt x="3966" y="1262"/>
                </a:cubicBezTo>
                <a:cubicBezTo>
                  <a:pt x="3985" y="1274"/>
                  <a:pt x="3997" y="1281"/>
                  <a:pt x="4005" y="1285"/>
                </a:cubicBezTo>
                <a:lnTo>
                  <a:pt x="4005" y="1285"/>
                </a:lnTo>
                <a:cubicBezTo>
                  <a:pt x="4007" y="1287"/>
                  <a:pt x="4009" y="1289"/>
                  <a:pt x="4012" y="1292"/>
                </a:cubicBezTo>
                <a:cubicBezTo>
                  <a:pt x="4096" y="1368"/>
                  <a:pt x="4181" y="1443"/>
                  <a:pt x="4254" y="1530"/>
                </a:cubicBezTo>
                <a:cubicBezTo>
                  <a:pt x="4264" y="1542"/>
                  <a:pt x="4273" y="1553"/>
                  <a:pt x="4283" y="1565"/>
                </a:cubicBezTo>
                <a:lnTo>
                  <a:pt x="4283" y="1565"/>
                </a:lnTo>
                <a:cubicBezTo>
                  <a:pt x="4284" y="1566"/>
                  <a:pt x="4285" y="1568"/>
                  <a:pt x="4286" y="1570"/>
                </a:cubicBezTo>
                <a:cubicBezTo>
                  <a:pt x="4315" y="1614"/>
                  <a:pt x="4347" y="1656"/>
                  <a:pt x="4374" y="1703"/>
                </a:cubicBezTo>
                <a:cubicBezTo>
                  <a:pt x="4400" y="1743"/>
                  <a:pt x="4423" y="1785"/>
                  <a:pt x="4444" y="1827"/>
                </a:cubicBezTo>
                <a:cubicBezTo>
                  <a:pt x="4458" y="1852"/>
                  <a:pt x="4499" y="1948"/>
                  <a:pt x="4501" y="1948"/>
                </a:cubicBezTo>
                <a:cubicBezTo>
                  <a:pt x="4501" y="1948"/>
                  <a:pt x="4497" y="1936"/>
                  <a:pt x="4484" y="1903"/>
                </a:cubicBezTo>
                <a:lnTo>
                  <a:pt x="4484" y="1903"/>
                </a:lnTo>
                <a:cubicBezTo>
                  <a:pt x="4520" y="1991"/>
                  <a:pt x="4551" y="2082"/>
                  <a:pt x="4577" y="2174"/>
                </a:cubicBezTo>
                <a:cubicBezTo>
                  <a:pt x="4589" y="2221"/>
                  <a:pt x="4600" y="2267"/>
                  <a:pt x="4610" y="2314"/>
                </a:cubicBezTo>
                <a:cubicBezTo>
                  <a:pt x="4616" y="2344"/>
                  <a:pt x="4628" y="2444"/>
                  <a:pt x="4630" y="2444"/>
                </a:cubicBezTo>
                <a:cubicBezTo>
                  <a:pt x="4631" y="2444"/>
                  <a:pt x="4630" y="2431"/>
                  <a:pt x="4627" y="2396"/>
                </a:cubicBezTo>
                <a:lnTo>
                  <a:pt x="4627" y="2396"/>
                </a:lnTo>
                <a:cubicBezTo>
                  <a:pt x="4636" y="2497"/>
                  <a:pt x="4644" y="2600"/>
                  <a:pt x="4644" y="2703"/>
                </a:cubicBezTo>
                <a:cubicBezTo>
                  <a:pt x="4642" y="2756"/>
                  <a:pt x="4642" y="2811"/>
                  <a:pt x="4638" y="2865"/>
                </a:cubicBezTo>
                <a:cubicBezTo>
                  <a:pt x="4636" y="2887"/>
                  <a:pt x="4632" y="2911"/>
                  <a:pt x="4631" y="2933"/>
                </a:cubicBezTo>
                <a:lnTo>
                  <a:pt x="4631" y="2933"/>
                </a:lnTo>
                <a:cubicBezTo>
                  <a:pt x="4631" y="2933"/>
                  <a:pt x="4631" y="2933"/>
                  <a:pt x="4631" y="2933"/>
                </a:cubicBezTo>
                <a:cubicBezTo>
                  <a:pt x="4614" y="3034"/>
                  <a:pt x="4596" y="3135"/>
                  <a:pt x="4566" y="3234"/>
                </a:cubicBezTo>
                <a:cubicBezTo>
                  <a:pt x="4553" y="3280"/>
                  <a:pt x="4537" y="3327"/>
                  <a:pt x="4522" y="3373"/>
                </a:cubicBezTo>
                <a:cubicBezTo>
                  <a:pt x="4513" y="3396"/>
                  <a:pt x="4503" y="3417"/>
                  <a:pt x="4497" y="3441"/>
                </a:cubicBezTo>
                <a:cubicBezTo>
                  <a:pt x="4496" y="3441"/>
                  <a:pt x="4496" y="3441"/>
                  <a:pt x="4496" y="3441"/>
                </a:cubicBezTo>
                <a:lnTo>
                  <a:pt x="4496" y="3441"/>
                </a:lnTo>
                <a:cubicBezTo>
                  <a:pt x="4494" y="3445"/>
                  <a:pt x="4491" y="3450"/>
                  <a:pt x="4488" y="3455"/>
                </a:cubicBezTo>
                <a:cubicBezTo>
                  <a:pt x="4440" y="3542"/>
                  <a:pt x="4400" y="3630"/>
                  <a:pt x="4347" y="3712"/>
                </a:cubicBezTo>
                <a:cubicBezTo>
                  <a:pt x="4337" y="3727"/>
                  <a:pt x="4283" y="3802"/>
                  <a:pt x="4272" y="3820"/>
                </a:cubicBezTo>
                <a:lnTo>
                  <a:pt x="4272" y="3820"/>
                </a:lnTo>
                <a:cubicBezTo>
                  <a:pt x="4267" y="3826"/>
                  <a:pt x="4263" y="3832"/>
                  <a:pt x="4261" y="3835"/>
                </a:cubicBezTo>
                <a:cubicBezTo>
                  <a:pt x="4235" y="3862"/>
                  <a:pt x="4210" y="3891"/>
                  <a:pt x="4185" y="3919"/>
                </a:cubicBezTo>
                <a:cubicBezTo>
                  <a:pt x="4151" y="3955"/>
                  <a:pt x="4115" y="3990"/>
                  <a:pt x="4077" y="4024"/>
                </a:cubicBezTo>
                <a:cubicBezTo>
                  <a:pt x="4063" y="4037"/>
                  <a:pt x="3977" y="4106"/>
                  <a:pt x="3981" y="4106"/>
                </a:cubicBezTo>
                <a:cubicBezTo>
                  <a:pt x="3982" y="4106"/>
                  <a:pt x="3992" y="4099"/>
                  <a:pt x="4016" y="4081"/>
                </a:cubicBezTo>
                <a:lnTo>
                  <a:pt x="4016" y="4081"/>
                </a:lnTo>
                <a:cubicBezTo>
                  <a:pt x="3919" y="4153"/>
                  <a:pt x="3818" y="4216"/>
                  <a:pt x="3713" y="4271"/>
                </a:cubicBezTo>
                <a:cubicBezTo>
                  <a:pt x="3692" y="4282"/>
                  <a:pt x="3605" y="4320"/>
                  <a:pt x="3609" y="4320"/>
                </a:cubicBezTo>
                <a:cubicBezTo>
                  <a:pt x="3609" y="4320"/>
                  <a:pt x="3609" y="4320"/>
                  <a:pt x="3611" y="4319"/>
                </a:cubicBezTo>
                <a:lnTo>
                  <a:pt x="3611" y="4319"/>
                </a:lnTo>
                <a:cubicBezTo>
                  <a:pt x="3569" y="4335"/>
                  <a:pt x="3527" y="4350"/>
                  <a:pt x="3483" y="4365"/>
                </a:cubicBezTo>
                <a:cubicBezTo>
                  <a:pt x="3353" y="4408"/>
                  <a:pt x="3218" y="4437"/>
                  <a:pt x="3083" y="4460"/>
                </a:cubicBezTo>
                <a:cubicBezTo>
                  <a:pt x="3075" y="4462"/>
                  <a:pt x="3068" y="4463"/>
                  <a:pt x="3062" y="4464"/>
                </a:cubicBezTo>
                <a:lnTo>
                  <a:pt x="3062" y="4464"/>
                </a:lnTo>
                <a:cubicBezTo>
                  <a:pt x="3028" y="4467"/>
                  <a:pt x="2994" y="4471"/>
                  <a:pt x="2959" y="4473"/>
                </a:cubicBezTo>
                <a:cubicBezTo>
                  <a:pt x="2900" y="4477"/>
                  <a:pt x="2841" y="4481"/>
                  <a:pt x="2782" y="4481"/>
                </a:cubicBezTo>
                <a:cubicBezTo>
                  <a:pt x="2718" y="4481"/>
                  <a:pt x="2653" y="4479"/>
                  <a:pt x="2590" y="4475"/>
                </a:cubicBezTo>
                <a:cubicBezTo>
                  <a:pt x="2563" y="4473"/>
                  <a:pt x="2536" y="4471"/>
                  <a:pt x="2509" y="4469"/>
                </a:cubicBezTo>
                <a:lnTo>
                  <a:pt x="2509" y="4469"/>
                </a:lnTo>
                <a:cubicBezTo>
                  <a:pt x="2506" y="4468"/>
                  <a:pt x="2503" y="4467"/>
                  <a:pt x="2499" y="4467"/>
                </a:cubicBezTo>
                <a:cubicBezTo>
                  <a:pt x="2392" y="4445"/>
                  <a:pt x="2287" y="4422"/>
                  <a:pt x="2181" y="4389"/>
                </a:cubicBezTo>
                <a:cubicBezTo>
                  <a:pt x="2154" y="4379"/>
                  <a:pt x="2102" y="4357"/>
                  <a:pt x="2090" y="4352"/>
                </a:cubicBezTo>
                <a:lnTo>
                  <a:pt x="2090" y="4352"/>
                </a:lnTo>
                <a:cubicBezTo>
                  <a:pt x="2048" y="4332"/>
                  <a:pt x="2007" y="4312"/>
                  <a:pt x="1966" y="4290"/>
                </a:cubicBezTo>
                <a:cubicBezTo>
                  <a:pt x="1924" y="4266"/>
                  <a:pt x="1884" y="4241"/>
                  <a:pt x="1844" y="4214"/>
                </a:cubicBezTo>
                <a:cubicBezTo>
                  <a:pt x="1820" y="4198"/>
                  <a:pt x="1770" y="4158"/>
                  <a:pt x="1769" y="4158"/>
                </a:cubicBezTo>
                <a:lnTo>
                  <a:pt x="1769" y="4158"/>
                </a:lnTo>
                <a:cubicBezTo>
                  <a:pt x="1769" y="4158"/>
                  <a:pt x="1769" y="4158"/>
                  <a:pt x="1770" y="4159"/>
                </a:cubicBezTo>
                <a:lnTo>
                  <a:pt x="1770" y="4159"/>
                </a:lnTo>
                <a:cubicBezTo>
                  <a:pt x="1698" y="4097"/>
                  <a:pt x="1630" y="4032"/>
                  <a:pt x="1566" y="3961"/>
                </a:cubicBezTo>
                <a:cubicBezTo>
                  <a:pt x="1559" y="3952"/>
                  <a:pt x="1523" y="3908"/>
                  <a:pt x="1505" y="3886"/>
                </a:cubicBezTo>
                <a:lnTo>
                  <a:pt x="1505" y="3886"/>
                </a:lnTo>
                <a:cubicBezTo>
                  <a:pt x="1487" y="3859"/>
                  <a:pt x="1452" y="3809"/>
                  <a:pt x="1446" y="3799"/>
                </a:cubicBezTo>
                <a:cubicBezTo>
                  <a:pt x="1389" y="3710"/>
                  <a:pt x="1347" y="3618"/>
                  <a:pt x="1296" y="3525"/>
                </a:cubicBezTo>
                <a:cubicBezTo>
                  <a:pt x="1293" y="3520"/>
                  <a:pt x="1291" y="3516"/>
                  <a:pt x="1289" y="3513"/>
                </a:cubicBezTo>
                <a:lnTo>
                  <a:pt x="1289" y="3513"/>
                </a:lnTo>
                <a:cubicBezTo>
                  <a:pt x="1287" y="3505"/>
                  <a:pt x="1284" y="3496"/>
                  <a:pt x="1280" y="3485"/>
                </a:cubicBezTo>
                <a:cubicBezTo>
                  <a:pt x="1263" y="3441"/>
                  <a:pt x="1248" y="3396"/>
                  <a:pt x="1233" y="3352"/>
                </a:cubicBezTo>
                <a:cubicBezTo>
                  <a:pt x="1202" y="3251"/>
                  <a:pt x="1176" y="3150"/>
                  <a:pt x="1157" y="3047"/>
                </a:cubicBezTo>
                <a:cubicBezTo>
                  <a:pt x="1153" y="3023"/>
                  <a:pt x="1148" y="2988"/>
                  <a:pt x="1146" y="2969"/>
                </a:cubicBezTo>
                <a:lnTo>
                  <a:pt x="1146" y="2969"/>
                </a:lnTo>
                <a:cubicBezTo>
                  <a:pt x="1142" y="2928"/>
                  <a:pt x="1138" y="2887"/>
                  <a:pt x="1134" y="2847"/>
                </a:cubicBezTo>
                <a:cubicBezTo>
                  <a:pt x="1128" y="2743"/>
                  <a:pt x="1130" y="2638"/>
                  <a:pt x="1136" y="2533"/>
                </a:cubicBezTo>
                <a:cubicBezTo>
                  <a:pt x="1138" y="2513"/>
                  <a:pt x="1146" y="2433"/>
                  <a:pt x="1149" y="2401"/>
                </a:cubicBezTo>
                <a:lnTo>
                  <a:pt x="1149" y="2401"/>
                </a:lnTo>
                <a:cubicBezTo>
                  <a:pt x="1155" y="2369"/>
                  <a:pt x="1164" y="2316"/>
                  <a:pt x="1166" y="2301"/>
                </a:cubicBezTo>
                <a:cubicBezTo>
                  <a:pt x="1191" y="2189"/>
                  <a:pt x="1225" y="2080"/>
                  <a:pt x="1261" y="1970"/>
                </a:cubicBezTo>
                <a:cubicBezTo>
                  <a:pt x="1267" y="1952"/>
                  <a:pt x="1270" y="1940"/>
                  <a:pt x="1272" y="1933"/>
                </a:cubicBezTo>
                <a:lnTo>
                  <a:pt x="1272" y="1933"/>
                </a:lnTo>
                <a:cubicBezTo>
                  <a:pt x="1276" y="1925"/>
                  <a:pt x="1282" y="1914"/>
                  <a:pt x="1290" y="1898"/>
                </a:cubicBezTo>
                <a:cubicBezTo>
                  <a:pt x="1315" y="1848"/>
                  <a:pt x="1341" y="1797"/>
                  <a:pt x="1370" y="1747"/>
                </a:cubicBezTo>
                <a:cubicBezTo>
                  <a:pt x="1398" y="1698"/>
                  <a:pt x="1429" y="1652"/>
                  <a:pt x="1461" y="1604"/>
                </a:cubicBezTo>
                <a:cubicBezTo>
                  <a:pt x="1470" y="1590"/>
                  <a:pt x="1476" y="1580"/>
                  <a:pt x="1480" y="1574"/>
                </a:cubicBezTo>
                <a:lnTo>
                  <a:pt x="1480" y="1574"/>
                </a:lnTo>
                <a:cubicBezTo>
                  <a:pt x="1484" y="1570"/>
                  <a:pt x="1489" y="1565"/>
                  <a:pt x="1497" y="1557"/>
                </a:cubicBezTo>
                <a:cubicBezTo>
                  <a:pt x="1572" y="1477"/>
                  <a:pt x="1648" y="1401"/>
                  <a:pt x="1728" y="1328"/>
                </a:cubicBezTo>
                <a:cubicBezTo>
                  <a:pt x="1729" y="1327"/>
                  <a:pt x="1729" y="1327"/>
                  <a:pt x="1730" y="1326"/>
                </a:cubicBezTo>
                <a:lnTo>
                  <a:pt x="1730" y="1326"/>
                </a:lnTo>
                <a:cubicBezTo>
                  <a:pt x="1753" y="1312"/>
                  <a:pt x="1774" y="1295"/>
                  <a:pt x="1796" y="1281"/>
                </a:cubicBezTo>
                <a:cubicBezTo>
                  <a:pt x="1846" y="1248"/>
                  <a:pt x="1899" y="1218"/>
                  <a:pt x="1952" y="1191"/>
                </a:cubicBezTo>
                <a:cubicBezTo>
                  <a:pt x="1973" y="1180"/>
                  <a:pt x="1996" y="1170"/>
                  <a:pt x="2015" y="1159"/>
                </a:cubicBezTo>
                <a:cubicBezTo>
                  <a:pt x="2019" y="1157"/>
                  <a:pt x="2023" y="1154"/>
                  <a:pt x="2026" y="1152"/>
                </a:cubicBezTo>
                <a:lnTo>
                  <a:pt x="2026" y="1152"/>
                </a:lnTo>
                <a:cubicBezTo>
                  <a:pt x="2028" y="1152"/>
                  <a:pt x="2030" y="1151"/>
                  <a:pt x="2032" y="1151"/>
                </a:cubicBezTo>
                <a:cubicBezTo>
                  <a:pt x="2093" y="1132"/>
                  <a:pt x="2152" y="1108"/>
                  <a:pt x="2213" y="1092"/>
                </a:cubicBezTo>
                <a:cubicBezTo>
                  <a:pt x="2272" y="1075"/>
                  <a:pt x="2329" y="1064"/>
                  <a:pt x="2388" y="1052"/>
                </a:cubicBezTo>
                <a:cubicBezTo>
                  <a:pt x="2406" y="1047"/>
                  <a:pt x="2452" y="1041"/>
                  <a:pt x="2450" y="1041"/>
                </a:cubicBezTo>
                <a:lnTo>
                  <a:pt x="2450" y="1041"/>
                </a:lnTo>
                <a:cubicBezTo>
                  <a:pt x="2449" y="1041"/>
                  <a:pt x="2434" y="1042"/>
                  <a:pt x="2396" y="1047"/>
                </a:cubicBezTo>
                <a:cubicBezTo>
                  <a:pt x="2438" y="1041"/>
                  <a:pt x="2480" y="1037"/>
                  <a:pt x="2523" y="1035"/>
                </a:cubicBezTo>
                <a:cubicBezTo>
                  <a:pt x="2551" y="1033"/>
                  <a:pt x="2579" y="1028"/>
                  <a:pt x="2607" y="1022"/>
                </a:cubicBezTo>
                <a:lnTo>
                  <a:pt x="2607" y="1022"/>
                </a:lnTo>
                <a:cubicBezTo>
                  <a:pt x="2623" y="1021"/>
                  <a:pt x="2639" y="1018"/>
                  <a:pt x="2655" y="1016"/>
                </a:cubicBezTo>
                <a:cubicBezTo>
                  <a:pt x="2677" y="1012"/>
                  <a:pt x="2699" y="1009"/>
                  <a:pt x="2720" y="1006"/>
                </a:cubicBezTo>
                <a:lnTo>
                  <a:pt x="2720" y="1006"/>
                </a:lnTo>
                <a:cubicBezTo>
                  <a:pt x="2727" y="1005"/>
                  <a:pt x="2777" y="1000"/>
                  <a:pt x="2792" y="999"/>
                </a:cubicBezTo>
                <a:cubicBezTo>
                  <a:pt x="2853" y="995"/>
                  <a:pt x="2917" y="991"/>
                  <a:pt x="2978" y="988"/>
                </a:cubicBezTo>
                <a:cubicBezTo>
                  <a:pt x="2996" y="988"/>
                  <a:pt x="3014" y="988"/>
                  <a:pt x="3032" y="988"/>
                </a:cubicBezTo>
                <a:close/>
                <a:moveTo>
                  <a:pt x="3031" y="0"/>
                </a:moveTo>
                <a:cubicBezTo>
                  <a:pt x="2841" y="0"/>
                  <a:pt x="2651" y="16"/>
                  <a:pt x="2463" y="44"/>
                </a:cubicBezTo>
                <a:lnTo>
                  <a:pt x="2463" y="44"/>
                </a:lnTo>
                <a:cubicBezTo>
                  <a:pt x="1887" y="101"/>
                  <a:pt x="1345" y="305"/>
                  <a:pt x="921" y="715"/>
                </a:cubicBezTo>
                <a:cubicBezTo>
                  <a:pt x="551" y="1073"/>
                  <a:pt x="298" y="1566"/>
                  <a:pt x="199" y="2071"/>
                </a:cubicBezTo>
                <a:cubicBezTo>
                  <a:pt x="1" y="3089"/>
                  <a:pt x="296" y="4250"/>
                  <a:pt x="1128" y="4915"/>
                </a:cubicBezTo>
                <a:cubicBezTo>
                  <a:pt x="1602" y="5295"/>
                  <a:pt x="2207" y="5479"/>
                  <a:pt x="2815" y="5479"/>
                </a:cubicBezTo>
                <a:cubicBezTo>
                  <a:pt x="3435" y="5479"/>
                  <a:pt x="4059" y="5288"/>
                  <a:pt x="4551" y="4917"/>
                </a:cubicBezTo>
                <a:cubicBezTo>
                  <a:pt x="5478" y="4222"/>
                  <a:pt x="5845" y="2981"/>
                  <a:pt x="5529" y="1873"/>
                </a:cubicBezTo>
                <a:cubicBezTo>
                  <a:pt x="5356" y="1275"/>
                  <a:pt x="4989" y="750"/>
                  <a:pt x="4469" y="401"/>
                </a:cubicBezTo>
                <a:cubicBezTo>
                  <a:pt x="4037" y="112"/>
                  <a:pt x="3537" y="0"/>
                  <a:pt x="3031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+mj-lt"/>
                <a:cs typeface="Microsoft Sans Serif" pitchFamily="34" charset="0"/>
              </a:rPr>
              <a:t>Періодичний закон </a:t>
            </a:r>
            <a:endParaRPr lang="ru-RU" b="1" dirty="0">
              <a:latin typeface="+mj-lt"/>
              <a:cs typeface="Microsoft Sans Serif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uk-UA" sz="1800" dirty="0" smtClean="0">
                <a:latin typeface="+mn-lt"/>
                <a:cs typeface="Microsoft Sans Serif" pitchFamily="34" charset="0"/>
                <a:hlinkClick r:id="rId2"/>
              </a:rPr>
              <a:t>Д. І. Менделєєв</a:t>
            </a:r>
            <a:r>
              <a:rPr lang="uk-UA" sz="1800" dirty="0" smtClean="0">
                <a:latin typeface="+mn-lt"/>
                <a:cs typeface="Microsoft Sans Serif" pitchFamily="34" charset="0"/>
              </a:rPr>
              <a:t>, 1869 р.  </a:t>
            </a:r>
          </a:p>
          <a:p>
            <a:pPr algn="just"/>
            <a:endParaRPr lang="uk-UA" sz="1800" dirty="0" smtClean="0">
              <a:latin typeface="+mn-lt"/>
              <a:cs typeface="Microsoft Sans Serif" pitchFamily="34" charset="0"/>
            </a:endParaRPr>
          </a:p>
          <a:p>
            <a:pPr algn="just"/>
            <a:r>
              <a:rPr lang="uk-UA" sz="2000" b="1" dirty="0" smtClean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Властивості хімічних елементів, простих речовин, а також склад і властивості сполук перебувають у періодичній залежності від зарядів ядер атомів (протонних чисел).</a:t>
            </a:r>
          </a:p>
          <a:p>
            <a:pPr algn="just"/>
            <a:endParaRPr lang="uk-UA" sz="1800" dirty="0" smtClean="0">
              <a:latin typeface="+mn-lt"/>
              <a:cs typeface="Microsoft Sans Serif" pitchFamily="34" charset="0"/>
            </a:endParaRPr>
          </a:p>
          <a:p>
            <a:pPr algn="just"/>
            <a:r>
              <a:rPr lang="uk-UA" sz="1800" dirty="0" smtClean="0">
                <a:latin typeface="+mn-lt"/>
                <a:cs typeface="Microsoft Sans Serif" pitchFamily="34" charset="0"/>
                <a:hlinkClick r:id="rId3"/>
              </a:rPr>
              <a:t>Періодична система</a:t>
            </a:r>
            <a:r>
              <a:rPr lang="uk-UA" sz="1800" dirty="0" smtClean="0">
                <a:latin typeface="+mn-lt"/>
                <a:cs typeface="Microsoft Sans Serif" pitchFamily="34" charset="0"/>
              </a:rPr>
              <a:t> – графічний (табличний) вираз періодичного закону.</a:t>
            </a:r>
            <a:endParaRPr lang="ru-RU" sz="1800" dirty="0">
              <a:latin typeface="+mn-lt"/>
              <a:cs typeface="Microsoft Sans Serif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ru-RU" sz="1800" dirty="0">
              <a:latin typeface="+mn-lt"/>
              <a:cs typeface="Microsoft Sans Serif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500048"/>
            <a:ext cx="5786478" cy="41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4929190" y="4714890"/>
            <a:ext cx="3929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Джерело: </a:t>
            </a:r>
            <a:r>
              <a:rPr lang="en-US" dirty="0" smtClean="0">
                <a:hlinkClick r:id="rId4"/>
              </a:rPr>
              <a:t>https://ptable.com/?lang=uk#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4572000" y="857238"/>
          <a:ext cx="3658690" cy="340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Схема 3"/>
          <p:cNvGraphicFramePr/>
          <p:nvPr/>
        </p:nvGraphicFramePr>
        <p:xfrm>
          <a:off x="-357222" y="785800"/>
          <a:ext cx="6500858" cy="3322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latin typeface="+mn-lt"/>
                <a:cs typeface="Microsoft Sans Serif" pitchFamily="34" charset="0"/>
              </a:rPr>
              <a:t>Завдання </a:t>
            </a:r>
            <a:endParaRPr lang="ru-RU" b="1" i="1" dirty="0">
              <a:latin typeface="+mn-lt"/>
              <a:cs typeface="Microsoft Sans Serif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70650" y="1202075"/>
            <a:ext cx="4944424" cy="3406200"/>
          </a:xfrm>
        </p:spPr>
        <p:txBody>
          <a:bodyPr/>
          <a:lstStyle/>
          <a:p>
            <a:pPr marL="482600" indent="-342900" algn="just">
              <a:buNone/>
            </a:pPr>
            <a:r>
              <a:rPr lang="uk-UA" sz="1800" b="1" dirty="0" smtClean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1.</a:t>
            </a:r>
            <a:r>
              <a:rPr lang="uk-UA" sz="1800" dirty="0" smtClean="0">
                <a:latin typeface="+mn-lt"/>
                <a:cs typeface="Microsoft Sans Serif" pitchFamily="34" charset="0"/>
              </a:rPr>
              <a:t>Розташуйте елементи за порядком посилення неметалічних властивостей</a:t>
            </a:r>
          </a:p>
          <a:p>
            <a:pPr marL="482600" indent="-342900" algn="just">
              <a:buNone/>
            </a:pPr>
            <a:endParaRPr lang="en-US" sz="1800" b="1" dirty="0" smtClean="0">
              <a:solidFill>
                <a:schemeClr val="tx2"/>
              </a:solidFill>
              <a:latin typeface="+mn-lt"/>
              <a:cs typeface="Microsoft Sans Serif" pitchFamily="34" charset="0"/>
            </a:endParaRPr>
          </a:p>
          <a:p>
            <a:pPr marL="482600" indent="-342900" algn="just">
              <a:buNone/>
            </a:pPr>
            <a:r>
              <a:rPr lang="uk-UA" sz="1800" b="1" dirty="0" smtClean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А)</a:t>
            </a:r>
            <a:r>
              <a:rPr lang="uk-UA" sz="1800" b="1" dirty="0" smtClean="0">
                <a:latin typeface="+mn-lt"/>
                <a:cs typeface="Microsoft Sans Serif" pitchFamily="34" charset="0"/>
              </a:rPr>
              <a:t> </a:t>
            </a:r>
            <a:r>
              <a:rPr lang="en-US" sz="1800" b="1" dirty="0" smtClean="0">
                <a:latin typeface="+mn-lt"/>
                <a:cs typeface="Microsoft Sans Serif" pitchFamily="34" charset="0"/>
              </a:rPr>
              <a:t>Si, S, </a:t>
            </a:r>
            <a:r>
              <a:rPr lang="en-US" sz="1800" b="1" dirty="0" err="1" smtClean="0">
                <a:latin typeface="+mn-lt"/>
                <a:cs typeface="Microsoft Sans Serif" pitchFamily="34" charset="0"/>
              </a:rPr>
              <a:t>Cl</a:t>
            </a:r>
            <a:r>
              <a:rPr lang="en-US" sz="1800" b="1" dirty="0" smtClean="0">
                <a:latin typeface="+mn-lt"/>
                <a:cs typeface="Microsoft Sans Serif" pitchFamily="34" charset="0"/>
              </a:rPr>
              <a:t>, P, Al</a:t>
            </a:r>
          </a:p>
          <a:p>
            <a:pPr marL="482600" indent="-342900" algn="just">
              <a:buNone/>
            </a:pPr>
            <a:r>
              <a:rPr lang="uk-UA" sz="1800" b="1" dirty="0" smtClean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Б)</a:t>
            </a:r>
            <a:r>
              <a:rPr lang="uk-UA" sz="1800" b="1" dirty="0" smtClean="0">
                <a:latin typeface="+mn-lt"/>
                <a:cs typeface="Microsoft Sans Serif" pitchFamily="34" charset="0"/>
              </a:rPr>
              <a:t> </a:t>
            </a:r>
            <a:r>
              <a:rPr lang="en-US" sz="1800" b="1" dirty="0" err="1" smtClean="0">
                <a:latin typeface="+mn-lt"/>
                <a:cs typeface="Microsoft Sans Serif" pitchFamily="34" charset="0"/>
              </a:rPr>
              <a:t>Sn</a:t>
            </a:r>
            <a:r>
              <a:rPr lang="en-US" sz="1800" b="1" dirty="0" smtClean="0">
                <a:latin typeface="+mn-lt"/>
                <a:cs typeface="Microsoft Sans Serif" pitchFamily="34" charset="0"/>
              </a:rPr>
              <a:t>, C, Si, </a:t>
            </a:r>
            <a:r>
              <a:rPr lang="en-US" sz="1800" b="1" dirty="0" err="1" smtClean="0">
                <a:latin typeface="+mn-lt"/>
                <a:cs typeface="Microsoft Sans Serif" pitchFamily="34" charset="0"/>
              </a:rPr>
              <a:t>Pb</a:t>
            </a:r>
            <a:endParaRPr lang="uk-UA" sz="1800" b="1" dirty="0" smtClean="0">
              <a:latin typeface="+mn-lt"/>
              <a:cs typeface="Microsoft Sans Serif" pitchFamily="34" charset="0"/>
            </a:endParaRPr>
          </a:p>
          <a:p>
            <a:pPr marL="482600" indent="-342900" algn="just">
              <a:buNone/>
            </a:pPr>
            <a:endParaRPr lang="uk-UA" sz="1800" dirty="0" smtClean="0">
              <a:latin typeface="+mn-lt"/>
              <a:cs typeface="Microsoft Sans Serif" pitchFamily="34" charset="0"/>
            </a:endParaRPr>
          </a:p>
          <a:p>
            <a:pPr marL="482600" indent="-342900" algn="just">
              <a:buNone/>
            </a:pPr>
            <a:r>
              <a:rPr lang="uk-UA" sz="1800" b="1" dirty="0" smtClean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2.</a:t>
            </a:r>
            <a:r>
              <a:rPr lang="uk-UA" sz="1800" dirty="0" smtClean="0">
                <a:latin typeface="+mn-lt"/>
                <a:cs typeface="Microsoft Sans Serif" pitchFamily="34" charset="0"/>
              </a:rPr>
              <a:t>Розташуйте елементи за порядком посилення металічних властивостей</a:t>
            </a:r>
          </a:p>
          <a:p>
            <a:pPr marL="482600" indent="-342900" algn="just">
              <a:buNone/>
            </a:pPr>
            <a:endParaRPr lang="en-US" sz="1800" b="1" dirty="0" smtClean="0">
              <a:solidFill>
                <a:schemeClr val="tx2"/>
              </a:solidFill>
              <a:latin typeface="+mn-lt"/>
              <a:cs typeface="Microsoft Sans Serif" pitchFamily="34" charset="0"/>
            </a:endParaRPr>
          </a:p>
          <a:p>
            <a:pPr marL="482600" indent="-342900" algn="just">
              <a:buNone/>
            </a:pPr>
            <a:r>
              <a:rPr lang="uk-UA" sz="1800" b="1" dirty="0" smtClean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А)</a:t>
            </a:r>
            <a:r>
              <a:rPr lang="uk-UA" sz="1800" b="1" dirty="0" smtClean="0">
                <a:latin typeface="+mn-lt"/>
                <a:cs typeface="Microsoft Sans Serif" pitchFamily="34" charset="0"/>
              </a:rPr>
              <a:t> </a:t>
            </a:r>
            <a:r>
              <a:rPr lang="en-US" sz="1800" b="1" dirty="0" err="1" smtClean="0">
                <a:latin typeface="+mn-lt"/>
                <a:cs typeface="Microsoft Sans Serif" pitchFamily="34" charset="0"/>
              </a:rPr>
              <a:t>Ba</a:t>
            </a:r>
            <a:r>
              <a:rPr lang="en-US" sz="1800" b="1" dirty="0" smtClean="0">
                <a:latin typeface="+mn-lt"/>
                <a:cs typeface="Microsoft Sans Serif" pitchFamily="34" charset="0"/>
              </a:rPr>
              <a:t>, Mg, </a:t>
            </a:r>
            <a:r>
              <a:rPr lang="en-US" sz="1800" b="1" dirty="0" err="1" smtClean="0">
                <a:latin typeface="+mn-lt"/>
                <a:cs typeface="Microsoft Sans Serif" pitchFamily="34" charset="0"/>
              </a:rPr>
              <a:t>Sr</a:t>
            </a:r>
            <a:r>
              <a:rPr lang="en-US" sz="1800" b="1" dirty="0" smtClean="0">
                <a:latin typeface="+mn-lt"/>
                <a:cs typeface="Microsoft Sans Serif" pitchFamily="34" charset="0"/>
              </a:rPr>
              <a:t>, Ca, Ra</a:t>
            </a:r>
          </a:p>
          <a:p>
            <a:pPr marL="482600" indent="-342900" algn="just">
              <a:buNone/>
            </a:pPr>
            <a:r>
              <a:rPr lang="uk-UA" sz="1800" b="1" dirty="0" smtClean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Б)</a:t>
            </a:r>
            <a:r>
              <a:rPr lang="uk-UA" sz="1800" b="1" dirty="0" smtClean="0">
                <a:latin typeface="+mn-lt"/>
                <a:cs typeface="Microsoft Sans Serif" pitchFamily="34" charset="0"/>
              </a:rPr>
              <a:t> </a:t>
            </a:r>
            <a:r>
              <a:rPr lang="en-US" sz="1800" b="1" dirty="0" smtClean="0">
                <a:latin typeface="+mn-lt"/>
                <a:cs typeface="Microsoft Sans Serif" pitchFamily="34" charset="0"/>
              </a:rPr>
              <a:t>B, O, Li, C</a:t>
            </a:r>
            <a:endParaRPr lang="ru-RU" sz="1800" b="1" dirty="0" smtClean="0">
              <a:latin typeface="+mn-lt"/>
              <a:cs typeface="Microsoft Sans Serif" pitchFamily="34" charset="0"/>
            </a:endParaRPr>
          </a:p>
          <a:p>
            <a:pPr marL="482600" indent="-342900" algn="just">
              <a:buNone/>
            </a:pPr>
            <a:endParaRPr lang="ru-RU" sz="1800" dirty="0">
              <a:latin typeface="+mn-lt"/>
              <a:cs typeface="Microsoft Sans Serif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29124" y="2000246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+mn-lt"/>
                <a:cs typeface="Microsoft Sans Serif" pitchFamily="34" charset="0"/>
              </a:rPr>
              <a:t>Al, Si, P, S, </a:t>
            </a:r>
            <a:r>
              <a:rPr lang="en-US" sz="1800" b="1" dirty="0" err="1" smtClean="0">
                <a:latin typeface="+mn-lt"/>
                <a:cs typeface="Microsoft Sans Serif" pitchFamily="34" charset="0"/>
              </a:rPr>
              <a:t>Cl</a:t>
            </a:r>
            <a:endParaRPr lang="ru-RU" sz="1800" b="1" dirty="0">
              <a:latin typeface="+mn-lt"/>
              <a:cs typeface="Microsoft Sans Serif" pitchFamily="34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3500430" y="2214560"/>
            <a:ext cx="785818" cy="1588"/>
          </a:xfrm>
          <a:prstGeom prst="straightConnector1">
            <a:avLst/>
          </a:prstGeom>
          <a:ln w="158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429124" y="2285998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err="1" smtClean="0">
                <a:latin typeface="+mn-lt"/>
                <a:cs typeface="Microsoft Sans Serif" pitchFamily="34" charset="0"/>
              </a:rPr>
              <a:t>Pb</a:t>
            </a:r>
            <a:r>
              <a:rPr lang="en-US" sz="1800" b="1" dirty="0" smtClean="0">
                <a:latin typeface="+mn-lt"/>
                <a:cs typeface="Microsoft Sans Serif" pitchFamily="34" charset="0"/>
              </a:rPr>
              <a:t>, </a:t>
            </a:r>
            <a:r>
              <a:rPr lang="en-US" sz="1800" b="1" dirty="0" err="1" smtClean="0">
                <a:latin typeface="+mn-lt"/>
                <a:cs typeface="Microsoft Sans Serif" pitchFamily="34" charset="0"/>
              </a:rPr>
              <a:t>Sn</a:t>
            </a:r>
            <a:r>
              <a:rPr lang="en-US" sz="1800" b="1" dirty="0" smtClean="0">
                <a:latin typeface="+mn-lt"/>
                <a:cs typeface="Microsoft Sans Serif" pitchFamily="34" charset="0"/>
              </a:rPr>
              <a:t>, Si, C</a:t>
            </a:r>
            <a:endParaRPr lang="ru-RU" sz="1800" b="1" dirty="0">
              <a:latin typeface="+mn-lt"/>
              <a:cs typeface="Microsoft Sans Serif" pitchFamily="34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3500430" y="2500312"/>
            <a:ext cx="785818" cy="1588"/>
          </a:xfrm>
          <a:prstGeom prst="straightConnector1">
            <a:avLst/>
          </a:prstGeom>
          <a:ln w="158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3929058" y="4214824"/>
            <a:ext cx="785818" cy="1588"/>
          </a:xfrm>
          <a:prstGeom prst="straightConnector1">
            <a:avLst/>
          </a:prstGeom>
          <a:ln w="158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929058" y="3929072"/>
            <a:ext cx="785818" cy="1588"/>
          </a:xfrm>
          <a:prstGeom prst="straightConnector1">
            <a:avLst/>
          </a:prstGeom>
          <a:ln w="158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857752" y="3714758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+mn-lt"/>
                <a:cs typeface="Microsoft Sans Serif" pitchFamily="34" charset="0"/>
              </a:rPr>
              <a:t>Mg, Ca, </a:t>
            </a:r>
            <a:r>
              <a:rPr lang="en-US" sz="1800" b="1" dirty="0" err="1" smtClean="0">
                <a:latin typeface="+mn-lt"/>
                <a:cs typeface="Microsoft Sans Serif" pitchFamily="34" charset="0"/>
              </a:rPr>
              <a:t>Sr</a:t>
            </a:r>
            <a:r>
              <a:rPr lang="en-US" sz="1800" b="1" dirty="0" smtClean="0">
                <a:latin typeface="+mn-lt"/>
                <a:cs typeface="Microsoft Sans Serif" pitchFamily="34" charset="0"/>
              </a:rPr>
              <a:t>, </a:t>
            </a:r>
            <a:r>
              <a:rPr lang="en-US" sz="1800" b="1" dirty="0" err="1" smtClean="0">
                <a:latin typeface="+mn-lt"/>
                <a:cs typeface="Microsoft Sans Serif" pitchFamily="34" charset="0"/>
              </a:rPr>
              <a:t>Ba</a:t>
            </a:r>
            <a:r>
              <a:rPr lang="en-US" sz="1800" b="1" dirty="0" smtClean="0">
                <a:latin typeface="+mn-lt"/>
                <a:cs typeface="Microsoft Sans Serif" pitchFamily="34" charset="0"/>
              </a:rPr>
              <a:t>, Ra</a:t>
            </a:r>
            <a:endParaRPr lang="ru-RU" sz="1800" b="1" dirty="0">
              <a:latin typeface="+mn-lt"/>
              <a:cs typeface="Microsoft Sans Serif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857752" y="4000510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+mn-lt"/>
                <a:cs typeface="Microsoft Sans Serif" pitchFamily="34" charset="0"/>
              </a:rPr>
              <a:t>O, C, B, Be, Li</a:t>
            </a:r>
            <a:endParaRPr lang="ru-RU" sz="1800" b="1" dirty="0">
              <a:latin typeface="+mn-lt"/>
              <a:cs typeface="Microsoft Sans Serif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5" name="Google Shape;9945;p39"/>
          <p:cNvSpPr/>
          <p:nvPr/>
        </p:nvSpPr>
        <p:spPr>
          <a:xfrm>
            <a:off x="1810950" y="1995000"/>
            <a:ext cx="1153500" cy="1153500"/>
          </a:xfrm>
          <a:prstGeom prst="roundRect">
            <a:avLst>
              <a:gd name="adj" fmla="val 8532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0">
              <a:solidFill>
                <a:schemeClr val="lt2"/>
              </a:solidFill>
              <a:latin typeface="Gantari ExtraBold"/>
              <a:ea typeface="Gantari ExtraBold"/>
              <a:cs typeface="Gantari ExtraBold"/>
              <a:sym typeface="Gantari ExtraBold"/>
            </a:endParaRPr>
          </a:p>
        </p:txBody>
      </p:sp>
      <p:sp>
        <p:nvSpPr>
          <p:cNvPr id="9952" name="Google Shape;9952;p39"/>
          <p:cNvSpPr/>
          <p:nvPr/>
        </p:nvSpPr>
        <p:spPr>
          <a:xfrm>
            <a:off x="7482225" y="1692950"/>
            <a:ext cx="176025" cy="165050"/>
          </a:xfrm>
          <a:custGeom>
            <a:avLst/>
            <a:gdLst/>
            <a:ahLst/>
            <a:cxnLst/>
            <a:rect l="l" t="t" r="r" b="b"/>
            <a:pathLst>
              <a:path w="7041" h="6602" extrusionOk="0">
                <a:moveTo>
                  <a:pt x="4935" y="1378"/>
                </a:moveTo>
                <a:cubicBezTo>
                  <a:pt x="4939" y="1380"/>
                  <a:pt x="4948" y="1387"/>
                  <a:pt x="4965" y="1400"/>
                </a:cubicBezTo>
                <a:cubicBezTo>
                  <a:pt x="4955" y="1392"/>
                  <a:pt x="4945" y="1385"/>
                  <a:pt x="4935" y="1378"/>
                </a:cubicBezTo>
                <a:close/>
                <a:moveTo>
                  <a:pt x="1630" y="1762"/>
                </a:moveTo>
                <a:lnTo>
                  <a:pt x="1630" y="1762"/>
                </a:lnTo>
                <a:cubicBezTo>
                  <a:pt x="1621" y="1773"/>
                  <a:pt x="1618" y="1778"/>
                  <a:pt x="1618" y="1778"/>
                </a:cubicBezTo>
                <a:cubicBezTo>
                  <a:pt x="1618" y="1778"/>
                  <a:pt x="1623" y="1771"/>
                  <a:pt x="1630" y="1762"/>
                </a:cubicBezTo>
                <a:close/>
                <a:moveTo>
                  <a:pt x="3639" y="986"/>
                </a:moveTo>
                <a:cubicBezTo>
                  <a:pt x="4036" y="986"/>
                  <a:pt x="4418" y="1072"/>
                  <a:pt x="4734" y="1250"/>
                </a:cubicBezTo>
                <a:cubicBezTo>
                  <a:pt x="4786" y="1280"/>
                  <a:pt x="4839" y="1313"/>
                  <a:pt x="4890" y="1347"/>
                </a:cubicBezTo>
                <a:cubicBezTo>
                  <a:pt x="4906" y="1357"/>
                  <a:pt x="4921" y="1367"/>
                  <a:pt x="4935" y="1378"/>
                </a:cubicBezTo>
                <a:lnTo>
                  <a:pt x="4935" y="1378"/>
                </a:lnTo>
                <a:cubicBezTo>
                  <a:pt x="4934" y="1377"/>
                  <a:pt x="4933" y="1376"/>
                  <a:pt x="4933" y="1376"/>
                </a:cubicBezTo>
                <a:lnTo>
                  <a:pt x="4933" y="1376"/>
                </a:lnTo>
                <a:cubicBezTo>
                  <a:pt x="4934" y="1376"/>
                  <a:pt x="4964" y="1397"/>
                  <a:pt x="4972" y="1404"/>
                </a:cubicBezTo>
                <a:cubicBezTo>
                  <a:pt x="5081" y="1495"/>
                  <a:pt x="5182" y="1594"/>
                  <a:pt x="5275" y="1701"/>
                </a:cubicBezTo>
                <a:cubicBezTo>
                  <a:pt x="5296" y="1724"/>
                  <a:pt x="5315" y="1747"/>
                  <a:pt x="5332" y="1771"/>
                </a:cubicBezTo>
                <a:cubicBezTo>
                  <a:pt x="5336" y="1776"/>
                  <a:pt x="5339" y="1780"/>
                  <a:pt x="5342" y="1782"/>
                </a:cubicBezTo>
                <a:lnTo>
                  <a:pt x="5342" y="1782"/>
                </a:lnTo>
                <a:cubicBezTo>
                  <a:pt x="5378" y="1835"/>
                  <a:pt x="5414" y="1889"/>
                  <a:pt x="5446" y="1943"/>
                </a:cubicBezTo>
                <a:cubicBezTo>
                  <a:pt x="5477" y="1994"/>
                  <a:pt x="5507" y="2045"/>
                  <a:pt x="5534" y="2097"/>
                </a:cubicBezTo>
                <a:cubicBezTo>
                  <a:pt x="5548" y="2126"/>
                  <a:pt x="5603" y="2244"/>
                  <a:pt x="5604" y="2244"/>
                </a:cubicBezTo>
                <a:cubicBezTo>
                  <a:pt x="5605" y="2244"/>
                  <a:pt x="5604" y="2244"/>
                  <a:pt x="5604" y="2242"/>
                </a:cubicBezTo>
                <a:lnTo>
                  <a:pt x="5604" y="2242"/>
                </a:lnTo>
                <a:cubicBezTo>
                  <a:pt x="5646" y="2347"/>
                  <a:pt x="5682" y="2454"/>
                  <a:pt x="5711" y="2561"/>
                </a:cubicBezTo>
                <a:cubicBezTo>
                  <a:pt x="5726" y="2620"/>
                  <a:pt x="5741" y="2679"/>
                  <a:pt x="5751" y="2738"/>
                </a:cubicBezTo>
                <a:cubicBezTo>
                  <a:pt x="5756" y="2758"/>
                  <a:pt x="5778" y="2901"/>
                  <a:pt x="5781" y="2901"/>
                </a:cubicBezTo>
                <a:cubicBezTo>
                  <a:pt x="5781" y="2901"/>
                  <a:pt x="5781" y="2892"/>
                  <a:pt x="5779" y="2872"/>
                </a:cubicBezTo>
                <a:lnTo>
                  <a:pt x="5779" y="2872"/>
                </a:lnTo>
                <a:cubicBezTo>
                  <a:pt x="5793" y="2999"/>
                  <a:pt x="5800" y="3127"/>
                  <a:pt x="5800" y="3256"/>
                </a:cubicBezTo>
                <a:cubicBezTo>
                  <a:pt x="5798" y="3323"/>
                  <a:pt x="5796" y="3393"/>
                  <a:pt x="5791" y="3460"/>
                </a:cubicBezTo>
                <a:cubicBezTo>
                  <a:pt x="5787" y="3518"/>
                  <a:pt x="5781" y="3572"/>
                  <a:pt x="5780" y="3582"/>
                </a:cubicBezTo>
                <a:lnTo>
                  <a:pt x="5780" y="3582"/>
                </a:lnTo>
                <a:cubicBezTo>
                  <a:pt x="5759" y="3706"/>
                  <a:pt x="5734" y="3831"/>
                  <a:pt x="5699" y="3953"/>
                </a:cubicBezTo>
                <a:cubicBezTo>
                  <a:pt x="5682" y="4012"/>
                  <a:pt x="5663" y="4069"/>
                  <a:pt x="5642" y="4126"/>
                </a:cubicBezTo>
                <a:cubicBezTo>
                  <a:pt x="5631" y="4155"/>
                  <a:pt x="5621" y="4183"/>
                  <a:pt x="5610" y="4212"/>
                </a:cubicBezTo>
                <a:cubicBezTo>
                  <a:pt x="5606" y="4223"/>
                  <a:pt x="5602" y="4232"/>
                  <a:pt x="5600" y="4238"/>
                </a:cubicBezTo>
                <a:lnTo>
                  <a:pt x="5600" y="4238"/>
                </a:lnTo>
                <a:cubicBezTo>
                  <a:pt x="5597" y="4244"/>
                  <a:pt x="5593" y="4252"/>
                  <a:pt x="5589" y="4261"/>
                </a:cubicBezTo>
                <a:cubicBezTo>
                  <a:pt x="5534" y="4370"/>
                  <a:pt x="5477" y="4478"/>
                  <a:pt x="5412" y="4581"/>
                </a:cubicBezTo>
                <a:cubicBezTo>
                  <a:pt x="5311" y="4737"/>
                  <a:pt x="5324" y="4720"/>
                  <a:pt x="5189" y="4863"/>
                </a:cubicBezTo>
                <a:cubicBezTo>
                  <a:pt x="4814" y="5261"/>
                  <a:pt x="4355" y="5476"/>
                  <a:pt x="3756" y="5573"/>
                </a:cubicBezTo>
                <a:cubicBezTo>
                  <a:pt x="3620" y="5595"/>
                  <a:pt x="3482" y="5605"/>
                  <a:pt x="3344" y="5605"/>
                </a:cubicBezTo>
                <a:cubicBezTo>
                  <a:pt x="2954" y="5605"/>
                  <a:pt x="2572" y="5519"/>
                  <a:pt x="2265" y="5346"/>
                </a:cubicBezTo>
                <a:cubicBezTo>
                  <a:pt x="2214" y="5316"/>
                  <a:pt x="2164" y="5285"/>
                  <a:pt x="2113" y="5253"/>
                </a:cubicBezTo>
                <a:cubicBezTo>
                  <a:pt x="2098" y="5243"/>
                  <a:pt x="2015" y="5180"/>
                  <a:pt x="2013" y="5180"/>
                </a:cubicBezTo>
                <a:lnTo>
                  <a:pt x="2013" y="5180"/>
                </a:lnTo>
                <a:cubicBezTo>
                  <a:pt x="2013" y="5180"/>
                  <a:pt x="2019" y="5186"/>
                  <a:pt x="2037" y="5200"/>
                </a:cubicBezTo>
                <a:cubicBezTo>
                  <a:pt x="1930" y="5114"/>
                  <a:pt x="1831" y="5019"/>
                  <a:pt x="1740" y="4916"/>
                </a:cubicBezTo>
                <a:cubicBezTo>
                  <a:pt x="1728" y="4902"/>
                  <a:pt x="1675" y="4837"/>
                  <a:pt x="1657" y="4816"/>
                </a:cubicBezTo>
                <a:lnTo>
                  <a:pt x="1657" y="4816"/>
                </a:lnTo>
                <a:cubicBezTo>
                  <a:pt x="1647" y="4801"/>
                  <a:pt x="1584" y="4711"/>
                  <a:pt x="1570" y="4688"/>
                </a:cubicBezTo>
                <a:cubicBezTo>
                  <a:pt x="1500" y="4579"/>
                  <a:pt x="1439" y="4465"/>
                  <a:pt x="1382" y="4347"/>
                </a:cubicBezTo>
                <a:cubicBezTo>
                  <a:pt x="1372" y="4327"/>
                  <a:pt x="1369" y="4322"/>
                  <a:pt x="1368" y="4322"/>
                </a:cubicBezTo>
                <a:lnTo>
                  <a:pt x="1368" y="4322"/>
                </a:lnTo>
                <a:cubicBezTo>
                  <a:pt x="1368" y="4322"/>
                  <a:pt x="1368" y="4322"/>
                  <a:pt x="1368" y="4322"/>
                </a:cubicBezTo>
                <a:lnTo>
                  <a:pt x="1368" y="4322"/>
                </a:lnTo>
                <a:cubicBezTo>
                  <a:pt x="1366" y="4315"/>
                  <a:pt x="1360" y="4299"/>
                  <a:pt x="1348" y="4265"/>
                </a:cubicBezTo>
                <a:cubicBezTo>
                  <a:pt x="1329" y="4210"/>
                  <a:pt x="1308" y="4155"/>
                  <a:pt x="1291" y="4101"/>
                </a:cubicBezTo>
                <a:cubicBezTo>
                  <a:pt x="1251" y="3974"/>
                  <a:pt x="1220" y="3848"/>
                  <a:pt x="1197" y="3717"/>
                </a:cubicBezTo>
                <a:cubicBezTo>
                  <a:pt x="1192" y="3696"/>
                  <a:pt x="1179" y="3596"/>
                  <a:pt x="1178" y="3596"/>
                </a:cubicBezTo>
                <a:lnTo>
                  <a:pt x="1178" y="3596"/>
                </a:lnTo>
                <a:cubicBezTo>
                  <a:pt x="1178" y="3596"/>
                  <a:pt x="1179" y="3606"/>
                  <a:pt x="1182" y="3633"/>
                </a:cubicBezTo>
                <a:cubicBezTo>
                  <a:pt x="1173" y="3568"/>
                  <a:pt x="1167" y="3502"/>
                  <a:pt x="1165" y="3437"/>
                </a:cubicBezTo>
                <a:cubicBezTo>
                  <a:pt x="1157" y="3304"/>
                  <a:pt x="1157" y="3174"/>
                  <a:pt x="1165" y="3041"/>
                </a:cubicBezTo>
                <a:cubicBezTo>
                  <a:pt x="1167" y="3011"/>
                  <a:pt x="1179" y="2898"/>
                  <a:pt x="1181" y="2870"/>
                </a:cubicBezTo>
                <a:lnTo>
                  <a:pt x="1181" y="2870"/>
                </a:lnTo>
                <a:cubicBezTo>
                  <a:pt x="1186" y="2847"/>
                  <a:pt x="1203" y="2750"/>
                  <a:pt x="1209" y="2721"/>
                </a:cubicBezTo>
                <a:cubicBezTo>
                  <a:pt x="1239" y="2580"/>
                  <a:pt x="1281" y="2443"/>
                  <a:pt x="1327" y="2306"/>
                </a:cubicBezTo>
                <a:cubicBezTo>
                  <a:pt x="1342" y="2262"/>
                  <a:pt x="1345" y="2248"/>
                  <a:pt x="1346" y="2244"/>
                </a:cubicBezTo>
                <a:lnTo>
                  <a:pt x="1346" y="2244"/>
                </a:lnTo>
                <a:cubicBezTo>
                  <a:pt x="1348" y="2241"/>
                  <a:pt x="1355" y="2229"/>
                  <a:pt x="1376" y="2188"/>
                </a:cubicBezTo>
                <a:cubicBezTo>
                  <a:pt x="1407" y="2125"/>
                  <a:pt x="1439" y="2059"/>
                  <a:pt x="1475" y="1998"/>
                </a:cubicBezTo>
                <a:cubicBezTo>
                  <a:pt x="1511" y="1937"/>
                  <a:pt x="1551" y="1878"/>
                  <a:pt x="1588" y="1819"/>
                </a:cubicBezTo>
                <a:cubicBezTo>
                  <a:pt x="1603" y="1799"/>
                  <a:pt x="1618" y="1779"/>
                  <a:pt x="1632" y="1759"/>
                </a:cubicBezTo>
                <a:lnTo>
                  <a:pt x="1632" y="1759"/>
                </a:lnTo>
                <a:cubicBezTo>
                  <a:pt x="1639" y="1751"/>
                  <a:pt x="1646" y="1741"/>
                  <a:pt x="1654" y="1733"/>
                </a:cubicBezTo>
                <a:cubicBezTo>
                  <a:pt x="1744" y="1632"/>
                  <a:pt x="1839" y="1535"/>
                  <a:pt x="1945" y="1446"/>
                </a:cubicBezTo>
                <a:cubicBezTo>
                  <a:pt x="1949" y="1443"/>
                  <a:pt x="1952" y="1440"/>
                  <a:pt x="1955" y="1437"/>
                </a:cubicBezTo>
                <a:lnTo>
                  <a:pt x="1955" y="1437"/>
                </a:lnTo>
                <a:cubicBezTo>
                  <a:pt x="1958" y="1435"/>
                  <a:pt x="1960" y="1434"/>
                  <a:pt x="1963" y="1431"/>
                </a:cubicBezTo>
                <a:cubicBezTo>
                  <a:pt x="1993" y="1410"/>
                  <a:pt x="2022" y="1389"/>
                  <a:pt x="2054" y="1370"/>
                </a:cubicBezTo>
                <a:cubicBezTo>
                  <a:pt x="2115" y="1328"/>
                  <a:pt x="2180" y="1292"/>
                  <a:pt x="2246" y="1257"/>
                </a:cubicBezTo>
                <a:cubicBezTo>
                  <a:pt x="2372" y="1191"/>
                  <a:pt x="2412" y="1174"/>
                  <a:pt x="2604" y="1120"/>
                </a:cubicBezTo>
                <a:cubicBezTo>
                  <a:pt x="2802" y="1065"/>
                  <a:pt x="2859" y="1059"/>
                  <a:pt x="3023" y="1044"/>
                </a:cubicBezTo>
                <a:cubicBezTo>
                  <a:pt x="3046" y="1042"/>
                  <a:pt x="3069" y="1039"/>
                  <a:pt x="3092" y="1035"/>
                </a:cubicBezTo>
                <a:lnTo>
                  <a:pt x="3092" y="1035"/>
                </a:lnTo>
                <a:cubicBezTo>
                  <a:pt x="3113" y="1033"/>
                  <a:pt x="3134" y="1031"/>
                  <a:pt x="3156" y="1027"/>
                </a:cubicBezTo>
                <a:cubicBezTo>
                  <a:pt x="3317" y="1000"/>
                  <a:pt x="3479" y="986"/>
                  <a:pt x="3639" y="986"/>
                </a:cubicBezTo>
                <a:close/>
                <a:moveTo>
                  <a:pt x="3656" y="0"/>
                </a:moveTo>
                <a:cubicBezTo>
                  <a:pt x="3424" y="0"/>
                  <a:pt x="3191" y="20"/>
                  <a:pt x="2962" y="55"/>
                </a:cubicBezTo>
                <a:lnTo>
                  <a:pt x="2962" y="55"/>
                </a:lnTo>
                <a:cubicBezTo>
                  <a:pt x="1592" y="189"/>
                  <a:pt x="506" y="1128"/>
                  <a:pt x="238" y="2500"/>
                </a:cubicBezTo>
                <a:cubicBezTo>
                  <a:pt x="0" y="3730"/>
                  <a:pt x="360" y="5131"/>
                  <a:pt x="1367" y="5933"/>
                </a:cubicBezTo>
                <a:cubicBezTo>
                  <a:pt x="1934" y="6385"/>
                  <a:pt x="2656" y="6602"/>
                  <a:pt x="3382" y="6602"/>
                </a:cubicBezTo>
                <a:cubicBezTo>
                  <a:pt x="4138" y="6602"/>
                  <a:pt x="4898" y="6367"/>
                  <a:pt x="5494" y="5917"/>
                </a:cubicBezTo>
                <a:cubicBezTo>
                  <a:pt x="6607" y="5078"/>
                  <a:pt x="7041" y="3580"/>
                  <a:pt x="6659" y="2253"/>
                </a:cubicBezTo>
                <a:cubicBezTo>
                  <a:pt x="6453" y="1537"/>
                  <a:pt x="6015" y="905"/>
                  <a:pt x="5393" y="488"/>
                </a:cubicBezTo>
                <a:cubicBezTo>
                  <a:pt x="4872" y="137"/>
                  <a:pt x="4267" y="0"/>
                  <a:pt x="3656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53" name="Google Shape;9953;p39"/>
          <p:cNvSpPr/>
          <p:nvPr/>
        </p:nvSpPr>
        <p:spPr>
          <a:xfrm>
            <a:off x="6481200" y="3686100"/>
            <a:ext cx="146125" cy="137000"/>
          </a:xfrm>
          <a:custGeom>
            <a:avLst/>
            <a:gdLst/>
            <a:ahLst/>
            <a:cxnLst/>
            <a:rect l="l" t="t" r="r" b="b"/>
            <a:pathLst>
              <a:path w="5845" h="5480" extrusionOk="0">
                <a:moveTo>
                  <a:pt x="3672" y="1101"/>
                </a:moveTo>
                <a:cubicBezTo>
                  <a:pt x="3677" y="1103"/>
                  <a:pt x="3681" y="1105"/>
                  <a:pt x="3685" y="1107"/>
                </a:cubicBezTo>
                <a:lnTo>
                  <a:pt x="3685" y="1107"/>
                </a:lnTo>
                <a:cubicBezTo>
                  <a:pt x="3681" y="1105"/>
                  <a:pt x="3677" y="1103"/>
                  <a:pt x="3672" y="1101"/>
                </a:cubicBezTo>
                <a:close/>
                <a:moveTo>
                  <a:pt x="3072" y="4464"/>
                </a:moveTo>
                <a:lnTo>
                  <a:pt x="3072" y="4464"/>
                </a:lnTo>
                <a:cubicBezTo>
                  <a:pt x="3071" y="4464"/>
                  <a:pt x="3070" y="4464"/>
                  <a:pt x="3069" y="4464"/>
                </a:cubicBezTo>
                <a:lnTo>
                  <a:pt x="3069" y="4464"/>
                </a:lnTo>
                <a:cubicBezTo>
                  <a:pt x="3070" y="4464"/>
                  <a:pt x="3071" y="4464"/>
                  <a:pt x="3072" y="4464"/>
                </a:cubicBezTo>
                <a:close/>
                <a:moveTo>
                  <a:pt x="3052" y="4466"/>
                </a:moveTo>
                <a:lnTo>
                  <a:pt x="3052" y="4466"/>
                </a:lnTo>
                <a:cubicBezTo>
                  <a:pt x="3035" y="4469"/>
                  <a:pt x="3029" y="4470"/>
                  <a:pt x="3029" y="4470"/>
                </a:cubicBezTo>
                <a:cubicBezTo>
                  <a:pt x="3028" y="4470"/>
                  <a:pt x="3040" y="4468"/>
                  <a:pt x="3052" y="4466"/>
                </a:cubicBezTo>
                <a:close/>
                <a:moveTo>
                  <a:pt x="3036" y="989"/>
                </a:moveTo>
                <a:cubicBezTo>
                  <a:pt x="3084" y="989"/>
                  <a:pt x="3131" y="990"/>
                  <a:pt x="3177" y="992"/>
                </a:cubicBezTo>
                <a:cubicBezTo>
                  <a:pt x="3207" y="994"/>
                  <a:pt x="3236" y="998"/>
                  <a:pt x="3264" y="1000"/>
                </a:cubicBezTo>
                <a:cubicBezTo>
                  <a:pt x="3270" y="1000"/>
                  <a:pt x="3275" y="1000"/>
                  <a:pt x="3280" y="1000"/>
                </a:cubicBezTo>
                <a:lnTo>
                  <a:pt x="3280" y="1000"/>
                </a:lnTo>
                <a:cubicBezTo>
                  <a:pt x="3393" y="1021"/>
                  <a:pt x="3502" y="1045"/>
                  <a:pt x="3611" y="1080"/>
                </a:cubicBezTo>
                <a:cubicBezTo>
                  <a:pt x="3640" y="1091"/>
                  <a:pt x="3708" y="1119"/>
                  <a:pt x="3711" y="1119"/>
                </a:cubicBezTo>
                <a:cubicBezTo>
                  <a:pt x="3711" y="1119"/>
                  <a:pt x="3710" y="1118"/>
                  <a:pt x="3707" y="1117"/>
                </a:cubicBezTo>
                <a:lnTo>
                  <a:pt x="3707" y="1117"/>
                </a:lnTo>
                <a:cubicBezTo>
                  <a:pt x="3752" y="1138"/>
                  <a:pt x="3795" y="1160"/>
                  <a:pt x="3839" y="1186"/>
                </a:cubicBezTo>
                <a:cubicBezTo>
                  <a:pt x="3883" y="1209"/>
                  <a:pt x="3923" y="1236"/>
                  <a:pt x="3965" y="1261"/>
                </a:cubicBezTo>
                <a:cubicBezTo>
                  <a:pt x="3979" y="1270"/>
                  <a:pt x="3990" y="1277"/>
                  <a:pt x="3997" y="1281"/>
                </a:cubicBezTo>
                <a:lnTo>
                  <a:pt x="3997" y="1281"/>
                </a:lnTo>
                <a:cubicBezTo>
                  <a:pt x="4000" y="1284"/>
                  <a:pt x="4004" y="1288"/>
                  <a:pt x="4010" y="1293"/>
                </a:cubicBezTo>
                <a:cubicBezTo>
                  <a:pt x="4096" y="1369"/>
                  <a:pt x="4178" y="1443"/>
                  <a:pt x="4252" y="1531"/>
                </a:cubicBezTo>
                <a:cubicBezTo>
                  <a:pt x="4265" y="1544"/>
                  <a:pt x="4276" y="1558"/>
                  <a:pt x="4288" y="1572"/>
                </a:cubicBezTo>
                <a:lnTo>
                  <a:pt x="4288" y="1572"/>
                </a:lnTo>
                <a:cubicBezTo>
                  <a:pt x="4314" y="1615"/>
                  <a:pt x="4345" y="1659"/>
                  <a:pt x="4374" y="1704"/>
                </a:cubicBezTo>
                <a:cubicBezTo>
                  <a:pt x="4397" y="1744"/>
                  <a:pt x="4422" y="1784"/>
                  <a:pt x="4444" y="1826"/>
                </a:cubicBezTo>
                <a:cubicBezTo>
                  <a:pt x="4456" y="1852"/>
                  <a:pt x="4498" y="1948"/>
                  <a:pt x="4500" y="1948"/>
                </a:cubicBezTo>
                <a:cubicBezTo>
                  <a:pt x="4500" y="1948"/>
                  <a:pt x="4500" y="1947"/>
                  <a:pt x="4500" y="1946"/>
                </a:cubicBezTo>
                <a:lnTo>
                  <a:pt x="4500" y="1946"/>
                </a:lnTo>
                <a:cubicBezTo>
                  <a:pt x="4527" y="2021"/>
                  <a:pt x="4553" y="2096"/>
                  <a:pt x="4574" y="2174"/>
                </a:cubicBezTo>
                <a:cubicBezTo>
                  <a:pt x="4587" y="2220"/>
                  <a:pt x="4597" y="2266"/>
                  <a:pt x="4608" y="2315"/>
                </a:cubicBezTo>
                <a:cubicBezTo>
                  <a:pt x="4614" y="2346"/>
                  <a:pt x="4627" y="2444"/>
                  <a:pt x="4628" y="2444"/>
                </a:cubicBezTo>
                <a:cubicBezTo>
                  <a:pt x="4629" y="2444"/>
                  <a:pt x="4628" y="2430"/>
                  <a:pt x="4625" y="2395"/>
                </a:cubicBezTo>
                <a:lnTo>
                  <a:pt x="4625" y="2395"/>
                </a:lnTo>
                <a:cubicBezTo>
                  <a:pt x="4635" y="2498"/>
                  <a:pt x="4644" y="2599"/>
                  <a:pt x="4642" y="2702"/>
                </a:cubicBezTo>
                <a:cubicBezTo>
                  <a:pt x="4642" y="2757"/>
                  <a:pt x="4639" y="2812"/>
                  <a:pt x="4635" y="2867"/>
                </a:cubicBezTo>
                <a:cubicBezTo>
                  <a:pt x="4633" y="2890"/>
                  <a:pt x="4631" y="2915"/>
                  <a:pt x="4629" y="2938"/>
                </a:cubicBezTo>
                <a:cubicBezTo>
                  <a:pt x="4629" y="2941"/>
                  <a:pt x="4629" y="2943"/>
                  <a:pt x="4629" y="2945"/>
                </a:cubicBezTo>
                <a:lnTo>
                  <a:pt x="4629" y="2945"/>
                </a:lnTo>
                <a:cubicBezTo>
                  <a:pt x="4610" y="3044"/>
                  <a:pt x="4592" y="3139"/>
                  <a:pt x="4564" y="3235"/>
                </a:cubicBezTo>
                <a:cubicBezTo>
                  <a:pt x="4551" y="3282"/>
                  <a:pt x="4536" y="3328"/>
                  <a:pt x="4519" y="3372"/>
                </a:cubicBezTo>
                <a:cubicBezTo>
                  <a:pt x="4511" y="3396"/>
                  <a:pt x="4503" y="3419"/>
                  <a:pt x="4494" y="3442"/>
                </a:cubicBezTo>
                <a:cubicBezTo>
                  <a:pt x="4493" y="3445"/>
                  <a:pt x="4492" y="3448"/>
                  <a:pt x="4491" y="3451"/>
                </a:cubicBezTo>
                <a:lnTo>
                  <a:pt x="4491" y="3451"/>
                </a:lnTo>
                <a:cubicBezTo>
                  <a:pt x="4490" y="3453"/>
                  <a:pt x="4489" y="3455"/>
                  <a:pt x="4488" y="3457"/>
                </a:cubicBezTo>
                <a:cubicBezTo>
                  <a:pt x="4439" y="3543"/>
                  <a:pt x="4399" y="3629"/>
                  <a:pt x="4345" y="3714"/>
                </a:cubicBezTo>
                <a:cubicBezTo>
                  <a:pt x="4335" y="3728"/>
                  <a:pt x="4281" y="3805"/>
                  <a:pt x="4270" y="3821"/>
                </a:cubicBezTo>
                <a:lnTo>
                  <a:pt x="4270" y="3821"/>
                </a:lnTo>
                <a:cubicBezTo>
                  <a:pt x="4265" y="3827"/>
                  <a:pt x="4261" y="3833"/>
                  <a:pt x="4258" y="3836"/>
                </a:cubicBezTo>
                <a:cubicBezTo>
                  <a:pt x="4233" y="3863"/>
                  <a:pt x="4210" y="3891"/>
                  <a:pt x="4184" y="3918"/>
                </a:cubicBezTo>
                <a:cubicBezTo>
                  <a:pt x="4149" y="3956"/>
                  <a:pt x="4113" y="3990"/>
                  <a:pt x="4077" y="4025"/>
                </a:cubicBezTo>
                <a:cubicBezTo>
                  <a:pt x="4063" y="4038"/>
                  <a:pt x="3976" y="4107"/>
                  <a:pt x="3979" y="4107"/>
                </a:cubicBezTo>
                <a:cubicBezTo>
                  <a:pt x="3979" y="4107"/>
                  <a:pt x="3980" y="4107"/>
                  <a:pt x="3980" y="4107"/>
                </a:cubicBezTo>
                <a:lnTo>
                  <a:pt x="3980" y="4107"/>
                </a:lnTo>
                <a:cubicBezTo>
                  <a:pt x="3895" y="4167"/>
                  <a:pt x="3805" y="4221"/>
                  <a:pt x="3713" y="4270"/>
                </a:cubicBezTo>
                <a:cubicBezTo>
                  <a:pt x="3690" y="4281"/>
                  <a:pt x="3603" y="4321"/>
                  <a:pt x="3608" y="4321"/>
                </a:cubicBezTo>
                <a:cubicBezTo>
                  <a:pt x="3609" y="4321"/>
                  <a:pt x="3610" y="4320"/>
                  <a:pt x="3614" y="4319"/>
                </a:cubicBezTo>
                <a:lnTo>
                  <a:pt x="3614" y="4319"/>
                </a:lnTo>
                <a:cubicBezTo>
                  <a:pt x="3570" y="4336"/>
                  <a:pt x="3525" y="4351"/>
                  <a:pt x="3481" y="4365"/>
                </a:cubicBezTo>
                <a:cubicBezTo>
                  <a:pt x="3350" y="4407"/>
                  <a:pt x="3217" y="4438"/>
                  <a:pt x="3080" y="4461"/>
                </a:cubicBezTo>
                <a:cubicBezTo>
                  <a:pt x="3073" y="4463"/>
                  <a:pt x="3067" y="4464"/>
                  <a:pt x="3061" y="4465"/>
                </a:cubicBezTo>
                <a:lnTo>
                  <a:pt x="3061" y="4465"/>
                </a:lnTo>
                <a:cubicBezTo>
                  <a:pt x="3027" y="4468"/>
                  <a:pt x="2993" y="4470"/>
                  <a:pt x="2958" y="4474"/>
                </a:cubicBezTo>
                <a:cubicBezTo>
                  <a:pt x="2899" y="4478"/>
                  <a:pt x="2840" y="4480"/>
                  <a:pt x="2779" y="4480"/>
                </a:cubicBezTo>
                <a:cubicBezTo>
                  <a:pt x="2762" y="4481"/>
                  <a:pt x="2745" y="4481"/>
                  <a:pt x="2728" y="4481"/>
                </a:cubicBezTo>
                <a:cubicBezTo>
                  <a:pt x="2682" y="4481"/>
                  <a:pt x="2635" y="4479"/>
                  <a:pt x="2588" y="4476"/>
                </a:cubicBezTo>
                <a:cubicBezTo>
                  <a:pt x="2560" y="4474"/>
                  <a:pt x="2533" y="4470"/>
                  <a:pt x="2505" y="4468"/>
                </a:cubicBezTo>
                <a:cubicBezTo>
                  <a:pt x="2503" y="4468"/>
                  <a:pt x="2500" y="4468"/>
                  <a:pt x="2498" y="4467"/>
                </a:cubicBezTo>
                <a:lnTo>
                  <a:pt x="2498" y="4467"/>
                </a:lnTo>
                <a:cubicBezTo>
                  <a:pt x="2389" y="4444"/>
                  <a:pt x="2284" y="4423"/>
                  <a:pt x="2179" y="4388"/>
                </a:cubicBezTo>
                <a:cubicBezTo>
                  <a:pt x="2150" y="4378"/>
                  <a:pt x="2089" y="4350"/>
                  <a:pt x="2086" y="4350"/>
                </a:cubicBezTo>
                <a:lnTo>
                  <a:pt x="2086" y="4350"/>
                </a:lnTo>
                <a:cubicBezTo>
                  <a:pt x="2085" y="4350"/>
                  <a:pt x="2095" y="4356"/>
                  <a:pt x="2126" y="4371"/>
                </a:cubicBezTo>
                <a:cubicBezTo>
                  <a:pt x="2071" y="4346"/>
                  <a:pt x="2017" y="4318"/>
                  <a:pt x="1964" y="4289"/>
                </a:cubicBezTo>
                <a:cubicBezTo>
                  <a:pt x="1924" y="4266"/>
                  <a:pt x="1884" y="4240"/>
                  <a:pt x="1844" y="4215"/>
                </a:cubicBezTo>
                <a:cubicBezTo>
                  <a:pt x="1818" y="4198"/>
                  <a:pt x="1769" y="4158"/>
                  <a:pt x="1768" y="4158"/>
                </a:cubicBezTo>
                <a:lnTo>
                  <a:pt x="1768" y="4158"/>
                </a:lnTo>
                <a:cubicBezTo>
                  <a:pt x="1768" y="4158"/>
                  <a:pt x="1777" y="4166"/>
                  <a:pt x="1804" y="4190"/>
                </a:cubicBezTo>
                <a:cubicBezTo>
                  <a:pt x="1720" y="4116"/>
                  <a:pt x="1637" y="4044"/>
                  <a:pt x="1564" y="3960"/>
                </a:cubicBezTo>
                <a:cubicBezTo>
                  <a:pt x="1558" y="3953"/>
                  <a:pt x="1523" y="3910"/>
                  <a:pt x="1505" y="3887"/>
                </a:cubicBezTo>
                <a:lnTo>
                  <a:pt x="1505" y="3887"/>
                </a:lnTo>
                <a:cubicBezTo>
                  <a:pt x="1486" y="3860"/>
                  <a:pt x="1451" y="3810"/>
                  <a:pt x="1444" y="3800"/>
                </a:cubicBezTo>
                <a:cubicBezTo>
                  <a:pt x="1389" y="3712"/>
                  <a:pt x="1345" y="3617"/>
                  <a:pt x="1294" y="3526"/>
                </a:cubicBezTo>
                <a:cubicBezTo>
                  <a:pt x="1292" y="3522"/>
                  <a:pt x="1290" y="3518"/>
                  <a:pt x="1288" y="3515"/>
                </a:cubicBezTo>
                <a:lnTo>
                  <a:pt x="1288" y="3515"/>
                </a:lnTo>
                <a:cubicBezTo>
                  <a:pt x="1286" y="3508"/>
                  <a:pt x="1282" y="3497"/>
                  <a:pt x="1277" y="3484"/>
                </a:cubicBezTo>
                <a:cubicBezTo>
                  <a:pt x="1262" y="3440"/>
                  <a:pt x="1246" y="3398"/>
                  <a:pt x="1231" y="3353"/>
                </a:cubicBezTo>
                <a:cubicBezTo>
                  <a:pt x="1199" y="3252"/>
                  <a:pt x="1174" y="3149"/>
                  <a:pt x="1155" y="3046"/>
                </a:cubicBezTo>
                <a:cubicBezTo>
                  <a:pt x="1149" y="3013"/>
                  <a:pt x="1144" y="2955"/>
                  <a:pt x="1143" y="2955"/>
                </a:cubicBezTo>
                <a:lnTo>
                  <a:pt x="1143" y="2955"/>
                </a:lnTo>
                <a:cubicBezTo>
                  <a:pt x="1143" y="2955"/>
                  <a:pt x="1144" y="2969"/>
                  <a:pt x="1147" y="3006"/>
                </a:cubicBezTo>
                <a:cubicBezTo>
                  <a:pt x="1142" y="2953"/>
                  <a:pt x="1136" y="2900"/>
                  <a:pt x="1134" y="2848"/>
                </a:cubicBezTo>
                <a:cubicBezTo>
                  <a:pt x="1128" y="2742"/>
                  <a:pt x="1128" y="2637"/>
                  <a:pt x="1134" y="2532"/>
                </a:cubicBezTo>
                <a:cubicBezTo>
                  <a:pt x="1135" y="2514"/>
                  <a:pt x="1144" y="2437"/>
                  <a:pt x="1147" y="2404"/>
                </a:cubicBezTo>
                <a:lnTo>
                  <a:pt x="1147" y="2404"/>
                </a:lnTo>
                <a:cubicBezTo>
                  <a:pt x="1152" y="2372"/>
                  <a:pt x="1162" y="2318"/>
                  <a:pt x="1166" y="2302"/>
                </a:cubicBezTo>
                <a:cubicBezTo>
                  <a:pt x="1189" y="2188"/>
                  <a:pt x="1222" y="2081"/>
                  <a:pt x="1260" y="1969"/>
                </a:cubicBezTo>
                <a:cubicBezTo>
                  <a:pt x="1266" y="1952"/>
                  <a:pt x="1270" y="1941"/>
                  <a:pt x="1272" y="1933"/>
                </a:cubicBezTo>
                <a:lnTo>
                  <a:pt x="1272" y="1933"/>
                </a:lnTo>
                <a:cubicBezTo>
                  <a:pt x="1276" y="1926"/>
                  <a:pt x="1282" y="1915"/>
                  <a:pt x="1290" y="1900"/>
                </a:cubicBezTo>
                <a:cubicBezTo>
                  <a:pt x="1315" y="1849"/>
                  <a:pt x="1340" y="1797"/>
                  <a:pt x="1368" y="1748"/>
                </a:cubicBezTo>
                <a:cubicBezTo>
                  <a:pt x="1397" y="1700"/>
                  <a:pt x="1429" y="1651"/>
                  <a:pt x="1460" y="1605"/>
                </a:cubicBezTo>
                <a:cubicBezTo>
                  <a:pt x="1471" y="1589"/>
                  <a:pt x="1477" y="1579"/>
                  <a:pt x="1481" y="1572"/>
                </a:cubicBezTo>
                <a:lnTo>
                  <a:pt x="1481" y="1572"/>
                </a:lnTo>
                <a:cubicBezTo>
                  <a:pt x="1485" y="1568"/>
                  <a:pt x="1490" y="1563"/>
                  <a:pt x="1496" y="1556"/>
                </a:cubicBezTo>
                <a:cubicBezTo>
                  <a:pt x="1571" y="1480"/>
                  <a:pt x="1645" y="1406"/>
                  <a:pt x="1723" y="1331"/>
                </a:cubicBezTo>
                <a:lnTo>
                  <a:pt x="1723" y="1331"/>
                </a:lnTo>
                <a:cubicBezTo>
                  <a:pt x="1723" y="1331"/>
                  <a:pt x="1724" y="1331"/>
                  <a:pt x="1724" y="1331"/>
                </a:cubicBezTo>
                <a:cubicBezTo>
                  <a:pt x="1747" y="1314"/>
                  <a:pt x="1770" y="1297"/>
                  <a:pt x="1795" y="1280"/>
                </a:cubicBezTo>
                <a:cubicBezTo>
                  <a:pt x="1846" y="1249"/>
                  <a:pt x="1897" y="1219"/>
                  <a:pt x="1949" y="1192"/>
                </a:cubicBezTo>
                <a:cubicBezTo>
                  <a:pt x="1970" y="1179"/>
                  <a:pt x="1993" y="1171"/>
                  <a:pt x="2015" y="1158"/>
                </a:cubicBezTo>
                <a:cubicBezTo>
                  <a:pt x="2019" y="1156"/>
                  <a:pt x="2023" y="1153"/>
                  <a:pt x="2026" y="1151"/>
                </a:cubicBezTo>
                <a:lnTo>
                  <a:pt x="2026" y="1151"/>
                </a:lnTo>
                <a:cubicBezTo>
                  <a:pt x="2028" y="1151"/>
                  <a:pt x="2030" y="1150"/>
                  <a:pt x="2031" y="1150"/>
                </a:cubicBezTo>
                <a:cubicBezTo>
                  <a:pt x="2092" y="1131"/>
                  <a:pt x="2151" y="1108"/>
                  <a:pt x="2213" y="1091"/>
                </a:cubicBezTo>
                <a:cubicBezTo>
                  <a:pt x="2269" y="1076"/>
                  <a:pt x="2328" y="1066"/>
                  <a:pt x="2385" y="1051"/>
                </a:cubicBezTo>
                <a:cubicBezTo>
                  <a:pt x="2395" y="1049"/>
                  <a:pt x="2412" y="1046"/>
                  <a:pt x="2426" y="1043"/>
                </a:cubicBezTo>
                <a:lnTo>
                  <a:pt x="2426" y="1043"/>
                </a:lnTo>
                <a:cubicBezTo>
                  <a:pt x="2457" y="1040"/>
                  <a:pt x="2490" y="1037"/>
                  <a:pt x="2522" y="1034"/>
                </a:cubicBezTo>
                <a:cubicBezTo>
                  <a:pt x="2545" y="1032"/>
                  <a:pt x="2568" y="1029"/>
                  <a:pt x="2590" y="1025"/>
                </a:cubicBezTo>
                <a:lnTo>
                  <a:pt x="2590" y="1025"/>
                </a:lnTo>
                <a:cubicBezTo>
                  <a:pt x="2612" y="1023"/>
                  <a:pt x="2633" y="1021"/>
                  <a:pt x="2655" y="1017"/>
                </a:cubicBezTo>
                <a:cubicBezTo>
                  <a:pt x="2687" y="1011"/>
                  <a:pt x="2720" y="1004"/>
                  <a:pt x="2754" y="1000"/>
                </a:cubicBezTo>
                <a:lnTo>
                  <a:pt x="2754" y="1000"/>
                </a:lnTo>
                <a:cubicBezTo>
                  <a:pt x="2725" y="1004"/>
                  <a:pt x="2717" y="1006"/>
                  <a:pt x="2719" y="1006"/>
                </a:cubicBezTo>
                <a:cubicBezTo>
                  <a:pt x="2724" y="1006"/>
                  <a:pt x="2776" y="1000"/>
                  <a:pt x="2790" y="998"/>
                </a:cubicBezTo>
                <a:cubicBezTo>
                  <a:pt x="2853" y="996"/>
                  <a:pt x="2914" y="990"/>
                  <a:pt x="2977" y="990"/>
                </a:cubicBezTo>
                <a:cubicBezTo>
                  <a:pt x="2997" y="989"/>
                  <a:pt x="3017" y="989"/>
                  <a:pt x="3036" y="989"/>
                </a:cubicBezTo>
                <a:close/>
                <a:moveTo>
                  <a:pt x="3033" y="0"/>
                </a:moveTo>
                <a:cubicBezTo>
                  <a:pt x="2855" y="0"/>
                  <a:pt x="2675" y="14"/>
                  <a:pt x="2498" y="40"/>
                </a:cubicBezTo>
                <a:lnTo>
                  <a:pt x="2498" y="40"/>
                </a:lnTo>
                <a:cubicBezTo>
                  <a:pt x="1906" y="92"/>
                  <a:pt x="1353" y="298"/>
                  <a:pt x="921" y="716"/>
                </a:cubicBezTo>
                <a:cubicBezTo>
                  <a:pt x="548" y="1074"/>
                  <a:pt x="295" y="1567"/>
                  <a:pt x="199" y="2073"/>
                </a:cubicBezTo>
                <a:cubicBezTo>
                  <a:pt x="1" y="3090"/>
                  <a:pt x="293" y="4249"/>
                  <a:pt x="1125" y="4914"/>
                </a:cubicBezTo>
                <a:cubicBezTo>
                  <a:pt x="1601" y="5295"/>
                  <a:pt x="2207" y="5480"/>
                  <a:pt x="2815" y="5480"/>
                </a:cubicBezTo>
                <a:cubicBezTo>
                  <a:pt x="3434" y="5480"/>
                  <a:pt x="4057" y="5289"/>
                  <a:pt x="4549" y="4919"/>
                </a:cubicBezTo>
                <a:cubicBezTo>
                  <a:pt x="5476" y="4221"/>
                  <a:pt x="5844" y="2983"/>
                  <a:pt x="5526" y="1874"/>
                </a:cubicBezTo>
                <a:cubicBezTo>
                  <a:pt x="5354" y="1274"/>
                  <a:pt x="4987" y="750"/>
                  <a:pt x="4469" y="402"/>
                </a:cubicBezTo>
                <a:cubicBezTo>
                  <a:pt x="4038" y="112"/>
                  <a:pt x="3538" y="0"/>
                  <a:pt x="3033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54" name="Google Shape;9954;p39"/>
          <p:cNvSpPr txBox="1">
            <a:spLocks noGrp="1"/>
          </p:cNvSpPr>
          <p:nvPr>
            <p:ph type="title"/>
          </p:nvPr>
        </p:nvSpPr>
        <p:spPr>
          <a:xfrm>
            <a:off x="3116850" y="1880650"/>
            <a:ext cx="4541400" cy="1353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b="1" dirty="0" smtClean="0">
                <a:latin typeface="+mj-lt"/>
                <a:cs typeface="Microsoft Sans Serif" pitchFamily="34" charset="0"/>
              </a:rPr>
              <a:t>Електронна будова атома</a:t>
            </a:r>
            <a:endParaRPr b="1">
              <a:latin typeface="+mj-lt"/>
              <a:cs typeface="Microsoft Sans Serif" pitchFamily="34" charset="0"/>
            </a:endParaRPr>
          </a:p>
        </p:txBody>
      </p:sp>
      <p:sp>
        <p:nvSpPr>
          <p:cNvPr id="9955" name="Google Shape;9955;p39"/>
          <p:cNvSpPr txBox="1">
            <a:spLocks noGrp="1"/>
          </p:cNvSpPr>
          <p:nvPr>
            <p:ph type="title" idx="2"/>
          </p:nvPr>
        </p:nvSpPr>
        <p:spPr>
          <a:xfrm>
            <a:off x="1810950" y="2150850"/>
            <a:ext cx="11535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03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+mj-lt"/>
                <a:cs typeface="Microsoft Sans Serif" pitchFamily="34" charset="0"/>
              </a:rPr>
              <a:t>Електрони в атомі</a:t>
            </a:r>
            <a:endParaRPr lang="ru-RU" b="1" dirty="0">
              <a:latin typeface="+mj-lt"/>
              <a:cs typeface="Microsoft Sans Serif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buNone/>
            </a:pPr>
            <a:r>
              <a:rPr lang="uk-UA" sz="1800" b="1" dirty="0" smtClean="0">
                <a:latin typeface="+mn-lt"/>
                <a:cs typeface="Microsoft Sans Serif" pitchFamily="34" charset="0"/>
              </a:rPr>
              <a:t>Електрона </a:t>
            </a:r>
            <a:r>
              <a:rPr lang="uk-UA" sz="1800" b="1" dirty="0" err="1" smtClean="0">
                <a:latin typeface="+mn-lt"/>
                <a:cs typeface="Microsoft Sans Serif" pitchFamily="34" charset="0"/>
              </a:rPr>
              <a:t>орбіталь</a:t>
            </a:r>
            <a:r>
              <a:rPr lang="uk-UA" sz="1800" b="1" dirty="0" smtClean="0">
                <a:latin typeface="+mn-lt"/>
                <a:cs typeface="Microsoft Sans Serif" pitchFamily="34" charset="0"/>
              </a:rPr>
              <a:t> </a:t>
            </a:r>
            <a:r>
              <a:rPr lang="uk-UA" sz="1800" dirty="0" smtClean="0">
                <a:latin typeface="+mn-lt"/>
                <a:cs typeface="Microsoft Sans Serif" pitchFamily="34" charset="0"/>
              </a:rPr>
              <a:t>– частина простору атома, в якій перебування електрона є найбільш імовірним.</a:t>
            </a:r>
          </a:p>
          <a:p>
            <a:pPr algn="just"/>
            <a:r>
              <a:rPr lang="en-US" sz="1800" b="1" i="1" dirty="0" smtClean="0">
                <a:latin typeface="+mn-lt"/>
                <a:cs typeface="Microsoft Sans Serif" pitchFamily="34" charset="0"/>
              </a:rPr>
              <a:t>s</a:t>
            </a:r>
            <a:r>
              <a:rPr lang="en-US" sz="1800" dirty="0" smtClean="0">
                <a:latin typeface="+mn-lt"/>
                <a:cs typeface="Microsoft Sans Serif" pitchFamily="34" charset="0"/>
              </a:rPr>
              <a:t>-</a:t>
            </a:r>
            <a:r>
              <a:rPr lang="uk-UA" sz="1800" dirty="0" err="1" smtClean="0">
                <a:latin typeface="+mn-lt"/>
                <a:cs typeface="Microsoft Sans Serif" pitchFamily="34" charset="0"/>
              </a:rPr>
              <a:t>орбіталь</a:t>
            </a:r>
            <a:r>
              <a:rPr lang="uk-UA" sz="1800" dirty="0" smtClean="0">
                <a:latin typeface="+mn-lt"/>
                <a:cs typeface="Microsoft Sans Serif" pitchFamily="34" charset="0"/>
              </a:rPr>
              <a:t> – сферична</a:t>
            </a:r>
            <a:endParaRPr lang="en-US" sz="1800" dirty="0" smtClean="0">
              <a:latin typeface="+mn-lt"/>
              <a:cs typeface="Microsoft Sans Serif" pitchFamily="34" charset="0"/>
            </a:endParaRPr>
          </a:p>
          <a:p>
            <a:pPr algn="just"/>
            <a:r>
              <a:rPr lang="en-US" sz="1800" b="1" i="1" dirty="0" smtClean="0">
                <a:latin typeface="+mn-lt"/>
                <a:cs typeface="Microsoft Sans Serif" pitchFamily="34" charset="0"/>
              </a:rPr>
              <a:t>p</a:t>
            </a:r>
            <a:r>
              <a:rPr lang="uk-UA" sz="1800" dirty="0" err="1" smtClean="0">
                <a:latin typeface="+mn-lt"/>
                <a:cs typeface="Microsoft Sans Serif" pitchFamily="34" charset="0"/>
              </a:rPr>
              <a:t>-орбіталь</a:t>
            </a:r>
            <a:r>
              <a:rPr lang="uk-UA" sz="1800" dirty="0" smtClean="0">
                <a:latin typeface="+mn-lt"/>
                <a:cs typeface="Microsoft Sans Serif" pitchFamily="34" charset="0"/>
              </a:rPr>
              <a:t> - </a:t>
            </a:r>
            <a:r>
              <a:rPr lang="uk-UA" sz="1800" dirty="0" err="1" smtClean="0">
                <a:latin typeface="+mn-lt"/>
                <a:cs typeface="Microsoft Sans Serif" pitchFamily="34" charset="0"/>
              </a:rPr>
              <a:t>гантелеподібна</a:t>
            </a:r>
            <a:endParaRPr lang="en-US" sz="1800" dirty="0" smtClean="0">
              <a:latin typeface="+mn-lt"/>
              <a:cs typeface="Microsoft Sans Serif" pitchFamily="34" charset="0"/>
            </a:endParaRPr>
          </a:p>
          <a:p>
            <a:pPr algn="just"/>
            <a:r>
              <a:rPr lang="en-US" sz="1800" b="1" i="1" dirty="0" smtClean="0">
                <a:latin typeface="+mn-lt"/>
                <a:cs typeface="Microsoft Sans Serif" pitchFamily="34" charset="0"/>
              </a:rPr>
              <a:t>d</a:t>
            </a:r>
            <a:r>
              <a:rPr lang="uk-UA" sz="1800" dirty="0" err="1" smtClean="0">
                <a:latin typeface="+mn-lt"/>
                <a:cs typeface="Microsoft Sans Serif" pitchFamily="34" charset="0"/>
              </a:rPr>
              <a:t>-орбіталь</a:t>
            </a:r>
            <a:endParaRPr lang="en-US" sz="1800" dirty="0" smtClean="0">
              <a:latin typeface="+mn-lt"/>
              <a:cs typeface="Microsoft Sans Serif" pitchFamily="34" charset="0"/>
            </a:endParaRPr>
          </a:p>
          <a:p>
            <a:pPr algn="just"/>
            <a:r>
              <a:rPr lang="en-US" sz="1800" b="1" i="1" dirty="0" smtClean="0">
                <a:latin typeface="+mn-lt"/>
                <a:cs typeface="Microsoft Sans Serif" pitchFamily="34" charset="0"/>
              </a:rPr>
              <a:t>f</a:t>
            </a:r>
            <a:r>
              <a:rPr lang="uk-UA" sz="1800" dirty="0" err="1" smtClean="0">
                <a:latin typeface="+mn-lt"/>
                <a:cs typeface="Microsoft Sans Serif" pitchFamily="34" charset="0"/>
              </a:rPr>
              <a:t>-орбіталь</a:t>
            </a:r>
            <a:r>
              <a:rPr lang="uk-UA" sz="1800" dirty="0" smtClean="0">
                <a:latin typeface="+mn-lt"/>
                <a:cs typeface="Microsoft Sans Serif" pitchFamily="34" charset="0"/>
              </a:rPr>
              <a:t> </a:t>
            </a:r>
            <a:endParaRPr lang="en-US" sz="1800" dirty="0" smtClean="0">
              <a:latin typeface="+mn-lt"/>
              <a:cs typeface="Microsoft Sans Serif" pitchFamily="34" charset="0"/>
            </a:endParaRPr>
          </a:p>
          <a:p>
            <a:pPr algn="just"/>
            <a:endParaRPr lang="en-US" sz="1800" dirty="0" smtClean="0">
              <a:latin typeface="+mn-lt"/>
              <a:cs typeface="Microsoft Sans Serif" pitchFamily="34" charset="0"/>
            </a:endParaRPr>
          </a:p>
          <a:p>
            <a:pPr algn="just"/>
            <a:r>
              <a:rPr lang="uk-UA" sz="1800" dirty="0" smtClean="0">
                <a:latin typeface="+mn-lt"/>
                <a:cs typeface="Microsoft Sans Serif" pitchFamily="34" charset="0"/>
              </a:rPr>
              <a:t>            - </a:t>
            </a:r>
            <a:r>
              <a:rPr lang="uk-UA" sz="1800" dirty="0" err="1" smtClean="0">
                <a:latin typeface="+mn-lt"/>
                <a:cs typeface="Microsoft Sans Serif" pitchFamily="34" charset="0"/>
              </a:rPr>
              <a:t>орбіталь</a:t>
            </a:r>
            <a:r>
              <a:rPr lang="uk-UA" sz="1800" dirty="0" smtClean="0">
                <a:latin typeface="+mn-lt"/>
                <a:cs typeface="Microsoft Sans Serif" pitchFamily="34" charset="0"/>
              </a:rPr>
              <a:t> з електроном (неспарений електрон).</a:t>
            </a:r>
          </a:p>
          <a:p>
            <a:pPr algn="just"/>
            <a:r>
              <a:rPr lang="uk-UA" sz="1800" dirty="0" smtClean="0">
                <a:latin typeface="+mn-lt"/>
                <a:cs typeface="Microsoft Sans Serif" pitchFamily="34" charset="0"/>
              </a:rPr>
              <a:t>            </a:t>
            </a:r>
            <a:r>
              <a:rPr lang="uk-UA" sz="1800" dirty="0" err="1" smtClean="0">
                <a:latin typeface="+mn-lt"/>
                <a:cs typeface="Microsoft Sans Serif" pitchFamily="34" charset="0"/>
              </a:rPr>
              <a:t>-орбіталь</a:t>
            </a:r>
            <a:r>
              <a:rPr lang="uk-UA" sz="1800" dirty="0" smtClean="0">
                <a:latin typeface="+mn-lt"/>
                <a:cs typeface="Microsoft Sans Serif" pitchFamily="34" charset="0"/>
              </a:rPr>
              <a:t> з двома електронами (спарені електрони). </a:t>
            </a:r>
          </a:p>
          <a:p>
            <a:pPr algn="just"/>
            <a:endParaRPr lang="uk-UA" sz="1800" dirty="0" smtClean="0">
              <a:latin typeface="+mn-lt"/>
              <a:cs typeface="Microsoft Sans Serif" pitchFamily="34" charset="0"/>
            </a:endParaRPr>
          </a:p>
          <a:p>
            <a:pPr algn="just"/>
            <a:r>
              <a:rPr lang="uk-UA" sz="1800" dirty="0" smtClean="0">
                <a:latin typeface="+mn-lt"/>
                <a:cs typeface="Arial"/>
              </a:rPr>
              <a:t>↑ чи </a:t>
            </a:r>
            <a:r>
              <a:rPr lang="uk-UA" sz="1800" dirty="0" smtClean="0">
                <a:latin typeface="+mn-lt"/>
                <a:cs typeface="Microsoft Sans Serif" pitchFamily="34" charset="0"/>
              </a:rPr>
              <a:t>↓ - спін електрона – напрям обертання навколо осі.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3143254"/>
            <a:ext cx="428628" cy="383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3500444"/>
            <a:ext cx="571504" cy="392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+mj-lt"/>
                <a:cs typeface="Microsoft Sans Serif" pitchFamily="34" charset="0"/>
              </a:rPr>
              <a:t>Енергетичні рівні та підрівні</a:t>
            </a:r>
            <a:endParaRPr lang="ru-RU" b="1" dirty="0">
              <a:latin typeface="+mj-lt"/>
              <a:cs typeface="Microsoft Sans Serif" pitchFamily="34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1270650" y="1202075"/>
          <a:ext cx="7020000" cy="340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+mj-lt"/>
                <a:cs typeface="Microsoft Sans Serif" pitchFamily="34" charset="0"/>
              </a:rPr>
              <a:t>Енергетичні рівні та підрівні</a:t>
            </a:r>
            <a:endParaRPr lang="ru-RU" b="1" dirty="0">
              <a:latin typeface="+mj-lt"/>
              <a:cs typeface="Microsoft Sans Serif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r>
              <a:rPr lang="uk-UA" sz="1800" dirty="0" smtClean="0">
                <a:latin typeface="Microsoft Sans Serif" pitchFamily="34" charset="0"/>
                <a:cs typeface="Microsoft Sans Serif" pitchFamily="34" charset="0"/>
              </a:rPr>
              <a:t>             </a:t>
            </a:r>
            <a:r>
              <a:rPr lang="uk-UA" sz="1800" dirty="0" smtClean="0">
                <a:latin typeface="+mn-lt"/>
                <a:cs typeface="Microsoft Sans Serif" pitchFamily="34" charset="0"/>
              </a:rPr>
              <a:t>Послідовність заповнення рівнів і підрівнів:</a:t>
            </a:r>
          </a:p>
          <a:p>
            <a:pPr algn="just">
              <a:buNone/>
            </a:pPr>
            <a:r>
              <a:rPr lang="uk-UA" sz="1800" dirty="0" smtClean="0">
                <a:latin typeface="+mn-lt"/>
                <a:cs typeface="Microsoft Sans Serif" pitchFamily="34" charset="0"/>
              </a:rPr>
              <a:t>            </a:t>
            </a:r>
            <a:r>
              <a:rPr lang="en-US" sz="1800" b="1" dirty="0" smtClean="0">
                <a:latin typeface="+mn-lt"/>
                <a:cs typeface="Microsoft Sans Serif" pitchFamily="34" charset="0"/>
              </a:rPr>
              <a:t>1s </a:t>
            </a:r>
            <a:r>
              <a:rPr lang="en-US" sz="1800" b="1" dirty="0" smtClean="0">
                <a:latin typeface="+mn-lt"/>
                <a:cs typeface="Arial"/>
              </a:rPr>
              <a:t>→ 2s → 2p → 3s → 3p → 4s → 3d → 4p → …</a:t>
            </a:r>
            <a:endParaRPr lang="uk-UA" sz="1800" b="1" dirty="0" smtClean="0">
              <a:latin typeface="+mn-lt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500298" y="1285866"/>
          <a:ext cx="4429156" cy="200152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14578"/>
                <a:gridCol w="221457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Енергетичний рівень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Максимальна кількість електронів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2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2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8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18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4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32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400" b="1" dirty="0" smtClean="0">
                <a:latin typeface="+mj-lt"/>
                <a:cs typeface="Microsoft Sans Serif" pitchFamily="34" charset="0"/>
              </a:rPr>
              <a:t>Електронні та графічні електронні формули</a:t>
            </a:r>
            <a:endParaRPr lang="ru-RU" sz="2400" b="1" dirty="0">
              <a:latin typeface="+mj-lt"/>
              <a:cs typeface="Microsoft Sans Serif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57290" y="1071552"/>
            <a:ext cx="7020000" cy="3406200"/>
          </a:xfrm>
        </p:spPr>
        <p:txBody>
          <a:bodyPr/>
          <a:lstStyle/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  <a:p>
            <a:pPr algn="just">
              <a:buNone/>
            </a:pPr>
            <a:endParaRPr lang="uk-UA" sz="1800" dirty="0" smtClean="0"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r="1034"/>
          <a:stretch>
            <a:fillRect/>
          </a:stretch>
        </p:blipFill>
        <p:spPr bwMode="auto">
          <a:xfrm>
            <a:off x="1142976" y="1285866"/>
            <a:ext cx="7286676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latin typeface="+mj-lt"/>
                <a:cs typeface="Microsoft Sans Serif" pitchFamily="34" charset="0"/>
              </a:rPr>
              <a:t>Завдання </a:t>
            </a:r>
            <a:endParaRPr lang="ru-RU" b="1" i="1" dirty="0">
              <a:latin typeface="+mj-lt"/>
              <a:cs typeface="Microsoft Sans Serif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42976" y="1202075"/>
            <a:ext cx="7147674" cy="3406200"/>
          </a:xfrm>
        </p:spPr>
        <p:txBody>
          <a:bodyPr/>
          <a:lstStyle/>
          <a:p>
            <a:pPr algn="just">
              <a:buNone/>
            </a:pPr>
            <a:r>
              <a:rPr lang="uk-UA" sz="1800" dirty="0" smtClean="0">
                <a:latin typeface="+mn-lt"/>
                <a:cs typeface="Microsoft Sans Serif" pitchFamily="34" charset="0"/>
              </a:rPr>
              <a:t>Зобразити електронні та графічні електронні формули </a:t>
            </a:r>
            <a:r>
              <a:rPr lang="en-US" sz="1800" b="1" dirty="0" smtClean="0">
                <a:latin typeface="+mn-lt"/>
                <a:cs typeface="Microsoft Sans Serif" pitchFamily="34" charset="0"/>
              </a:rPr>
              <a:t>B, C, N.</a:t>
            </a:r>
            <a:endParaRPr lang="uk-UA" sz="1800" b="1" dirty="0" smtClean="0">
              <a:latin typeface="+mn-lt"/>
              <a:cs typeface="Microsoft Sans Serif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638043"/>
            <a:ext cx="3143272" cy="1433773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1643056"/>
            <a:ext cx="3143272" cy="1439369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3071816"/>
            <a:ext cx="3143272" cy="1452573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600" b="1" i="1" dirty="0" smtClean="0">
                <a:solidFill>
                  <a:schemeClr val="bg1">
                    <a:lumMod val="75000"/>
                  </a:schemeClr>
                </a:solidFill>
                <a:latin typeface="+mj-lt"/>
                <a:cs typeface="Microsoft Sans Serif" pitchFamily="34" charset="0"/>
              </a:rPr>
              <a:t>Домашнє завдання</a:t>
            </a:r>
            <a:endParaRPr lang="ru-RU" sz="3600" b="1" i="1" dirty="0">
              <a:solidFill>
                <a:schemeClr val="bg1">
                  <a:lumMod val="75000"/>
                </a:schemeClr>
              </a:solidFill>
              <a:latin typeface="+mj-lt"/>
              <a:cs typeface="Microsoft Sans Serif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82600" indent="-342900" algn="just">
              <a:buAutoNum type="arabicPeriod"/>
            </a:pPr>
            <a:r>
              <a:rPr lang="uk-UA" sz="1800" dirty="0" smtClean="0">
                <a:latin typeface="+mn-lt"/>
                <a:cs typeface="Microsoft Sans Serif" pitchFamily="34" charset="0"/>
                <a:hlinkClick r:id="rId2"/>
              </a:rPr>
              <a:t>Підручник</a:t>
            </a:r>
            <a:r>
              <a:rPr lang="uk-UA" sz="1800" dirty="0" smtClean="0">
                <a:latin typeface="+mn-lt"/>
                <a:cs typeface="Microsoft Sans Serif" pitchFamily="34" charset="0"/>
              </a:rPr>
              <a:t> </a:t>
            </a:r>
            <a:r>
              <a:rPr lang="uk-UA" sz="1800" dirty="0" smtClean="0">
                <a:latin typeface="+mn-lt"/>
                <a:cs typeface="Arial"/>
              </a:rPr>
              <a:t>§ 1,2 (Павло </a:t>
            </a:r>
            <a:r>
              <a:rPr lang="uk-UA" sz="1800" dirty="0" err="1" smtClean="0">
                <a:latin typeface="+mn-lt"/>
                <a:cs typeface="Arial"/>
              </a:rPr>
              <a:t>Попель</a:t>
            </a:r>
            <a:r>
              <a:rPr lang="uk-UA" sz="1800" dirty="0" smtClean="0">
                <a:latin typeface="+mn-lt"/>
                <a:cs typeface="Arial"/>
              </a:rPr>
              <a:t> Хімія 11 клас).</a:t>
            </a:r>
          </a:p>
          <a:p>
            <a:pPr marL="482600" indent="-342900" algn="just">
              <a:buAutoNum type="arabicPeriod"/>
            </a:pPr>
            <a:r>
              <a:rPr lang="uk-UA" sz="1800" dirty="0" smtClean="0">
                <a:latin typeface="+mn-lt"/>
                <a:cs typeface="Arial"/>
              </a:rPr>
              <a:t>Заповнити таблицю:</a:t>
            </a:r>
          </a:p>
          <a:p>
            <a:pPr marL="482600" indent="-342900" algn="just">
              <a:buFont typeface="+mj-lt"/>
              <a:buAutoNum type="arabicPeriod"/>
            </a:pPr>
            <a:endParaRPr lang="uk-UA" sz="1800" dirty="0" smtClean="0">
              <a:latin typeface="+mn-lt"/>
              <a:cs typeface="Arial"/>
            </a:endParaRPr>
          </a:p>
          <a:p>
            <a:pPr marL="482600" indent="-342900" algn="just">
              <a:buFont typeface="+mj-lt"/>
              <a:buAutoNum type="arabicPeriod"/>
            </a:pPr>
            <a:endParaRPr lang="uk-UA" sz="1800" dirty="0" smtClean="0">
              <a:latin typeface="+mn-lt"/>
              <a:cs typeface="Arial"/>
            </a:endParaRPr>
          </a:p>
          <a:p>
            <a:pPr marL="482600" indent="-342900" algn="just">
              <a:buFont typeface="+mj-lt"/>
              <a:buAutoNum type="arabicPeriod"/>
            </a:pPr>
            <a:endParaRPr lang="uk-UA" sz="1800" dirty="0" smtClean="0">
              <a:latin typeface="+mn-lt"/>
              <a:cs typeface="Arial"/>
            </a:endParaRPr>
          </a:p>
          <a:p>
            <a:pPr marL="482600" indent="-342900" algn="just">
              <a:buFont typeface="+mj-lt"/>
              <a:buAutoNum type="arabicPeriod"/>
            </a:pPr>
            <a:endParaRPr lang="uk-UA" sz="1800" dirty="0" smtClean="0">
              <a:latin typeface="+mn-lt"/>
              <a:cs typeface="Arial"/>
            </a:endParaRPr>
          </a:p>
          <a:p>
            <a:pPr marL="482600" indent="-342900" algn="just">
              <a:buFont typeface="+mj-lt"/>
              <a:buAutoNum type="arabicPeriod"/>
            </a:pPr>
            <a:endParaRPr lang="uk-UA" sz="1800" dirty="0" smtClean="0">
              <a:latin typeface="+mn-lt"/>
              <a:cs typeface="Arial"/>
            </a:endParaRPr>
          </a:p>
          <a:p>
            <a:pPr marL="482600" indent="-342900" algn="just">
              <a:buFont typeface="+mj-lt"/>
              <a:buAutoNum type="arabicPeriod"/>
            </a:pPr>
            <a:endParaRPr lang="uk-UA" sz="1800" dirty="0" smtClean="0">
              <a:latin typeface="+mn-lt"/>
              <a:cs typeface="Arial"/>
            </a:endParaRPr>
          </a:p>
          <a:p>
            <a:pPr marL="482600" indent="-342900" algn="just">
              <a:buFont typeface="+mj-lt"/>
              <a:buAutoNum type="arabicPeriod"/>
            </a:pPr>
            <a:endParaRPr lang="uk-UA" sz="1800" dirty="0" smtClean="0">
              <a:latin typeface="+mn-lt"/>
              <a:cs typeface="Arial"/>
            </a:endParaRPr>
          </a:p>
          <a:p>
            <a:pPr marL="482600" indent="-342900" algn="just">
              <a:buAutoNum type="arabicPeriod"/>
            </a:pPr>
            <a:r>
              <a:rPr lang="uk-UA" sz="1800" dirty="0" smtClean="0">
                <a:latin typeface="+mn-lt"/>
                <a:cs typeface="Arial"/>
              </a:rPr>
              <a:t>Визначити кількість енергетичних рівнів в атомах елементів, що мають протонні числа 8, 15, 19.</a:t>
            </a:r>
            <a:endParaRPr lang="uk-UA" sz="1800" dirty="0" smtClean="0">
              <a:latin typeface="+mn-lt"/>
              <a:cs typeface="Microsoft Sans Serif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1857370"/>
            <a:ext cx="6038868" cy="1725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 smtClean="0">
                <a:latin typeface="+mj-lt"/>
              </a:rPr>
              <a:t>Перелік використаних джерел</a:t>
            </a:r>
            <a:endParaRPr lang="ru-RU" i="1" dirty="0">
              <a:latin typeface="+mj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70650" y="1285865"/>
            <a:ext cx="7020000" cy="3322409"/>
          </a:xfrm>
        </p:spPr>
        <p:txBody>
          <a:bodyPr/>
          <a:lstStyle/>
          <a:p>
            <a:pPr marL="482600" indent="-342900">
              <a:buFont typeface="+mj-lt"/>
              <a:buAutoNum type="arabicPeriod"/>
            </a:pPr>
            <a:r>
              <a:rPr lang="ru-RU" sz="1600" dirty="0" err="1" smtClean="0">
                <a:latin typeface="+mn-lt"/>
              </a:rPr>
              <a:t>Попель</a:t>
            </a:r>
            <a:r>
              <a:rPr lang="ru-RU" sz="1600" dirty="0" smtClean="0">
                <a:latin typeface="+mn-lt"/>
              </a:rPr>
              <a:t> П. «</a:t>
            </a:r>
            <a:r>
              <a:rPr lang="ru-RU" sz="1600" dirty="0" err="1" smtClean="0">
                <a:latin typeface="+mn-lt"/>
              </a:rPr>
              <a:t>Хімія</a:t>
            </a:r>
            <a:r>
              <a:rPr lang="ru-RU" sz="1600" dirty="0" smtClean="0">
                <a:latin typeface="+mn-lt"/>
              </a:rPr>
              <a:t> (</a:t>
            </a:r>
            <a:r>
              <a:rPr lang="ru-RU" sz="1600" dirty="0" err="1" smtClean="0">
                <a:latin typeface="+mn-lt"/>
              </a:rPr>
              <a:t>рівень</a:t>
            </a:r>
            <a:r>
              <a:rPr lang="ru-RU" sz="1600" dirty="0" smtClean="0">
                <a:latin typeface="+mn-lt"/>
              </a:rPr>
              <a:t> стандарту) : </a:t>
            </a:r>
            <a:r>
              <a:rPr lang="ru-RU" sz="1600" dirty="0" err="1" smtClean="0">
                <a:latin typeface="+mn-lt"/>
              </a:rPr>
              <a:t>підруч</a:t>
            </a:r>
            <a:r>
              <a:rPr lang="ru-RU" sz="1600" dirty="0" smtClean="0">
                <a:latin typeface="+mn-lt"/>
              </a:rPr>
              <a:t>. для 11 </a:t>
            </a:r>
            <a:r>
              <a:rPr lang="ru-RU" sz="1600" dirty="0" err="1" smtClean="0">
                <a:latin typeface="+mn-lt"/>
              </a:rPr>
              <a:t>кл</a:t>
            </a:r>
            <a:r>
              <a:rPr lang="ru-RU" sz="1600" dirty="0" smtClean="0">
                <a:latin typeface="+mn-lt"/>
              </a:rPr>
              <a:t>. </a:t>
            </a:r>
            <a:r>
              <a:rPr lang="ru-RU" sz="1600" dirty="0" err="1" smtClean="0">
                <a:latin typeface="+mn-lt"/>
              </a:rPr>
              <a:t>закладів</a:t>
            </a:r>
            <a:r>
              <a:rPr lang="ru-RU" sz="1600" dirty="0" smtClean="0">
                <a:latin typeface="+mn-lt"/>
              </a:rPr>
              <a:t> </a:t>
            </a:r>
            <a:r>
              <a:rPr lang="ru-RU" sz="1600" dirty="0" err="1" smtClean="0">
                <a:latin typeface="+mn-lt"/>
              </a:rPr>
              <a:t>загальної</a:t>
            </a:r>
            <a:r>
              <a:rPr lang="ru-RU" sz="1600" dirty="0" smtClean="0">
                <a:latin typeface="+mn-lt"/>
              </a:rPr>
              <a:t> </a:t>
            </a:r>
            <a:r>
              <a:rPr lang="ru-RU" sz="1600" dirty="0" err="1" smtClean="0">
                <a:latin typeface="+mn-lt"/>
              </a:rPr>
              <a:t>середньої</a:t>
            </a:r>
            <a:r>
              <a:rPr lang="ru-RU" sz="1600" dirty="0" smtClean="0">
                <a:latin typeface="+mn-lt"/>
              </a:rPr>
              <a:t> </a:t>
            </a:r>
            <a:r>
              <a:rPr lang="ru-RU" sz="1600" dirty="0" err="1" smtClean="0">
                <a:latin typeface="+mn-lt"/>
              </a:rPr>
              <a:t>освіти</a:t>
            </a:r>
            <a:r>
              <a:rPr lang="ru-RU" sz="1600" dirty="0" smtClean="0">
                <a:latin typeface="+mn-lt"/>
              </a:rPr>
              <a:t>» / </a:t>
            </a:r>
            <a:r>
              <a:rPr lang="ru-RU" sz="1600" dirty="0" err="1" smtClean="0">
                <a:latin typeface="+mn-lt"/>
              </a:rPr>
              <a:t>Павло</a:t>
            </a:r>
            <a:r>
              <a:rPr lang="ru-RU" sz="1600" dirty="0" smtClean="0">
                <a:latin typeface="+mn-lt"/>
              </a:rPr>
              <a:t> </a:t>
            </a:r>
            <a:r>
              <a:rPr lang="ru-RU" sz="1600" dirty="0" err="1" smtClean="0">
                <a:latin typeface="+mn-lt"/>
              </a:rPr>
              <a:t>Попель</a:t>
            </a:r>
            <a:r>
              <a:rPr lang="ru-RU" sz="1600" dirty="0" smtClean="0">
                <a:latin typeface="+mn-lt"/>
              </a:rPr>
              <a:t>, Людмила </a:t>
            </a:r>
            <a:r>
              <a:rPr lang="ru-RU" sz="1600" dirty="0" err="1" smtClean="0">
                <a:latin typeface="+mn-lt"/>
              </a:rPr>
              <a:t>Крикля</a:t>
            </a:r>
            <a:r>
              <a:rPr lang="ru-RU" sz="1600" dirty="0" smtClean="0">
                <a:latin typeface="+mn-lt"/>
              </a:rPr>
              <a:t>. – </a:t>
            </a:r>
            <a:r>
              <a:rPr lang="ru-RU" sz="1600" dirty="0" err="1" smtClean="0">
                <a:latin typeface="+mn-lt"/>
              </a:rPr>
              <a:t>Київ</a:t>
            </a:r>
            <a:r>
              <a:rPr lang="ru-RU" sz="1600" dirty="0" smtClean="0">
                <a:latin typeface="+mn-lt"/>
              </a:rPr>
              <a:t> : ВЦ «</a:t>
            </a:r>
            <a:r>
              <a:rPr lang="ru-RU" sz="1600" dirty="0" err="1" smtClean="0">
                <a:latin typeface="+mn-lt"/>
              </a:rPr>
              <a:t>Академія</a:t>
            </a:r>
            <a:r>
              <a:rPr lang="ru-RU" sz="1600" dirty="0" smtClean="0">
                <a:latin typeface="+mn-lt"/>
              </a:rPr>
              <a:t>», 2019. – 248 с. : </a:t>
            </a:r>
            <a:r>
              <a:rPr lang="ru-RU" sz="1600" dirty="0" err="1" smtClean="0">
                <a:latin typeface="+mn-lt"/>
              </a:rPr>
              <a:t>іл</a:t>
            </a:r>
            <a:r>
              <a:rPr lang="ru-RU" sz="1600" dirty="0" smtClean="0">
                <a:latin typeface="+mn-lt"/>
              </a:rPr>
              <a:t>. </a:t>
            </a:r>
            <a:r>
              <a:rPr lang="en-US" sz="1600" dirty="0" smtClean="0">
                <a:latin typeface="+mn-lt"/>
                <a:hlinkClick r:id="rId2"/>
              </a:rPr>
              <a:t>https://lib.imzo.gov.ua/wa-data/public/site/books2/pidruchnyky-11-klas-2019/2 0-himiya-11-klas/16-07-himija-11-2019-248.pdf</a:t>
            </a:r>
            <a:r>
              <a:rPr lang="en-US" sz="1600" dirty="0" smtClean="0">
                <a:latin typeface="+mn-lt"/>
              </a:rPr>
              <a:t>  </a:t>
            </a:r>
            <a:endParaRPr lang="uk-UA" sz="1600" dirty="0" smtClean="0">
              <a:latin typeface="+mn-lt"/>
            </a:endParaRPr>
          </a:p>
          <a:p>
            <a:pPr marL="482600" indent="-342900">
              <a:buFont typeface="+mj-lt"/>
              <a:buAutoNum type="arabicPeriod"/>
            </a:pPr>
            <a:r>
              <a:rPr lang="ru-RU" sz="1600" dirty="0" err="1" smtClean="0">
                <a:latin typeface="+mn-lt"/>
              </a:rPr>
              <a:t>Лашевська</a:t>
            </a:r>
            <a:r>
              <a:rPr lang="ru-RU" sz="1600" dirty="0" smtClean="0">
                <a:latin typeface="+mn-lt"/>
              </a:rPr>
              <a:t> Г. А. «</a:t>
            </a:r>
            <a:r>
              <a:rPr lang="ru-RU" sz="1600" dirty="0" err="1" smtClean="0">
                <a:latin typeface="+mn-lt"/>
              </a:rPr>
              <a:t>Хімія</a:t>
            </a:r>
            <a:r>
              <a:rPr lang="ru-RU" sz="1600" dirty="0" smtClean="0">
                <a:latin typeface="+mn-lt"/>
              </a:rPr>
              <a:t> : (</a:t>
            </a:r>
            <a:r>
              <a:rPr lang="ru-RU" sz="1600" dirty="0" err="1" smtClean="0">
                <a:latin typeface="+mn-lt"/>
              </a:rPr>
              <a:t>рівень</a:t>
            </a:r>
            <a:r>
              <a:rPr lang="ru-RU" sz="1600" dirty="0" smtClean="0">
                <a:latin typeface="+mn-lt"/>
              </a:rPr>
              <a:t> стандарту) : </a:t>
            </a:r>
            <a:r>
              <a:rPr lang="ru-RU" sz="1600" dirty="0" err="1" smtClean="0">
                <a:latin typeface="+mn-lt"/>
              </a:rPr>
              <a:t>підруч</a:t>
            </a:r>
            <a:r>
              <a:rPr lang="ru-RU" sz="1600" dirty="0" smtClean="0">
                <a:latin typeface="+mn-lt"/>
              </a:rPr>
              <a:t>. для 11-го </a:t>
            </a:r>
            <a:r>
              <a:rPr lang="ru-RU" sz="1600" dirty="0" err="1" smtClean="0">
                <a:latin typeface="+mn-lt"/>
              </a:rPr>
              <a:t>кл</a:t>
            </a:r>
            <a:r>
              <a:rPr lang="ru-RU" sz="1600" dirty="0" smtClean="0">
                <a:latin typeface="+mn-lt"/>
              </a:rPr>
              <a:t>. </a:t>
            </a:r>
            <a:r>
              <a:rPr lang="ru-RU" sz="1600" dirty="0" err="1" smtClean="0">
                <a:latin typeface="+mn-lt"/>
              </a:rPr>
              <a:t>закл</a:t>
            </a:r>
            <a:r>
              <a:rPr lang="ru-RU" sz="1600" dirty="0" smtClean="0">
                <a:latin typeface="+mn-lt"/>
              </a:rPr>
              <a:t>. </a:t>
            </a:r>
            <a:r>
              <a:rPr lang="ru-RU" sz="1600" dirty="0" err="1" smtClean="0">
                <a:latin typeface="+mn-lt"/>
              </a:rPr>
              <a:t>заг</a:t>
            </a:r>
            <a:r>
              <a:rPr lang="ru-RU" sz="1600" dirty="0" smtClean="0">
                <a:latin typeface="+mn-lt"/>
              </a:rPr>
              <a:t>. </a:t>
            </a:r>
            <a:r>
              <a:rPr lang="ru-RU" sz="1600" dirty="0" err="1" smtClean="0">
                <a:latin typeface="+mn-lt"/>
              </a:rPr>
              <a:t>серед</a:t>
            </a:r>
            <a:r>
              <a:rPr lang="ru-RU" sz="1600" dirty="0" smtClean="0">
                <a:latin typeface="+mn-lt"/>
              </a:rPr>
              <a:t>. </a:t>
            </a:r>
            <a:r>
              <a:rPr lang="ru-RU" sz="1600" dirty="0" err="1" smtClean="0">
                <a:latin typeface="+mn-lt"/>
              </a:rPr>
              <a:t>освіти</a:t>
            </a:r>
            <a:r>
              <a:rPr lang="ru-RU" sz="1600" dirty="0" smtClean="0">
                <a:latin typeface="+mn-lt"/>
              </a:rPr>
              <a:t>» / Ганна </a:t>
            </a:r>
            <a:r>
              <a:rPr lang="ru-RU" sz="1600" dirty="0" err="1" smtClean="0">
                <a:latin typeface="+mn-lt"/>
              </a:rPr>
              <a:t>Лашевська</a:t>
            </a:r>
            <a:r>
              <a:rPr lang="ru-RU" sz="1600" dirty="0" smtClean="0">
                <a:latin typeface="+mn-lt"/>
              </a:rPr>
              <a:t>, </a:t>
            </a:r>
            <a:r>
              <a:rPr lang="ru-RU" sz="1600" dirty="0" err="1" smtClean="0">
                <a:latin typeface="+mn-lt"/>
              </a:rPr>
              <a:t>Аліна</a:t>
            </a:r>
            <a:r>
              <a:rPr lang="ru-RU" sz="1600" dirty="0" smtClean="0">
                <a:latin typeface="+mn-lt"/>
              </a:rPr>
              <a:t> </a:t>
            </a:r>
            <a:r>
              <a:rPr lang="ru-RU" sz="1600" dirty="0" err="1" smtClean="0">
                <a:latin typeface="+mn-lt"/>
              </a:rPr>
              <a:t>Лашевська</a:t>
            </a:r>
            <a:r>
              <a:rPr lang="ru-RU" sz="1600" dirty="0" smtClean="0">
                <a:latin typeface="+mn-lt"/>
              </a:rPr>
              <a:t>. – </a:t>
            </a:r>
            <a:r>
              <a:rPr lang="ru-RU" sz="1600" dirty="0" err="1" smtClean="0">
                <a:latin typeface="+mn-lt"/>
              </a:rPr>
              <a:t>Київ</a:t>
            </a:r>
            <a:r>
              <a:rPr lang="ru-RU" sz="1600" dirty="0" smtClean="0">
                <a:latin typeface="+mn-lt"/>
              </a:rPr>
              <a:t> : Генеза, 2019. – 192 с. : </a:t>
            </a:r>
            <a:r>
              <a:rPr lang="ru-RU" sz="1600" dirty="0" err="1" smtClean="0">
                <a:latin typeface="+mn-lt"/>
              </a:rPr>
              <a:t>іл</a:t>
            </a:r>
            <a:r>
              <a:rPr lang="ru-RU" sz="1600" dirty="0" smtClean="0">
                <a:latin typeface="+mn-lt"/>
              </a:rPr>
              <a:t>. </a:t>
            </a:r>
            <a:r>
              <a:rPr lang="en-US" sz="1600" dirty="0" smtClean="0">
                <a:latin typeface="+mn-lt"/>
                <a:hlinkClick r:id="rId3"/>
              </a:rPr>
              <a:t>https://lib.imzo.gov.ua/wa-data/public/site/books2/pidruchnyky-11-klas-2019/2 0-himiya-11-klas/lashevska-himst-p-11ukr-112-18-s.pdf</a:t>
            </a:r>
            <a:endParaRPr lang="uk-UA" sz="1600" dirty="0" smtClean="0">
              <a:latin typeface="+mn-lt"/>
            </a:endParaRPr>
          </a:p>
          <a:p>
            <a:pPr marL="482600" indent="-342900">
              <a:buFont typeface="+mj-lt"/>
              <a:buAutoNum type="arabicPeriod"/>
            </a:pPr>
            <a:r>
              <a:rPr lang="en-US" sz="1600" dirty="0" smtClean="0">
                <a:latin typeface="+mn-lt"/>
                <a:hlinkClick r:id="rId4"/>
              </a:rPr>
              <a:t>https://uk.wikipedia.org/wiki/%</a:t>
            </a:r>
            <a:r>
              <a:rPr lang="en-US" sz="1600" dirty="0" smtClean="0">
                <a:latin typeface="+mn-lt"/>
                <a:hlinkClick r:id="rId4"/>
              </a:rPr>
              <a:t>D0%90%D1%82%D0%BE%D0%BC</a:t>
            </a:r>
            <a:endParaRPr lang="uk-UA" sz="1600" dirty="0" smtClean="0">
              <a:latin typeface="+mn-lt"/>
            </a:endParaRPr>
          </a:p>
          <a:p>
            <a:pPr marL="482600" indent="-342900">
              <a:buFont typeface="+mj-lt"/>
              <a:buAutoNum type="arabicPeriod"/>
            </a:pPr>
            <a:endParaRPr lang="uk-UA" sz="1600" dirty="0" smtClean="0">
              <a:latin typeface="+mn-lt"/>
            </a:endParaRPr>
          </a:p>
          <a:p>
            <a:pPr marL="482600" indent="-342900">
              <a:buFont typeface="+mj-lt"/>
              <a:buAutoNum type="arabicPeriod"/>
            </a:pPr>
            <a:endParaRPr lang="uk-UA" sz="1600" dirty="0" smtClean="0">
              <a:latin typeface="+mn-lt"/>
            </a:endParaRPr>
          </a:p>
          <a:p>
            <a:pPr marL="482600" indent="-342900">
              <a:buFont typeface="+mj-lt"/>
              <a:buAutoNum type="arabicPeriod"/>
            </a:pPr>
            <a:endParaRPr lang="ru-RU" sz="16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 smtClean="0">
                <a:latin typeface="+mj-lt"/>
              </a:rPr>
              <a:t>Перелік використаних джерел</a:t>
            </a:r>
            <a:endParaRPr lang="ru-RU" i="1" dirty="0">
              <a:latin typeface="+mj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70650" y="1285865"/>
            <a:ext cx="7020000" cy="3322409"/>
          </a:xfrm>
        </p:spPr>
        <p:txBody>
          <a:bodyPr/>
          <a:lstStyle/>
          <a:p>
            <a:pPr marL="482600" indent="-342900">
              <a:buFont typeface="+mj-lt"/>
              <a:buAutoNum type="arabicPeriod" startAt="4"/>
            </a:pPr>
            <a:r>
              <a:rPr lang="en-US" sz="1600" dirty="0" smtClean="0">
                <a:latin typeface="+mn-lt"/>
                <a:hlinkClick r:id="rId2"/>
              </a:rPr>
              <a:t>https://uk.wikipedia.org/wiki/%D0%9C%D0%B5%D0%BD%D0%B4%D0%B5%D0%BB%D1%94%D1%94%D0%B2_%D0%94%D0%BC%D0%B8%D1%82%D1%80%D0%BE_%</a:t>
            </a:r>
            <a:r>
              <a:rPr lang="en-US" sz="1600" dirty="0" smtClean="0">
                <a:latin typeface="+mn-lt"/>
                <a:hlinkClick r:id="rId2"/>
              </a:rPr>
              <a:t>D0%86%D0%B2%D0%B0%D0%BD%D0%BE%D0%B2%D0%B8%D1%87</a:t>
            </a:r>
            <a:endParaRPr lang="uk-UA" sz="1600" dirty="0" smtClean="0">
              <a:latin typeface="+mn-lt"/>
            </a:endParaRPr>
          </a:p>
          <a:p>
            <a:pPr marL="482600" indent="-342900">
              <a:buFont typeface="+mj-lt"/>
              <a:buAutoNum type="arabicPeriod" startAt="4"/>
            </a:pPr>
            <a:r>
              <a:rPr lang="en-US" sz="1600" dirty="0" smtClean="0">
                <a:latin typeface="+mn-lt"/>
                <a:hlinkClick r:id="rId3"/>
              </a:rPr>
              <a:t>https://www.thatquiz.org/uk-m/science/periodic-table</a:t>
            </a:r>
            <a:r>
              <a:rPr lang="en-US" sz="1600" dirty="0" smtClean="0">
                <a:latin typeface="+mn-lt"/>
                <a:hlinkClick r:id="rId3"/>
              </a:rPr>
              <a:t>/</a:t>
            </a:r>
            <a:endParaRPr lang="uk-UA" sz="1600" dirty="0" smtClean="0">
              <a:latin typeface="+mn-lt"/>
            </a:endParaRPr>
          </a:p>
          <a:p>
            <a:pPr marL="482600" indent="-342900">
              <a:buFont typeface="+mj-lt"/>
              <a:buAutoNum type="arabicPeriod" startAt="4"/>
            </a:pPr>
            <a:r>
              <a:rPr lang="en-US" sz="1600" smtClean="0">
                <a:latin typeface="+mn-lt"/>
                <a:hlinkClick r:id="rId4"/>
              </a:rPr>
              <a:t>https://ptable.com/?lang=uk</a:t>
            </a:r>
            <a:r>
              <a:rPr lang="en-US" sz="1600" smtClean="0">
                <a:latin typeface="+mn-lt"/>
                <a:hlinkClick r:id="rId4"/>
              </a:rPr>
              <a:t>#%</a:t>
            </a:r>
            <a:r>
              <a:rPr lang="en-US" sz="1600" smtClean="0">
                <a:latin typeface="+mn-lt"/>
                <a:hlinkClick r:id="rId4"/>
              </a:rPr>
              <a:t>D0%92%D0%BB%D0%B0%D1%81%D1%82%D0%B8%D0%B2%D0%BE%D1%81%D1%82%D1%96</a:t>
            </a:r>
            <a:r>
              <a:rPr lang="uk-UA" sz="1600" dirty="0" smtClean="0">
                <a:latin typeface="+mn-lt"/>
              </a:rPr>
              <a:t> </a:t>
            </a:r>
          </a:p>
          <a:p>
            <a:pPr marL="482600" indent="-342900">
              <a:buFont typeface="+mj-lt"/>
              <a:buAutoNum type="arabicPeriod" startAt="4"/>
            </a:pPr>
            <a:endParaRPr lang="uk-UA" sz="1600" dirty="0" smtClean="0">
              <a:latin typeface="+mn-lt"/>
            </a:endParaRPr>
          </a:p>
          <a:p>
            <a:pPr marL="482600" indent="-342900">
              <a:buFont typeface="+mj-lt"/>
              <a:buAutoNum type="arabicPeriod" startAt="4"/>
            </a:pPr>
            <a:endParaRPr lang="uk-UA" sz="1600" dirty="0" smtClean="0">
              <a:latin typeface="+mn-lt"/>
            </a:endParaRPr>
          </a:p>
          <a:p>
            <a:pPr marL="482600" indent="-342900">
              <a:buFont typeface="+mj-lt"/>
              <a:buAutoNum type="arabicPeriod" startAt="4"/>
            </a:pPr>
            <a:endParaRPr lang="ru-RU" sz="16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sos para estudiar un texto by Slidesgo">
  <a:themeElements>
    <a:clrScheme name="Simple Light">
      <a:dk1>
        <a:srgbClr val="222828"/>
      </a:dk1>
      <a:lt1>
        <a:srgbClr val="71C9B9"/>
      </a:lt1>
      <a:dk2>
        <a:srgbClr val="68B3A5"/>
      </a:dk2>
      <a:lt2>
        <a:srgbClr val="005051"/>
      </a:lt2>
      <a:accent1>
        <a:srgbClr val="FCC94C"/>
      </a:accent1>
      <a:accent2>
        <a:srgbClr val="FBFEE9"/>
      </a:accent2>
      <a:accent3>
        <a:srgbClr val="F1E4D1"/>
      </a:accent3>
      <a:accent4>
        <a:srgbClr val="E4DEC8"/>
      </a:accent4>
      <a:accent5>
        <a:srgbClr val="FFFFFF"/>
      </a:accent5>
      <a:accent6>
        <a:srgbClr val="C7404E"/>
      </a:accent6>
      <a:hlink>
        <a:srgbClr val="22282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762</Words>
  <PresentationFormat>Экран (16:9)</PresentationFormat>
  <Paragraphs>153</Paragraphs>
  <Slides>22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Arial</vt:lpstr>
      <vt:lpstr>Gantari ExtraBold</vt:lpstr>
      <vt:lpstr>Microsoft Sans Serif</vt:lpstr>
      <vt:lpstr>Gantari</vt:lpstr>
      <vt:lpstr>Times New Roman</vt:lpstr>
      <vt:lpstr>Calibri</vt:lpstr>
      <vt:lpstr>Pasos para estudiar un texto by Slidesgo</vt:lpstr>
      <vt:lpstr>Періодичний закон. Електронна будова атома</vt:lpstr>
      <vt:lpstr>План </vt:lpstr>
      <vt:lpstr>Атоми. Хімічні елементи</vt:lpstr>
      <vt:lpstr>Будова атома</vt:lpstr>
      <vt:lpstr>Будова атома</vt:lpstr>
      <vt:lpstr>Слайд 6</vt:lpstr>
      <vt:lpstr>Завдання </vt:lpstr>
      <vt:lpstr>Хімічні елементи</vt:lpstr>
      <vt:lpstr>Періодичний закон</vt:lpstr>
      <vt:lpstr>Періодичний закон </vt:lpstr>
      <vt:lpstr>Слайд 11</vt:lpstr>
      <vt:lpstr>Слайд 12</vt:lpstr>
      <vt:lpstr>Завдання </vt:lpstr>
      <vt:lpstr>Електронна будова атома</vt:lpstr>
      <vt:lpstr>Електрони в атомі</vt:lpstr>
      <vt:lpstr>Енергетичні рівні та підрівні</vt:lpstr>
      <vt:lpstr>Енергетичні рівні та підрівні</vt:lpstr>
      <vt:lpstr>Електронні та графічні електронні формули</vt:lpstr>
      <vt:lpstr>Завдання </vt:lpstr>
      <vt:lpstr>Домашнє завдання</vt:lpstr>
      <vt:lpstr>Перелік використаних джерел</vt:lpstr>
      <vt:lpstr>Перелік використаних джерел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Періодичний закон. Електронна будова атома</dc:title>
  <cp:lastModifiedBy>Black.User</cp:lastModifiedBy>
  <cp:revision>43</cp:revision>
  <dcterms:modified xsi:type="dcterms:W3CDTF">2023-07-05T15:25:36Z</dcterms:modified>
</cp:coreProperties>
</file>