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2" r:id="rId9"/>
    <p:sldId id="263" r:id="rId10"/>
    <p:sldId id="264" r:id="rId11"/>
    <p:sldId id="265" r:id="rId12"/>
    <p:sldId id="266" r:id="rId13"/>
    <p:sldId id="268" r:id="rId14"/>
    <p:sldId id="267" r:id="rId15"/>
    <p:sldId id="269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7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395" y="1988840"/>
            <a:ext cx="7096125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75656" y="36821"/>
            <a:ext cx="785367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Поняття </a:t>
            </a:r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про кислотні </a:t>
            </a:r>
            <a:r>
              <a:rPr lang="uk-UA" sz="54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та </a:t>
            </a:r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лужні </a:t>
            </a:r>
            <a:r>
              <a:rPr lang="uk-UA" sz="54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ґрунти</a:t>
            </a:r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.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81358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65512" y="0"/>
            <a:ext cx="6678488" cy="286232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верхній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родючий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земної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поверхні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товщина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становити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15—20 см до 2 м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органо-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мінеральний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продукт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живих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участю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води,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повітря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теплової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енергії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сонячного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світла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сумішшю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твердих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рідин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розчинів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газів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098" name="Picture 2" descr="Наростили вуглецю: перспективність інвестицій у “здоров'я грунту” |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4849"/>
            <a:ext cx="6228184" cy="3683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09794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6873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32756" y="1436308"/>
            <a:ext cx="6678488" cy="39703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Глина,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пісок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вапняк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деякі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неорганічні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сполуки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становлять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мінеральну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основу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Головним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органічним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компонентом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гумус —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суміш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багатьох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органічних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зокрема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гумінових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кислот),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утворилися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розкладанні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тваринних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рослинних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залишків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участю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мікроорганізмів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154685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066"/>
            <a:ext cx="9144000" cy="6873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0374" y="180100"/>
            <a:ext cx="850411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коріння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ріст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рослин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значною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мірою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рН.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Найчастіше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вимірюють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діапазоні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до 9.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Залежно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ґрунтових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розчинів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кислотним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нейтральним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лужним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AutoShape 2" descr="https://uahistory.co/pidruchniki/yaroshenko-chemistry-11-class-2019-standard-level/yaroshenko-chemistry-11-class-2019-standard-level.files/image19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225" y="3042422"/>
            <a:ext cx="6620409" cy="3616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3892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066"/>
            <a:ext cx="9144000" cy="6873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1" y="3284984"/>
            <a:ext cx="8640960" cy="234532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оцінити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провівши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простий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експеримент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До 1—2 г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додають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5—10 мл води,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суміш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перемішують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протягом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кількох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хвилин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відділяють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розчин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твердих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фільтруванням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розчин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випробовують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універсальним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індикаторним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папірцем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порівнюють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забарвлення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шкалою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упаковці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індикатора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1" y="85747"/>
            <a:ext cx="4600181" cy="2335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Что так кисло? Как выяснить рН почвы на участке | Сад | Дача | Аргументы и  Факт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85747"/>
            <a:ext cx="4572000" cy="2362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03892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066"/>
            <a:ext cx="9144000" cy="6873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45557" y="3429000"/>
            <a:ext cx="8172399" cy="280698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кислотність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ґрунту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негативно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впливає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рослини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нейтралізувати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вапнування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ґрунту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внесення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вапняку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вапняного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борошна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крейди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мергелю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гашеного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вапна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відходів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Зокрема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для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зниження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відходи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цукру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містять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кальцій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карбонат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попіл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6146" name="Picture 2" descr="Альтернативний пiдхiд до технологiї вапнування - Журнал Агроном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2380" y="0"/>
            <a:ext cx="4566774" cy="2681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Навіщо вапнувати ґрунт та коли це портібно робити » Корисні поради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67" y="-45542"/>
            <a:ext cx="4611045" cy="2726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40784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066"/>
            <a:ext cx="9144000" cy="6873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52056" y="3284984"/>
            <a:ext cx="8784976" cy="286232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лужних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ґрунтів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характерною є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надмірна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гідроксид-аніонів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ґрунтовому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розчині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рН такого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становить 7,5-8,5.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лужні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вкрай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погано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впливають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врожайність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Зменшення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вмісту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гідроксид-іонів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досягають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гіпсуванням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тобто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внесенням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гіпсу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кальцій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сульфату 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катіонами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Натрію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утворюється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натрій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сульфат —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сіль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добре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розчинна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легко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вимивається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170" name="Picture 2" descr="Розкислення ґрунту. Чому краще гіпсувати, а не вапнувати » Корисні порад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065"/>
            <a:ext cx="6372200" cy="332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40784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066"/>
            <a:ext cx="9144000" cy="6873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52056" y="3284984"/>
            <a:ext cx="8784976" cy="234532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Лужна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ґрунтових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розчинів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зумовлена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сполуками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карбонатами,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гідрокарбонатами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хлоридами і сульфатами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лужних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лужноземельних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металів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гуматами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натрію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силікатами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іншими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сполуками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роль при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цьому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відіграють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гідролітично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лужні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слабких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кислот, 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карбонати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натрію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калію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карбонати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кальцію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магнію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170" name="Picture 2" descr="Розкислення ґрунту. Чому краще гіпсувати, а не вапнувати » Корисні порад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065"/>
            <a:ext cx="6372200" cy="332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62885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066"/>
            <a:ext cx="9144000" cy="6873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04764" y="260648"/>
            <a:ext cx="65344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Найкраще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рослин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нейтральне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коли рН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вимірюється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межах 5,5-7,5.</a:t>
            </a:r>
          </a:p>
        </p:txBody>
      </p:sp>
      <p:pic>
        <p:nvPicPr>
          <p:cNvPr id="3" name="Picture 2" descr="Поняття про кислі та лужні ґрунти » Шкільні Підручник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4984"/>
            <a:ext cx="9072128" cy="3135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40784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Маки Маковое Поле Красный День - Бесплатное фото на Pixab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6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1720840"/>
            <a:ext cx="7704856" cy="378565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біологічний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спосіб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визначення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кислотності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рослин-індикаторів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кислотних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ґрунтах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добре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ростуть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подорожник, хвощ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польовий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калюжниця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болотна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яглиця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щавель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кінський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на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нейтральних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пирій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повзучий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конюшина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кропива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осот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польовий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-й-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мачуха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лужні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ґрунти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покриваються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червоними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маками,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гірчицею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живокостом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молочаєм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тощо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Знову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 таки,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чекаючи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коли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зацвітуть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ділянці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рослини-бур'яни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втратити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частину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врожаю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40784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Маки Маковое Поле Красный День - Бесплатное фото на Pixab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6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Поняття про кислотні та лужні грунти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640" y="1037899"/>
            <a:ext cx="6950719" cy="4767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40784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Milwaukee pH Meter MW101 PR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150496"/>
            <a:ext cx="3692352" cy="3692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PH818 рН тестер Профессиональный рН тестер качества воды портативный рН  метр для аквариума|Измерители pH| | АлиЭкспресс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3447"/>
            <a:ext cx="3887606" cy="3887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295256"/>
            <a:ext cx="495029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надійні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вимірювання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лабораторіях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так і для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домашнього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користування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рН-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тестери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швидко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присадибній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ділянці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грядці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штучно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підвіконні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9222" name="Picture 6" descr="Urijk рН тестер на бумагу, полный диапазон 1 14 80 полос рН тестер,  лакмусовый тест тестер на бумагу, тестер мочи для здоровья слюны, мочи,  воды|Измерители pH| | АлиЭкспресс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1885"/>
            <a:ext cx="2909040" cy="2909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Аналізатор вимірювач вологості, освітленості і кислотності грунту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129" y="3962129"/>
            <a:ext cx="2895872" cy="2895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40784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Українські ґрунти є всесвітнім взірцем для наукових досліджень - АгроЮг —  Агроновости Украин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182" y="692696"/>
            <a:ext cx="8599636" cy="515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844824" y="908720"/>
            <a:ext cx="5454352" cy="1754326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ґрунти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кислотними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лужними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Обґрунтуйте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причини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існування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кислотних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лужних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ґрунтів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440784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08" y="2636912"/>
            <a:ext cx="6201308" cy="3977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67744" y="188640"/>
            <a:ext cx="6678488" cy="240065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зміниться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кислотність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ґрунту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нього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внести:</a:t>
            </a:r>
          </a:p>
          <a:p>
            <a:pPr>
              <a:lnSpc>
                <a:spcPct val="150000"/>
              </a:lnSpc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поташ К</a:t>
            </a:r>
            <a:r>
              <a:rPr lang="ru-RU" sz="2000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000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калійну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селітру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зміниться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то як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Збільшиться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зменшиться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ґрунтового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розчину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Дайте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пояснення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440784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764704"/>
            <a:ext cx="7679838" cy="39703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Вправа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заповніть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пропуски. </a:t>
            </a:r>
            <a:endParaRPr lang="en-US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Грунти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класифікують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величиною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___.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Величина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рН грунтового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розчину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засвоюваність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рослинами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Надмірну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кислотність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грунту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усувають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надмірну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лужність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-________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527036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586</Words>
  <Application>Microsoft Office PowerPoint</Application>
  <PresentationFormat>Экран (4:3)</PresentationFormat>
  <Paragraphs>21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хата</dc:creator>
  <cp:lastModifiedBy>хата</cp:lastModifiedBy>
  <cp:revision>12</cp:revision>
  <dcterms:created xsi:type="dcterms:W3CDTF">2021-03-10T16:37:11Z</dcterms:created>
  <dcterms:modified xsi:type="dcterms:W3CDTF">2021-04-30T13:24:33Z</dcterms:modified>
</cp:coreProperties>
</file>