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2" r:id="rId6"/>
    <p:sldId id="261" r:id="rId7"/>
    <p:sldId id="263" r:id="rId8"/>
    <p:sldId id="268" r:id="rId9"/>
    <p:sldId id="264" r:id="rId10"/>
    <p:sldId id="265" r:id="rId11"/>
    <p:sldId id="266" r:id="rId12"/>
    <p:sldId id="269" r:id="rId13"/>
    <p:sldId id="270" r:id="rId14"/>
    <p:sldId id="267" r:id="rId15"/>
    <p:sldId id="271" r:id="rId16"/>
    <p:sldId id="272" r:id="rId17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A862BC-BA03-49FF-B66E-BC0B6E8A19BA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46D936D9-08A7-4DCF-9D6E-F0B0E7CDD96C}">
      <dgm:prSet custT="1"/>
      <dgm:spPr>
        <a:solidFill>
          <a:schemeClr val="accent2">
            <a:lumMod val="50000"/>
          </a:schemeClr>
        </a:solidFill>
      </dgm:spPr>
      <dgm:t>
        <a:bodyPr/>
        <a:lstStyle/>
        <a:p>
          <a:pPr marR="0" algn="ctr" rtl="0"/>
          <a:r>
            <a:rPr lang="uk-UA" sz="2000" b="1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Компоненти розчину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39A015-ADB3-4D7F-8EC2-A6567AC216F2}" type="parTrans" cxnId="{1981B21E-09F1-4278-8902-2BA498CF9AB4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8E9387-D3C3-4782-AEE8-B27BB8D68DF9}" type="sibTrans" cxnId="{1981B21E-09F1-4278-8902-2BA498CF9AB4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B48CB8-F45F-44A8-9879-8213153981B5}">
      <dgm:prSet custT="1"/>
      <dgm:spPr>
        <a:solidFill>
          <a:srgbClr val="0070C0"/>
        </a:solidFill>
      </dgm:spPr>
      <dgm:t>
        <a:bodyPr/>
        <a:lstStyle/>
        <a:p>
          <a:pPr marR="0" algn="ctr" rtl="0"/>
          <a:r>
            <a:rPr lang="uk-UA" sz="1600" b="1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Розчинник </a:t>
          </a:r>
        </a:p>
        <a:p>
          <a:pPr marR="0" algn="ctr" rtl="0"/>
          <a:r>
            <a:rPr lang="uk-UA" sz="16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Компонент розчину, який перебуває в тому самому агрегатному стані, що й розчин.</a:t>
          </a:r>
        </a:p>
        <a:p>
          <a:pPr marR="0" algn="ctr" rtl="0"/>
          <a:r>
            <a:rPr lang="uk-UA" sz="16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Якщо речовини в однорідному стані, то розчинник той компонент, якого в системі більше.</a:t>
          </a:r>
        </a:p>
        <a:p>
          <a:pPr marR="0" algn="ctr" rtl="0"/>
          <a:r>
            <a:rPr lang="uk-UA" sz="16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uk-UA" sz="1600" baseline="-25000" dirty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r>
            <a:rPr lang="uk-UA" sz="16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О – завжди розчинник.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920F19-4D94-4503-B10A-A57D63D5990D}" type="parTrans" cxnId="{4819616A-DA45-4053-8293-4B832E57236D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8F3C0F-85A0-4B84-8A70-088680485EF5}" type="sibTrans" cxnId="{4819616A-DA45-4053-8293-4B832E57236D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1CC2F2-AB82-40DF-B341-21764C179CB7}">
      <dgm:prSet custT="1"/>
      <dgm:spPr>
        <a:solidFill>
          <a:srgbClr val="7030A0"/>
        </a:solidFill>
      </dgm:spPr>
      <dgm:t>
        <a:bodyPr/>
        <a:lstStyle/>
        <a:p>
          <a:pPr marR="0" algn="ctr" rtl="0"/>
          <a:r>
            <a:rPr lang="uk-UA" sz="1600" b="1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Розчинена речовина </a:t>
          </a:r>
        </a:p>
        <a:p>
          <a:pPr marR="0" algn="ctr" rtl="0"/>
          <a:r>
            <a:rPr lang="uk-UA" sz="16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Може бути тверда, рідка, газоподібна (напр., цукор, оцтова кислота, вуглекислий газ)</a:t>
          </a:r>
        </a:p>
        <a:p>
          <a:pPr marR="0" algn="ctr" rtl="0"/>
          <a:endParaRPr lang="uk-UA" sz="1600" baseline="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R="0" algn="ctr" rtl="0"/>
          <a:r>
            <a:rPr lang="uk-UA" sz="16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В одному розчині може бути кілька розчинених речовин (напр., морська вода)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079F1C-ED41-4D95-A5B2-704D72D2502E}" type="parTrans" cxnId="{AC72BF13-11F6-482B-A4E8-1007CD8C4DCF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0E61B1-050C-4C54-A809-7CB5568CA764}" type="sibTrans" cxnId="{AC72BF13-11F6-482B-A4E8-1007CD8C4DCF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EEBF00-D599-429E-94AE-2516CA4615FF}" type="pres">
      <dgm:prSet presAssocID="{C2A862BC-BA03-49FF-B66E-BC0B6E8A19B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AB570A1-B8B6-478B-BF4F-2F3C08FACEF1}" type="pres">
      <dgm:prSet presAssocID="{46D936D9-08A7-4DCF-9D6E-F0B0E7CDD96C}" presName="hierRoot1" presStyleCnt="0">
        <dgm:presLayoutVars>
          <dgm:hierBranch/>
        </dgm:presLayoutVars>
      </dgm:prSet>
      <dgm:spPr/>
    </dgm:pt>
    <dgm:pt modelId="{EA88F11E-BB90-4749-A54A-6327CF7C1BA4}" type="pres">
      <dgm:prSet presAssocID="{46D936D9-08A7-4DCF-9D6E-F0B0E7CDD96C}" presName="rootComposite1" presStyleCnt="0"/>
      <dgm:spPr/>
    </dgm:pt>
    <dgm:pt modelId="{E6537BE3-248A-410B-99D1-6495165B4D7F}" type="pres">
      <dgm:prSet presAssocID="{46D936D9-08A7-4DCF-9D6E-F0B0E7CDD96C}" presName="rootText1" presStyleLbl="node0" presStyleIdx="0" presStyleCnt="1" custScaleX="168993" custScaleY="195421" custLinFactNeighborX="-2384" custLinFactNeighborY="-167">
        <dgm:presLayoutVars>
          <dgm:chPref val="3"/>
        </dgm:presLayoutVars>
      </dgm:prSet>
      <dgm:spPr/>
    </dgm:pt>
    <dgm:pt modelId="{72D6E889-217D-4DA6-A182-BD17DB5460FE}" type="pres">
      <dgm:prSet presAssocID="{46D936D9-08A7-4DCF-9D6E-F0B0E7CDD96C}" presName="rootConnector1" presStyleLbl="node1" presStyleIdx="0" presStyleCnt="0"/>
      <dgm:spPr/>
    </dgm:pt>
    <dgm:pt modelId="{2C9A7163-17A9-4AB9-8622-5E7107B3FD70}" type="pres">
      <dgm:prSet presAssocID="{46D936D9-08A7-4DCF-9D6E-F0B0E7CDD96C}" presName="hierChild2" presStyleCnt="0"/>
      <dgm:spPr/>
    </dgm:pt>
    <dgm:pt modelId="{201710F8-E3B0-412D-BCF3-17BA7F24E646}" type="pres">
      <dgm:prSet presAssocID="{CA920F19-4D94-4503-B10A-A57D63D5990D}" presName="Name35" presStyleLbl="parChTrans1D2" presStyleIdx="0" presStyleCnt="2"/>
      <dgm:spPr/>
    </dgm:pt>
    <dgm:pt modelId="{6A033A14-0B90-4DC8-9E97-CD65DAC8305C}" type="pres">
      <dgm:prSet presAssocID="{8CB48CB8-F45F-44A8-9879-8213153981B5}" presName="hierRoot2" presStyleCnt="0">
        <dgm:presLayoutVars>
          <dgm:hierBranch/>
        </dgm:presLayoutVars>
      </dgm:prSet>
      <dgm:spPr/>
    </dgm:pt>
    <dgm:pt modelId="{7993EFFC-F0B3-438B-99A7-C01E3ADFE7B8}" type="pres">
      <dgm:prSet presAssocID="{8CB48CB8-F45F-44A8-9879-8213153981B5}" presName="rootComposite" presStyleCnt="0"/>
      <dgm:spPr/>
    </dgm:pt>
    <dgm:pt modelId="{D7405586-79D7-4E7D-B68C-5C5FAB63139B}" type="pres">
      <dgm:prSet presAssocID="{8CB48CB8-F45F-44A8-9879-8213153981B5}" presName="rootText" presStyleLbl="node2" presStyleIdx="0" presStyleCnt="2" custScaleX="270020" custScaleY="240672">
        <dgm:presLayoutVars>
          <dgm:chPref val="3"/>
        </dgm:presLayoutVars>
      </dgm:prSet>
      <dgm:spPr/>
    </dgm:pt>
    <dgm:pt modelId="{09A77F68-B557-4F45-A3B2-A0BEF08F4856}" type="pres">
      <dgm:prSet presAssocID="{8CB48CB8-F45F-44A8-9879-8213153981B5}" presName="rootConnector" presStyleLbl="node2" presStyleIdx="0" presStyleCnt="2"/>
      <dgm:spPr/>
    </dgm:pt>
    <dgm:pt modelId="{33195CA2-EDA2-49E6-81FE-AA59CF3F0900}" type="pres">
      <dgm:prSet presAssocID="{8CB48CB8-F45F-44A8-9879-8213153981B5}" presName="hierChild4" presStyleCnt="0"/>
      <dgm:spPr/>
    </dgm:pt>
    <dgm:pt modelId="{F58D9B2A-62CA-4F92-98CF-086ACC7D9DD0}" type="pres">
      <dgm:prSet presAssocID="{8CB48CB8-F45F-44A8-9879-8213153981B5}" presName="hierChild5" presStyleCnt="0"/>
      <dgm:spPr/>
    </dgm:pt>
    <dgm:pt modelId="{97F2E8D7-232A-46D8-8E07-05581845D4BB}" type="pres">
      <dgm:prSet presAssocID="{04079F1C-ED41-4D95-A5B2-704D72D2502E}" presName="Name35" presStyleLbl="parChTrans1D2" presStyleIdx="1" presStyleCnt="2"/>
      <dgm:spPr/>
    </dgm:pt>
    <dgm:pt modelId="{EFCFE9CE-702B-4893-BC4D-FAA2C511432A}" type="pres">
      <dgm:prSet presAssocID="{3C1CC2F2-AB82-40DF-B341-21764C179CB7}" presName="hierRoot2" presStyleCnt="0">
        <dgm:presLayoutVars>
          <dgm:hierBranch/>
        </dgm:presLayoutVars>
      </dgm:prSet>
      <dgm:spPr/>
    </dgm:pt>
    <dgm:pt modelId="{F239EF96-D8E0-47D3-8386-7F91F252298F}" type="pres">
      <dgm:prSet presAssocID="{3C1CC2F2-AB82-40DF-B341-21764C179CB7}" presName="rootComposite" presStyleCnt="0"/>
      <dgm:spPr/>
    </dgm:pt>
    <dgm:pt modelId="{DE2670CB-51BB-4922-A409-F3C5BD88B7D1}" type="pres">
      <dgm:prSet presAssocID="{3C1CC2F2-AB82-40DF-B341-21764C179CB7}" presName="rootText" presStyleLbl="node2" presStyleIdx="1" presStyleCnt="2" custScaleX="261040" custScaleY="213281">
        <dgm:presLayoutVars>
          <dgm:chPref val="3"/>
        </dgm:presLayoutVars>
      </dgm:prSet>
      <dgm:spPr/>
    </dgm:pt>
    <dgm:pt modelId="{0D2DF3AB-6993-4FCB-AAA0-FD59C3B84CA6}" type="pres">
      <dgm:prSet presAssocID="{3C1CC2F2-AB82-40DF-B341-21764C179CB7}" presName="rootConnector" presStyleLbl="node2" presStyleIdx="1" presStyleCnt="2"/>
      <dgm:spPr/>
    </dgm:pt>
    <dgm:pt modelId="{82987F25-DDDD-4ED0-963F-53CDC9DC84FC}" type="pres">
      <dgm:prSet presAssocID="{3C1CC2F2-AB82-40DF-B341-21764C179CB7}" presName="hierChild4" presStyleCnt="0"/>
      <dgm:spPr/>
    </dgm:pt>
    <dgm:pt modelId="{F737A6B0-8B98-4ACB-BAF3-54F08A0C8930}" type="pres">
      <dgm:prSet presAssocID="{3C1CC2F2-AB82-40DF-B341-21764C179CB7}" presName="hierChild5" presStyleCnt="0"/>
      <dgm:spPr/>
    </dgm:pt>
    <dgm:pt modelId="{EFA8A3A0-842A-4FFD-AB72-CE2995AD41C5}" type="pres">
      <dgm:prSet presAssocID="{46D936D9-08A7-4DCF-9D6E-F0B0E7CDD96C}" presName="hierChild3" presStyleCnt="0"/>
      <dgm:spPr/>
    </dgm:pt>
  </dgm:ptLst>
  <dgm:cxnLst>
    <dgm:cxn modelId="{7F250C09-1D80-4BD3-80D7-8F672A1B5644}" type="presOf" srcId="{3C1CC2F2-AB82-40DF-B341-21764C179CB7}" destId="{DE2670CB-51BB-4922-A409-F3C5BD88B7D1}" srcOrd="0" destOrd="0" presId="urn:microsoft.com/office/officeart/2005/8/layout/orgChart1"/>
    <dgm:cxn modelId="{AC72BF13-11F6-482B-A4E8-1007CD8C4DCF}" srcId="{46D936D9-08A7-4DCF-9D6E-F0B0E7CDD96C}" destId="{3C1CC2F2-AB82-40DF-B341-21764C179CB7}" srcOrd="1" destOrd="0" parTransId="{04079F1C-ED41-4D95-A5B2-704D72D2502E}" sibTransId="{310E61B1-050C-4C54-A809-7CB5568CA764}"/>
    <dgm:cxn modelId="{1981B21E-09F1-4278-8902-2BA498CF9AB4}" srcId="{C2A862BC-BA03-49FF-B66E-BC0B6E8A19BA}" destId="{46D936D9-08A7-4DCF-9D6E-F0B0E7CDD96C}" srcOrd="0" destOrd="0" parTransId="{E539A015-ADB3-4D7F-8EC2-A6567AC216F2}" sibTransId="{748E9387-D3C3-4782-AEE8-B27BB8D68DF9}"/>
    <dgm:cxn modelId="{CB9C7823-B52E-48D5-8081-ED276312E2D8}" type="presOf" srcId="{46D936D9-08A7-4DCF-9D6E-F0B0E7CDD96C}" destId="{E6537BE3-248A-410B-99D1-6495165B4D7F}" srcOrd="0" destOrd="0" presId="urn:microsoft.com/office/officeart/2005/8/layout/orgChart1"/>
    <dgm:cxn modelId="{58C64836-718D-4075-B111-3BF814E633D4}" type="presOf" srcId="{8CB48CB8-F45F-44A8-9879-8213153981B5}" destId="{D7405586-79D7-4E7D-B68C-5C5FAB63139B}" srcOrd="0" destOrd="0" presId="urn:microsoft.com/office/officeart/2005/8/layout/orgChart1"/>
    <dgm:cxn modelId="{38CBA537-96FF-46B6-ACFD-4B88C03E06AF}" type="presOf" srcId="{8CB48CB8-F45F-44A8-9879-8213153981B5}" destId="{09A77F68-B557-4F45-A3B2-A0BEF08F4856}" srcOrd="1" destOrd="0" presId="urn:microsoft.com/office/officeart/2005/8/layout/orgChart1"/>
    <dgm:cxn modelId="{4A02CB37-D08B-4416-B16D-FA440473ED47}" type="presOf" srcId="{C2A862BC-BA03-49FF-B66E-BC0B6E8A19BA}" destId="{84EEBF00-D599-429E-94AE-2516CA4615FF}" srcOrd="0" destOrd="0" presId="urn:microsoft.com/office/officeart/2005/8/layout/orgChart1"/>
    <dgm:cxn modelId="{60191B61-2BD3-4705-BA9C-8A6A8ECC21E1}" type="presOf" srcId="{46D936D9-08A7-4DCF-9D6E-F0B0E7CDD96C}" destId="{72D6E889-217D-4DA6-A182-BD17DB5460FE}" srcOrd="1" destOrd="0" presId="urn:microsoft.com/office/officeart/2005/8/layout/orgChart1"/>
    <dgm:cxn modelId="{4819616A-DA45-4053-8293-4B832E57236D}" srcId="{46D936D9-08A7-4DCF-9D6E-F0B0E7CDD96C}" destId="{8CB48CB8-F45F-44A8-9879-8213153981B5}" srcOrd="0" destOrd="0" parTransId="{CA920F19-4D94-4503-B10A-A57D63D5990D}" sibTransId="{398F3C0F-85A0-4B84-8A70-088680485EF5}"/>
    <dgm:cxn modelId="{4113286C-0253-44EA-B1B1-9DA737BB50AE}" type="presOf" srcId="{04079F1C-ED41-4D95-A5B2-704D72D2502E}" destId="{97F2E8D7-232A-46D8-8E07-05581845D4BB}" srcOrd="0" destOrd="0" presId="urn:microsoft.com/office/officeart/2005/8/layout/orgChart1"/>
    <dgm:cxn modelId="{14546A95-2E5B-41E7-A23E-92EB47DD56A8}" type="presOf" srcId="{CA920F19-4D94-4503-B10A-A57D63D5990D}" destId="{201710F8-E3B0-412D-BCF3-17BA7F24E646}" srcOrd="0" destOrd="0" presId="urn:microsoft.com/office/officeart/2005/8/layout/orgChart1"/>
    <dgm:cxn modelId="{24F62DA5-4EC1-4113-AD2A-5D8236193AC4}" type="presOf" srcId="{3C1CC2F2-AB82-40DF-B341-21764C179CB7}" destId="{0D2DF3AB-6993-4FCB-AAA0-FD59C3B84CA6}" srcOrd="1" destOrd="0" presId="urn:microsoft.com/office/officeart/2005/8/layout/orgChart1"/>
    <dgm:cxn modelId="{B07CB9FE-09B0-451C-82F2-CFC1D9E0A95C}" type="presParOf" srcId="{84EEBF00-D599-429E-94AE-2516CA4615FF}" destId="{3AB570A1-B8B6-478B-BF4F-2F3C08FACEF1}" srcOrd="0" destOrd="0" presId="urn:microsoft.com/office/officeart/2005/8/layout/orgChart1"/>
    <dgm:cxn modelId="{D4051E82-42EC-483D-B69F-AE448712F833}" type="presParOf" srcId="{3AB570A1-B8B6-478B-BF4F-2F3C08FACEF1}" destId="{EA88F11E-BB90-4749-A54A-6327CF7C1BA4}" srcOrd="0" destOrd="0" presId="urn:microsoft.com/office/officeart/2005/8/layout/orgChart1"/>
    <dgm:cxn modelId="{F431CC69-981B-4EC0-B834-24436EC47079}" type="presParOf" srcId="{EA88F11E-BB90-4749-A54A-6327CF7C1BA4}" destId="{E6537BE3-248A-410B-99D1-6495165B4D7F}" srcOrd="0" destOrd="0" presId="urn:microsoft.com/office/officeart/2005/8/layout/orgChart1"/>
    <dgm:cxn modelId="{5F3B66D8-A85A-4177-8C2F-167D736C5758}" type="presParOf" srcId="{EA88F11E-BB90-4749-A54A-6327CF7C1BA4}" destId="{72D6E889-217D-4DA6-A182-BD17DB5460FE}" srcOrd="1" destOrd="0" presId="urn:microsoft.com/office/officeart/2005/8/layout/orgChart1"/>
    <dgm:cxn modelId="{981DB670-B1E0-4402-A344-EF00E5B4F8B5}" type="presParOf" srcId="{3AB570A1-B8B6-478B-BF4F-2F3C08FACEF1}" destId="{2C9A7163-17A9-4AB9-8622-5E7107B3FD70}" srcOrd="1" destOrd="0" presId="urn:microsoft.com/office/officeart/2005/8/layout/orgChart1"/>
    <dgm:cxn modelId="{67A09ABD-2B03-4D9D-BDE2-C1BAA38F0D03}" type="presParOf" srcId="{2C9A7163-17A9-4AB9-8622-5E7107B3FD70}" destId="{201710F8-E3B0-412D-BCF3-17BA7F24E646}" srcOrd="0" destOrd="0" presId="urn:microsoft.com/office/officeart/2005/8/layout/orgChart1"/>
    <dgm:cxn modelId="{9210056F-2C40-4CA8-9601-EE2ABAE17ED8}" type="presParOf" srcId="{2C9A7163-17A9-4AB9-8622-5E7107B3FD70}" destId="{6A033A14-0B90-4DC8-9E97-CD65DAC8305C}" srcOrd="1" destOrd="0" presId="urn:microsoft.com/office/officeart/2005/8/layout/orgChart1"/>
    <dgm:cxn modelId="{2712C5F0-19A5-4786-8732-1518A8E4E36F}" type="presParOf" srcId="{6A033A14-0B90-4DC8-9E97-CD65DAC8305C}" destId="{7993EFFC-F0B3-438B-99A7-C01E3ADFE7B8}" srcOrd="0" destOrd="0" presId="urn:microsoft.com/office/officeart/2005/8/layout/orgChart1"/>
    <dgm:cxn modelId="{5A06802E-1646-44C9-A8DA-B73124885C4A}" type="presParOf" srcId="{7993EFFC-F0B3-438B-99A7-C01E3ADFE7B8}" destId="{D7405586-79D7-4E7D-B68C-5C5FAB63139B}" srcOrd="0" destOrd="0" presId="urn:microsoft.com/office/officeart/2005/8/layout/orgChart1"/>
    <dgm:cxn modelId="{6B2019DA-23E6-4949-9FAA-7A2D45A02CFD}" type="presParOf" srcId="{7993EFFC-F0B3-438B-99A7-C01E3ADFE7B8}" destId="{09A77F68-B557-4F45-A3B2-A0BEF08F4856}" srcOrd="1" destOrd="0" presId="urn:microsoft.com/office/officeart/2005/8/layout/orgChart1"/>
    <dgm:cxn modelId="{0499064F-70EA-4AD8-830A-14EA577F9000}" type="presParOf" srcId="{6A033A14-0B90-4DC8-9E97-CD65DAC8305C}" destId="{33195CA2-EDA2-49E6-81FE-AA59CF3F0900}" srcOrd="1" destOrd="0" presId="urn:microsoft.com/office/officeart/2005/8/layout/orgChart1"/>
    <dgm:cxn modelId="{A1D7A7A4-8BA1-44F1-95FF-A789A20133D0}" type="presParOf" srcId="{6A033A14-0B90-4DC8-9E97-CD65DAC8305C}" destId="{F58D9B2A-62CA-4F92-98CF-086ACC7D9DD0}" srcOrd="2" destOrd="0" presId="urn:microsoft.com/office/officeart/2005/8/layout/orgChart1"/>
    <dgm:cxn modelId="{5FBC6BAC-1A09-4F60-BF2A-D5969C74CE01}" type="presParOf" srcId="{2C9A7163-17A9-4AB9-8622-5E7107B3FD70}" destId="{97F2E8D7-232A-46D8-8E07-05581845D4BB}" srcOrd="2" destOrd="0" presId="urn:microsoft.com/office/officeart/2005/8/layout/orgChart1"/>
    <dgm:cxn modelId="{82F711F8-55D0-47B1-9B57-780C2F6C8B2A}" type="presParOf" srcId="{2C9A7163-17A9-4AB9-8622-5E7107B3FD70}" destId="{EFCFE9CE-702B-4893-BC4D-FAA2C511432A}" srcOrd="3" destOrd="0" presId="urn:microsoft.com/office/officeart/2005/8/layout/orgChart1"/>
    <dgm:cxn modelId="{78A07678-33EF-4E7E-801E-753A70BC0032}" type="presParOf" srcId="{EFCFE9CE-702B-4893-BC4D-FAA2C511432A}" destId="{F239EF96-D8E0-47D3-8386-7F91F252298F}" srcOrd="0" destOrd="0" presId="urn:microsoft.com/office/officeart/2005/8/layout/orgChart1"/>
    <dgm:cxn modelId="{A20DB715-B1AE-40D7-9FEA-AD5A70E00EF6}" type="presParOf" srcId="{F239EF96-D8E0-47D3-8386-7F91F252298F}" destId="{DE2670CB-51BB-4922-A409-F3C5BD88B7D1}" srcOrd="0" destOrd="0" presId="urn:microsoft.com/office/officeart/2005/8/layout/orgChart1"/>
    <dgm:cxn modelId="{04FEB84C-020B-459F-9F8B-0DB350FD4C75}" type="presParOf" srcId="{F239EF96-D8E0-47D3-8386-7F91F252298F}" destId="{0D2DF3AB-6993-4FCB-AAA0-FD59C3B84CA6}" srcOrd="1" destOrd="0" presId="urn:microsoft.com/office/officeart/2005/8/layout/orgChart1"/>
    <dgm:cxn modelId="{CD974E5A-EFF7-454F-9429-DBECC8216CAB}" type="presParOf" srcId="{EFCFE9CE-702B-4893-BC4D-FAA2C511432A}" destId="{82987F25-DDDD-4ED0-963F-53CDC9DC84FC}" srcOrd="1" destOrd="0" presId="urn:microsoft.com/office/officeart/2005/8/layout/orgChart1"/>
    <dgm:cxn modelId="{5AD58582-05BC-4D20-B73D-855977D9ACC6}" type="presParOf" srcId="{EFCFE9CE-702B-4893-BC4D-FAA2C511432A}" destId="{F737A6B0-8B98-4ACB-BAF3-54F08A0C8930}" srcOrd="2" destOrd="0" presId="urn:microsoft.com/office/officeart/2005/8/layout/orgChart1"/>
    <dgm:cxn modelId="{B4D504CA-F00E-4BED-BEFB-912BF71D28FD}" type="presParOf" srcId="{3AB570A1-B8B6-478B-BF4F-2F3C08FACEF1}" destId="{EFA8A3A0-842A-4FFD-AB72-CE2995AD41C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A92F62-57BE-44E1-9A65-4D44D0DCC277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D05E136-06C4-4FD1-B3CE-A6E3A89A0436}">
      <dgm:prSet phldrT="[Текст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Розчин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55050A-7E04-44AE-9B7D-00C186E5699A}" type="parTrans" cxnId="{9E0AB32A-1A57-4A89-B8C5-2474E99BF16D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D531A7-B59E-415E-B7E0-A2FD24602112}" type="sibTrans" cxnId="{9E0AB32A-1A57-4A89-B8C5-2474E99BF16D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8958CC-1D2B-4656-BCFA-685673ABB7FC}">
      <dgm:prSet phldrT="[Текст]"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ru-RU">
              <a:latin typeface="Times New Roman" panose="02020603050405020304" pitchFamily="18" charset="0"/>
              <a:cs typeface="Times New Roman" panose="02020603050405020304" pitchFamily="18" charset="0"/>
            </a:rPr>
            <a:t>твердий</a:t>
          </a:r>
        </a:p>
        <a:p>
          <a:r>
            <a:rPr lang="ru-RU">
              <a:latin typeface="Times New Roman" panose="02020603050405020304" pitchFamily="18" charset="0"/>
              <a:cs typeface="Times New Roman" panose="02020603050405020304" pitchFamily="18" charset="0"/>
            </a:rPr>
            <a:t>чавун, сталь</a:t>
          </a:r>
        </a:p>
      </dgm:t>
    </dgm:pt>
    <dgm:pt modelId="{7D6587D2-D164-4183-BAE0-41431234D698}" type="parTrans" cxnId="{BC1588F7-6DE3-4B3D-9D7F-EDF6ACBBAD2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9E56F1-83C2-4C11-862F-1C65728180A9}" type="sibTrans" cxnId="{BC1588F7-6DE3-4B3D-9D7F-EDF6ACBBAD2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210583-DB05-4A3E-8416-96BBA8E1C354}">
      <dgm:prSet phldrT="[Текст]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>
              <a:latin typeface="Times New Roman" panose="02020603050405020304" pitchFamily="18" charset="0"/>
              <a:cs typeface="Times New Roman" panose="02020603050405020304" pitchFamily="18" charset="0"/>
            </a:rPr>
            <a:t>рідкий</a:t>
          </a:r>
        </a:p>
      </dgm:t>
    </dgm:pt>
    <dgm:pt modelId="{B94F74F9-AB3B-407E-8BF7-E0A5D803E1E7}" type="parTrans" cxnId="{250CBD2B-5323-4AFA-A4AD-DAB62E96BEA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244A2C-F2FC-4A40-8CE5-9AF2EE205B44}" type="sibTrans" cxnId="{250CBD2B-5323-4AFA-A4AD-DAB62E96BEA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C80111-1E4E-4CAE-89BF-FF53ACED01F8}">
      <dgm:prSet phldrT="[Текст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>
              <a:latin typeface="Times New Roman" panose="02020603050405020304" pitchFamily="18" charset="0"/>
              <a:cs typeface="Times New Roman" panose="02020603050405020304" pitchFamily="18" charset="0"/>
            </a:rPr>
            <a:t>газоподібний</a:t>
          </a:r>
        </a:p>
        <a:p>
          <a:r>
            <a:rPr lang="ru-RU">
              <a:latin typeface="Times New Roman" panose="02020603050405020304" pitchFamily="18" charset="0"/>
              <a:cs typeface="Times New Roman" panose="02020603050405020304" pitchFamily="18" charset="0"/>
            </a:rPr>
            <a:t>повітря</a:t>
          </a:r>
        </a:p>
      </dgm:t>
    </dgm:pt>
    <dgm:pt modelId="{C26D6ABB-F015-4DD3-A48D-44D776F42A16}" type="parTrans" cxnId="{0405F0A3-BAC2-4668-BEA0-7124EB8EC26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BC089F-E84E-404C-B5DF-5DE61E02E72F}" type="sibTrans" cxnId="{0405F0A3-BAC2-4668-BEA0-7124EB8EC26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DC0226-3278-4B1B-890D-501F40886A7E}" type="pres">
      <dgm:prSet presAssocID="{42A92F62-57BE-44E1-9A65-4D44D0DCC27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36A166B-81DD-43BC-8D1C-1796CCED1AB9}" type="pres">
      <dgm:prSet presAssocID="{0D05E136-06C4-4FD1-B3CE-A6E3A89A0436}" presName="hierRoot1" presStyleCnt="0">
        <dgm:presLayoutVars>
          <dgm:hierBranch val="init"/>
        </dgm:presLayoutVars>
      </dgm:prSet>
      <dgm:spPr/>
    </dgm:pt>
    <dgm:pt modelId="{B6A2C6E9-A745-496E-8287-A93EBB582747}" type="pres">
      <dgm:prSet presAssocID="{0D05E136-06C4-4FD1-B3CE-A6E3A89A0436}" presName="rootComposite1" presStyleCnt="0"/>
      <dgm:spPr/>
    </dgm:pt>
    <dgm:pt modelId="{261ADFF9-7B19-4012-87E1-21C42BF58159}" type="pres">
      <dgm:prSet presAssocID="{0D05E136-06C4-4FD1-B3CE-A6E3A89A0436}" presName="rootText1" presStyleLbl="node0" presStyleIdx="0" presStyleCnt="1">
        <dgm:presLayoutVars>
          <dgm:chPref val="3"/>
        </dgm:presLayoutVars>
      </dgm:prSet>
      <dgm:spPr/>
    </dgm:pt>
    <dgm:pt modelId="{0D4E84ED-DE64-49F1-A363-0370584411F0}" type="pres">
      <dgm:prSet presAssocID="{0D05E136-06C4-4FD1-B3CE-A6E3A89A0436}" presName="rootConnector1" presStyleLbl="node1" presStyleIdx="0" presStyleCnt="0"/>
      <dgm:spPr/>
    </dgm:pt>
    <dgm:pt modelId="{8A5C3879-9A5B-4BF4-AF74-944B9C937BFC}" type="pres">
      <dgm:prSet presAssocID="{0D05E136-06C4-4FD1-B3CE-A6E3A89A0436}" presName="hierChild2" presStyleCnt="0"/>
      <dgm:spPr/>
    </dgm:pt>
    <dgm:pt modelId="{4BCE68CC-B322-4282-B376-20EA1FAF2A5F}" type="pres">
      <dgm:prSet presAssocID="{7D6587D2-D164-4183-BAE0-41431234D698}" presName="Name37" presStyleLbl="parChTrans1D2" presStyleIdx="0" presStyleCnt="3"/>
      <dgm:spPr/>
    </dgm:pt>
    <dgm:pt modelId="{2D23B486-0FD8-4D90-9CCE-A65353D55985}" type="pres">
      <dgm:prSet presAssocID="{618958CC-1D2B-4656-BCFA-685673ABB7FC}" presName="hierRoot2" presStyleCnt="0">
        <dgm:presLayoutVars>
          <dgm:hierBranch val="init"/>
        </dgm:presLayoutVars>
      </dgm:prSet>
      <dgm:spPr/>
    </dgm:pt>
    <dgm:pt modelId="{533ABB14-770D-4E2C-8098-B06ACCAEDA5D}" type="pres">
      <dgm:prSet presAssocID="{618958CC-1D2B-4656-BCFA-685673ABB7FC}" presName="rootComposite" presStyleCnt="0"/>
      <dgm:spPr/>
    </dgm:pt>
    <dgm:pt modelId="{869BEB6E-7995-4B9E-8348-7D3424FBF29E}" type="pres">
      <dgm:prSet presAssocID="{618958CC-1D2B-4656-BCFA-685673ABB7FC}" presName="rootText" presStyleLbl="node2" presStyleIdx="0" presStyleCnt="3">
        <dgm:presLayoutVars>
          <dgm:chPref val="3"/>
        </dgm:presLayoutVars>
      </dgm:prSet>
      <dgm:spPr/>
    </dgm:pt>
    <dgm:pt modelId="{0CF38BBA-8F92-4E01-A559-1DA9568AA564}" type="pres">
      <dgm:prSet presAssocID="{618958CC-1D2B-4656-BCFA-685673ABB7FC}" presName="rootConnector" presStyleLbl="node2" presStyleIdx="0" presStyleCnt="3"/>
      <dgm:spPr/>
    </dgm:pt>
    <dgm:pt modelId="{10BEC1A0-E3FB-406A-88B3-4ED40B382E89}" type="pres">
      <dgm:prSet presAssocID="{618958CC-1D2B-4656-BCFA-685673ABB7FC}" presName="hierChild4" presStyleCnt="0"/>
      <dgm:spPr/>
    </dgm:pt>
    <dgm:pt modelId="{0062D3B0-3D9E-4725-A5AB-EE831556974F}" type="pres">
      <dgm:prSet presAssocID="{618958CC-1D2B-4656-BCFA-685673ABB7FC}" presName="hierChild5" presStyleCnt="0"/>
      <dgm:spPr/>
    </dgm:pt>
    <dgm:pt modelId="{69070F19-D36F-48A6-BD7F-CA00E8C854B7}" type="pres">
      <dgm:prSet presAssocID="{B94F74F9-AB3B-407E-8BF7-E0A5D803E1E7}" presName="Name37" presStyleLbl="parChTrans1D2" presStyleIdx="1" presStyleCnt="3"/>
      <dgm:spPr/>
    </dgm:pt>
    <dgm:pt modelId="{65A87273-F830-4B43-B371-A42B9062E4E0}" type="pres">
      <dgm:prSet presAssocID="{28210583-DB05-4A3E-8416-96BBA8E1C354}" presName="hierRoot2" presStyleCnt="0">
        <dgm:presLayoutVars>
          <dgm:hierBranch val="init"/>
        </dgm:presLayoutVars>
      </dgm:prSet>
      <dgm:spPr/>
    </dgm:pt>
    <dgm:pt modelId="{5AFAC356-AC51-42BD-849A-F6859B41E8FE}" type="pres">
      <dgm:prSet presAssocID="{28210583-DB05-4A3E-8416-96BBA8E1C354}" presName="rootComposite" presStyleCnt="0"/>
      <dgm:spPr/>
    </dgm:pt>
    <dgm:pt modelId="{47375FAD-1409-459A-91F8-7DC58F300A05}" type="pres">
      <dgm:prSet presAssocID="{28210583-DB05-4A3E-8416-96BBA8E1C354}" presName="rootText" presStyleLbl="node2" presStyleIdx="1" presStyleCnt="3">
        <dgm:presLayoutVars>
          <dgm:chPref val="3"/>
        </dgm:presLayoutVars>
      </dgm:prSet>
      <dgm:spPr/>
    </dgm:pt>
    <dgm:pt modelId="{7C2AACED-8903-42DB-AD09-90F08D145C4C}" type="pres">
      <dgm:prSet presAssocID="{28210583-DB05-4A3E-8416-96BBA8E1C354}" presName="rootConnector" presStyleLbl="node2" presStyleIdx="1" presStyleCnt="3"/>
      <dgm:spPr/>
    </dgm:pt>
    <dgm:pt modelId="{8002AD9B-C254-473D-87DD-8FE43A1A1792}" type="pres">
      <dgm:prSet presAssocID="{28210583-DB05-4A3E-8416-96BBA8E1C354}" presName="hierChild4" presStyleCnt="0"/>
      <dgm:spPr/>
    </dgm:pt>
    <dgm:pt modelId="{E9FAF68D-C5D5-4403-B6E9-3AFA578D4BA9}" type="pres">
      <dgm:prSet presAssocID="{28210583-DB05-4A3E-8416-96BBA8E1C354}" presName="hierChild5" presStyleCnt="0"/>
      <dgm:spPr/>
    </dgm:pt>
    <dgm:pt modelId="{868FE811-AE69-41FE-8525-3D4F99B48AE6}" type="pres">
      <dgm:prSet presAssocID="{C26D6ABB-F015-4DD3-A48D-44D776F42A16}" presName="Name37" presStyleLbl="parChTrans1D2" presStyleIdx="2" presStyleCnt="3"/>
      <dgm:spPr/>
    </dgm:pt>
    <dgm:pt modelId="{3884D5C2-E4F9-4298-804D-A22477294447}" type="pres">
      <dgm:prSet presAssocID="{4DC80111-1E4E-4CAE-89BF-FF53ACED01F8}" presName="hierRoot2" presStyleCnt="0">
        <dgm:presLayoutVars>
          <dgm:hierBranch val="init"/>
        </dgm:presLayoutVars>
      </dgm:prSet>
      <dgm:spPr/>
    </dgm:pt>
    <dgm:pt modelId="{FB6BDD1B-B6D6-4DC6-9219-C2AFED77FFF5}" type="pres">
      <dgm:prSet presAssocID="{4DC80111-1E4E-4CAE-89BF-FF53ACED01F8}" presName="rootComposite" presStyleCnt="0"/>
      <dgm:spPr/>
    </dgm:pt>
    <dgm:pt modelId="{B9D715E1-7A2C-4152-B710-B267ED7B26CC}" type="pres">
      <dgm:prSet presAssocID="{4DC80111-1E4E-4CAE-89BF-FF53ACED01F8}" presName="rootText" presStyleLbl="node2" presStyleIdx="2" presStyleCnt="3" custLinFactNeighborX="23">
        <dgm:presLayoutVars>
          <dgm:chPref val="3"/>
        </dgm:presLayoutVars>
      </dgm:prSet>
      <dgm:spPr/>
    </dgm:pt>
    <dgm:pt modelId="{9CD576EC-CF43-492C-A206-3648E178FA36}" type="pres">
      <dgm:prSet presAssocID="{4DC80111-1E4E-4CAE-89BF-FF53ACED01F8}" presName="rootConnector" presStyleLbl="node2" presStyleIdx="2" presStyleCnt="3"/>
      <dgm:spPr/>
    </dgm:pt>
    <dgm:pt modelId="{C1965543-F7B3-475D-AA90-767C58CDA6DE}" type="pres">
      <dgm:prSet presAssocID="{4DC80111-1E4E-4CAE-89BF-FF53ACED01F8}" presName="hierChild4" presStyleCnt="0"/>
      <dgm:spPr/>
    </dgm:pt>
    <dgm:pt modelId="{3732E426-A9B7-4E68-80CA-EB901034964E}" type="pres">
      <dgm:prSet presAssocID="{4DC80111-1E4E-4CAE-89BF-FF53ACED01F8}" presName="hierChild5" presStyleCnt="0"/>
      <dgm:spPr/>
    </dgm:pt>
    <dgm:pt modelId="{4346F8FE-BC0A-4986-A02A-AFA22C1F6FC4}" type="pres">
      <dgm:prSet presAssocID="{0D05E136-06C4-4FD1-B3CE-A6E3A89A0436}" presName="hierChild3" presStyleCnt="0"/>
      <dgm:spPr/>
    </dgm:pt>
  </dgm:ptLst>
  <dgm:cxnLst>
    <dgm:cxn modelId="{B9B2B716-B398-4E4A-8157-0A5A0CD3F031}" type="presOf" srcId="{42A92F62-57BE-44E1-9A65-4D44D0DCC277}" destId="{44DC0226-3278-4B1B-890D-501F40886A7E}" srcOrd="0" destOrd="0" presId="urn:microsoft.com/office/officeart/2005/8/layout/orgChart1"/>
    <dgm:cxn modelId="{A9683918-4B59-4E45-8719-7B84A4E3B2F2}" type="presOf" srcId="{4DC80111-1E4E-4CAE-89BF-FF53ACED01F8}" destId="{B9D715E1-7A2C-4152-B710-B267ED7B26CC}" srcOrd="0" destOrd="0" presId="urn:microsoft.com/office/officeart/2005/8/layout/orgChart1"/>
    <dgm:cxn modelId="{F92AB71B-E3CC-4918-97E1-B84B0CF173AB}" type="presOf" srcId="{618958CC-1D2B-4656-BCFA-685673ABB7FC}" destId="{869BEB6E-7995-4B9E-8348-7D3424FBF29E}" srcOrd="0" destOrd="0" presId="urn:microsoft.com/office/officeart/2005/8/layout/orgChart1"/>
    <dgm:cxn modelId="{9E0AB32A-1A57-4A89-B8C5-2474E99BF16D}" srcId="{42A92F62-57BE-44E1-9A65-4D44D0DCC277}" destId="{0D05E136-06C4-4FD1-B3CE-A6E3A89A0436}" srcOrd="0" destOrd="0" parTransId="{7D55050A-7E04-44AE-9B7D-00C186E5699A}" sibTransId="{70D531A7-B59E-415E-B7E0-A2FD24602112}"/>
    <dgm:cxn modelId="{250CBD2B-5323-4AFA-A4AD-DAB62E96BEA6}" srcId="{0D05E136-06C4-4FD1-B3CE-A6E3A89A0436}" destId="{28210583-DB05-4A3E-8416-96BBA8E1C354}" srcOrd="1" destOrd="0" parTransId="{B94F74F9-AB3B-407E-8BF7-E0A5D803E1E7}" sibTransId="{52244A2C-F2FC-4A40-8CE5-9AF2EE205B44}"/>
    <dgm:cxn modelId="{7197695E-2C9C-4270-85C0-2A589CF419B6}" type="presOf" srcId="{C26D6ABB-F015-4DD3-A48D-44D776F42A16}" destId="{868FE811-AE69-41FE-8525-3D4F99B48AE6}" srcOrd="0" destOrd="0" presId="urn:microsoft.com/office/officeart/2005/8/layout/orgChart1"/>
    <dgm:cxn modelId="{DB79DB76-52B8-4D46-973F-E98099163C77}" type="presOf" srcId="{28210583-DB05-4A3E-8416-96BBA8E1C354}" destId="{47375FAD-1409-459A-91F8-7DC58F300A05}" srcOrd="0" destOrd="0" presId="urn:microsoft.com/office/officeart/2005/8/layout/orgChart1"/>
    <dgm:cxn modelId="{9ADFB058-9735-46C1-8124-6361ADF9D2D3}" type="presOf" srcId="{7D6587D2-D164-4183-BAE0-41431234D698}" destId="{4BCE68CC-B322-4282-B376-20EA1FAF2A5F}" srcOrd="0" destOrd="0" presId="urn:microsoft.com/office/officeart/2005/8/layout/orgChart1"/>
    <dgm:cxn modelId="{6D449484-EC7A-4342-A938-A513CF6ACE13}" type="presOf" srcId="{28210583-DB05-4A3E-8416-96BBA8E1C354}" destId="{7C2AACED-8903-42DB-AD09-90F08D145C4C}" srcOrd="1" destOrd="0" presId="urn:microsoft.com/office/officeart/2005/8/layout/orgChart1"/>
    <dgm:cxn modelId="{0405F0A3-BAC2-4668-BEA0-7124EB8EC266}" srcId="{0D05E136-06C4-4FD1-B3CE-A6E3A89A0436}" destId="{4DC80111-1E4E-4CAE-89BF-FF53ACED01F8}" srcOrd="2" destOrd="0" parTransId="{C26D6ABB-F015-4DD3-A48D-44D776F42A16}" sibTransId="{95BC089F-E84E-404C-B5DF-5DE61E02E72F}"/>
    <dgm:cxn modelId="{51C09CA5-9FE5-4373-A395-49AC51C35E4E}" type="presOf" srcId="{B94F74F9-AB3B-407E-8BF7-E0A5D803E1E7}" destId="{69070F19-D36F-48A6-BD7F-CA00E8C854B7}" srcOrd="0" destOrd="0" presId="urn:microsoft.com/office/officeart/2005/8/layout/orgChart1"/>
    <dgm:cxn modelId="{E5C1C2A6-9D93-49CF-B882-618337E1A265}" type="presOf" srcId="{0D05E136-06C4-4FD1-B3CE-A6E3A89A0436}" destId="{0D4E84ED-DE64-49F1-A363-0370584411F0}" srcOrd="1" destOrd="0" presId="urn:microsoft.com/office/officeart/2005/8/layout/orgChart1"/>
    <dgm:cxn modelId="{552CDCB1-48D7-402D-8F23-C8469AC8BF1B}" type="presOf" srcId="{4DC80111-1E4E-4CAE-89BF-FF53ACED01F8}" destId="{9CD576EC-CF43-492C-A206-3648E178FA36}" srcOrd="1" destOrd="0" presId="urn:microsoft.com/office/officeart/2005/8/layout/orgChart1"/>
    <dgm:cxn modelId="{31DAC9B6-5986-447E-A424-85159E69B2A7}" type="presOf" srcId="{618958CC-1D2B-4656-BCFA-685673ABB7FC}" destId="{0CF38BBA-8F92-4E01-A559-1DA9568AA564}" srcOrd="1" destOrd="0" presId="urn:microsoft.com/office/officeart/2005/8/layout/orgChart1"/>
    <dgm:cxn modelId="{E05AC5D7-A148-43FB-9AA5-01A842D2639A}" type="presOf" srcId="{0D05E136-06C4-4FD1-B3CE-A6E3A89A0436}" destId="{261ADFF9-7B19-4012-87E1-21C42BF58159}" srcOrd="0" destOrd="0" presId="urn:microsoft.com/office/officeart/2005/8/layout/orgChart1"/>
    <dgm:cxn modelId="{BC1588F7-6DE3-4B3D-9D7F-EDF6ACBBAD24}" srcId="{0D05E136-06C4-4FD1-B3CE-A6E3A89A0436}" destId="{618958CC-1D2B-4656-BCFA-685673ABB7FC}" srcOrd="0" destOrd="0" parTransId="{7D6587D2-D164-4183-BAE0-41431234D698}" sibTransId="{369E56F1-83C2-4C11-862F-1C65728180A9}"/>
    <dgm:cxn modelId="{6D283AF2-36E7-4314-8332-0E6C70223A99}" type="presParOf" srcId="{44DC0226-3278-4B1B-890D-501F40886A7E}" destId="{036A166B-81DD-43BC-8D1C-1796CCED1AB9}" srcOrd="0" destOrd="0" presId="urn:microsoft.com/office/officeart/2005/8/layout/orgChart1"/>
    <dgm:cxn modelId="{59CFDE28-E2F9-4E9A-A5A3-21400F1F83F0}" type="presParOf" srcId="{036A166B-81DD-43BC-8D1C-1796CCED1AB9}" destId="{B6A2C6E9-A745-496E-8287-A93EBB582747}" srcOrd="0" destOrd="0" presId="urn:microsoft.com/office/officeart/2005/8/layout/orgChart1"/>
    <dgm:cxn modelId="{E45CE0AB-904B-4FE6-A5D2-B25162D7BFC0}" type="presParOf" srcId="{B6A2C6E9-A745-496E-8287-A93EBB582747}" destId="{261ADFF9-7B19-4012-87E1-21C42BF58159}" srcOrd="0" destOrd="0" presId="urn:microsoft.com/office/officeart/2005/8/layout/orgChart1"/>
    <dgm:cxn modelId="{B2A49D24-7056-4BF1-903F-BF52B79099DF}" type="presParOf" srcId="{B6A2C6E9-A745-496E-8287-A93EBB582747}" destId="{0D4E84ED-DE64-49F1-A363-0370584411F0}" srcOrd="1" destOrd="0" presId="urn:microsoft.com/office/officeart/2005/8/layout/orgChart1"/>
    <dgm:cxn modelId="{EE99626E-64FF-4349-AA31-2EA130AB8CF3}" type="presParOf" srcId="{036A166B-81DD-43BC-8D1C-1796CCED1AB9}" destId="{8A5C3879-9A5B-4BF4-AF74-944B9C937BFC}" srcOrd="1" destOrd="0" presId="urn:microsoft.com/office/officeart/2005/8/layout/orgChart1"/>
    <dgm:cxn modelId="{E99F7FE7-442C-46A2-B534-18548C81663D}" type="presParOf" srcId="{8A5C3879-9A5B-4BF4-AF74-944B9C937BFC}" destId="{4BCE68CC-B322-4282-B376-20EA1FAF2A5F}" srcOrd="0" destOrd="0" presId="urn:microsoft.com/office/officeart/2005/8/layout/orgChart1"/>
    <dgm:cxn modelId="{E9AD68DB-404B-4B75-855A-C77586E29944}" type="presParOf" srcId="{8A5C3879-9A5B-4BF4-AF74-944B9C937BFC}" destId="{2D23B486-0FD8-4D90-9CCE-A65353D55985}" srcOrd="1" destOrd="0" presId="urn:microsoft.com/office/officeart/2005/8/layout/orgChart1"/>
    <dgm:cxn modelId="{0FABF4A2-AAF1-43C2-B5CE-EBE3154630BE}" type="presParOf" srcId="{2D23B486-0FD8-4D90-9CCE-A65353D55985}" destId="{533ABB14-770D-4E2C-8098-B06ACCAEDA5D}" srcOrd="0" destOrd="0" presId="urn:microsoft.com/office/officeart/2005/8/layout/orgChart1"/>
    <dgm:cxn modelId="{C5F6A87D-8807-4CC6-8F8D-937988A6A075}" type="presParOf" srcId="{533ABB14-770D-4E2C-8098-B06ACCAEDA5D}" destId="{869BEB6E-7995-4B9E-8348-7D3424FBF29E}" srcOrd="0" destOrd="0" presId="urn:microsoft.com/office/officeart/2005/8/layout/orgChart1"/>
    <dgm:cxn modelId="{22A8D78F-F695-4D8A-B1C0-30EDDD095023}" type="presParOf" srcId="{533ABB14-770D-4E2C-8098-B06ACCAEDA5D}" destId="{0CF38BBA-8F92-4E01-A559-1DA9568AA564}" srcOrd="1" destOrd="0" presId="urn:microsoft.com/office/officeart/2005/8/layout/orgChart1"/>
    <dgm:cxn modelId="{0B239E82-8156-4D2A-9B1F-3DB84D012E71}" type="presParOf" srcId="{2D23B486-0FD8-4D90-9CCE-A65353D55985}" destId="{10BEC1A0-E3FB-406A-88B3-4ED40B382E89}" srcOrd="1" destOrd="0" presId="urn:microsoft.com/office/officeart/2005/8/layout/orgChart1"/>
    <dgm:cxn modelId="{D1A6AE0A-2C3E-480A-8E02-C5973D78BEC3}" type="presParOf" srcId="{2D23B486-0FD8-4D90-9CCE-A65353D55985}" destId="{0062D3B0-3D9E-4725-A5AB-EE831556974F}" srcOrd="2" destOrd="0" presId="urn:microsoft.com/office/officeart/2005/8/layout/orgChart1"/>
    <dgm:cxn modelId="{1ECDE120-03D4-4674-BF9B-17747F9CD89A}" type="presParOf" srcId="{8A5C3879-9A5B-4BF4-AF74-944B9C937BFC}" destId="{69070F19-D36F-48A6-BD7F-CA00E8C854B7}" srcOrd="2" destOrd="0" presId="urn:microsoft.com/office/officeart/2005/8/layout/orgChart1"/>
    <dgm:cxn modelId="{E523551A-A3CF-4F0A-AF44-8FD41A42FDC4}" type="presParOf" srcId="{8A5C3879-9A5B-4BF4-AF74-944B9C937BFC}" destId="{65A87273-F830-4B43-B371-A42B9062E4E0}" srcOrd="3" destOrd="0" presId="urn:microsoft.com/office/officeart/2005/8/layout/orgChart1"/>
    <dgm:cxn modelId="{6094FD34-685F-4375-B23D-CF272600EC51}" type="presParOf" srcId="{65A87273-F830-4B43-B371-A42B9062E4E0}" destId="{5AFAC356-AC51-42BD-849A-F6859B41E8FE}" srcOrd="0" destOrd="0" presId="urn:microsoft.com/office/officeart/2005/8/layout/orgChart1"/>
    <dgm:cxn modelId="{6DA7897A-CC0C-4B4B-87AD-159349F39155}" type="presParOf" srcId="{5AFAC356-AC51-42BD-849A-F6859B41E8FE}" destId="{47375FAD-1409-459A-91F8-7DC58F300A05}" srcOrd="0" destOrd="0" presId="urn:microsoft.com/office/officeart/2005/8/layout/orgChart1"/>
    <dgm:cxn modelId="{F893C97D-94A1-43A7-8006-070B9139C192}" type="presParOf" srcId="{5AFAC356-AC51-42BD-849A-F6859B41E8FE}" destId="{7C2AACED-8903-42DB-AD09-90F08D145C4C}" srcOrd="1" destOrd="0" presId="urn:microsoft.com/office/officeart/2005/8/layout/orgChart1"/>
    <dgm:cxn modelId="{17A3AD3A-3EDE-4079-813D-86ED5DFE99EA}" type="presParOf" srcId="{65A87273-F830-4B43-B371-A42B9062E4E0}" destId="{8002AD9B-C254-473D-87DD-8FE43A1A1792}" srcOrd="1" destOrd="0" presId="urn:microsoft.com/office/officeart/2005/8/layout/orgChart1"/>
    <dgm:cxn modelId="{4E1BFA88-EC78-4031-B319-5EA9C3EA01FD}" type="presParOf" srcId="{65A87273-F830-4B43-B371-A42B9062E4E0}" destId="{E9FAF68D-C5D5-4403-B6E9-3AFA578D4BA9}" srcOrd="2" destOrd="0" presId="urn:microsoft.com/office/officeart/2005/8/layout/orgChart1"/>
    <dgm:cxn modelId="{6A9AA99D-0E0B-47C4-962F-A27D322901B0}" type="presParOf" srcId="{8A5C3879-9A5B-4BF4-AF74-944B9C937BFC}" destId="{868FE811-AE69-41FE-8525-3D4F99B48AE6}" srcOrd="4" destOrd="0" presId="urn:microsoft.com/office/officeart/2005/8/layout/orgChart1"/>
    <dgm:cxn modelId="{CCC33607-2078-4E4B-9214-A260268CF613}" type="presParOf" srcId="{8A5C3879-9A5B-4BF4-AF74-944B9C937BFC}" destId="{3884D5C2-E4F9-4298-804D-A22477294447}" srcOrd="5" destOrd="0" presId="urn:microsoft.com/office/officeart/2005/8/layout/orgChart1"/>
    <dgm:cxn modelId="{9C129F6F-79A6-407A-89BE-30A8705B1388}" type="presParOf" srcId="{3884D5C2-E4F9-4298-804D-A22477294447}" destId="{FB6BDD1B-B6D6-4DC6-9219-C2AFED77FFF5}" srcOrd="0" destOrd="0" presId="urn:microsoft.com/office/officeart/2005/8/layout/orgChart1"/>
    <dgm:cxn modelId="{F11799E4-FE0A-4005-8EA0-02BCC0B44FB7}" type="presParOf" srcId="{FB6BDD1B-B6D6-4DC6-9219-C2AFED77FFF5}" destId="{B9D715E1-7A2C-4152-B710-B267ED7B26CC}" srcOrd="0" destOrd="0" presId="urn:microsoft.com/office/officeart/2005/8/layout/orgChart1"/>
    <dgm:cxn modelId="{6BEE42EA-DAD1-4D23-8766-D810EE38EBDC}" type="presParOf" srcId="{FB6BDD1B-B6D6-4DC6-9219-C2AFED77FFF5}" destId="{9CD576EC-CF43-492C-A206-3648E178FA36}" srcOrd="1" destOrd="0" presId="urn:microsoft.com/office/officeart/2005/8/layout/orgChart1"/>
    <dgm:cxn modelId="{59551217-8499-45BA-81A8-366A457265F2}" type="presParOf" srcId="{3884D5C2-E4F9-4298-804D-A22477294447}" destId="{C1965543-F7B3-475D-AA90-767C58CDA6DE}" srcOrd="1" destOrd="0" presId="urn:microsoft.com/office/officeart/2005/8/layout/orgChart1"/>
    <dgm:cxn modelId="{1941F7B1-15E1-4EE8-B950-100A0F413747}" type="presParOf" srcId="{3884D5C2-E4F9-4298-804D-A22477294447}" destId="{3732E426-A9B7-4E68-80CA-EB901034964E}" srcOrd="2" destOrd="0" presId="urn:microsoft.com/office/officeart/2005/8/layout/orgChart1"/>
    <dgm:cxn modelId="{22A0EDEE-8D00-4B22-A092-E51C16587C14}" type="presParOf" srcId="{036A166B-81DD-43BC-8D1C-1796CCED1AB9}" destId="{4346F8FE-BC0A-4986-A02A-AFA22C1F6FC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F2E8D7-232A-46D8-8E07-05581845D4BB}">
      <dsp:nvSpPr>
        <dsp:cNvPr id="0" name=""/>
        <dsp:cNvSpPr/>
      </dsp:nvSpPr>
      <dsp:spPr>
        <a:xfrm>
          <a:off x="4691217" y="1622486"/>
          <a:ext cx="2455460" cy="3500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716"/>
              </a:lnTo>
              <a:lnTo>
                <a:pt x="2455460" y="175716"/>
              </a:lnTo>
              <a:lnTo>
                <a:pt x="2455460" y="35004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1710F8-E3B0-412D-BCF3-17BA7F24E646}">
      <dsp:nvSpPr>
        <dsp:cNvPr id="0" name=""/>
        <dsp:cNvSpPr/>
      </dsp:nvSpPr>
      <dsp:spPr>
        <a:xfrm>
          <a:off x="2389466" y="1622486"/>
          <a:ext cx="2301751" cy="350045"/>
        </a:xfrm>
        <a:custGeom>
          <a:avLst/>
          <a:gdLst/>
          <a:ahLst/>
          <a:cxnLst/>
          <a:rect l="0" t="0" r="0" b="0"/>
          <a:pathLst>
            <a:path>
              <a:moveTo>
                <a:pt x="2301751" y="0"/>
              </a:moveTo>
              <a:lnTo>
                <a:pt x="2301751" y="175716"/>
              </a:lnTo>
              <a:lnTo>
                <a:pt x="0" y="175716"/>
              </a:lnTo>
              <a:lnTo>
                <a:pt x="0" y="35004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537BE3-248A-410B-99D1-6495165B4D7F}">
      <dsp:nvSpPr>
        <dsp:cNvPr id="0" name=""/>
        <dsp:cNvSpPr/>
      </dsp:nvSpPr>
      <dsp:spPr>
        <a:xfrm>
          <a:off x="3288335" y="214"/>
          <a:ext cx="2805763" cy="1622271"/>
        </a:xfrm>
        <a:prstGeom prst="rect">
          <a:avLst/>
        </a:prstGeom>
        <a:solidFill>
          <a:schemeClr val="accent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marR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Компоненти розчину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88335" y="214"/>
        <a:ext cx="2805763" cy="1622271"/>
      </dsp:txXfrm>
    </dsp:sp>
    <dsp:sp modelId="{D7405586-79D7-4E7D-B68C-5C5FAB63139B}">
      <dsp:nvSpPr>
        <dsp:cNvPr id="0" name=""/>
        <dsp:cNvSpPr/>
      </dsp:nvSpPr>
      <dsp:spPr>
        <a:xfrm>
          <a:off x="147916" y="1972532"/>
          <a:ext cx="4483099" cy="1997919"/>
        </a:xfrm>
        <a:prstGeom prst="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b="1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Розчинник </a:t>
          </a:r>
        </a:p>
        <a:p>
          <a:pPr marL="0" marR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Компонент розчину, який перебуває в тому самому агрегатному стані, що й розчин.</a:t>
          </a:r>
        </a:p>
        <a:p>
          <a:pPr marL="0" marR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Якщо речовини в однорідному стані, то розчинник той компонент, якого в системі більше.</a:t>
          </a:r>
        </a:p>
        <a:p>
          <a:pPr marL="0" marR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Н</a:t>
          </a:r>
          <a:r>
            <a:rPr lang="uk-UA" sz="1600" kern="1200" baseline="-25000" dirty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r>
            <a:rPr lang="uk-UA" sz="160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О – завжди розчинник.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7916" y="1972532"/>
        <a:ext cx="4483099" cy="1997919"/>
      </dsp:txXfrm>
    </dsp:sp>
    <dsp:sp modelId="{DE2670CB-51BB-4922-A409-F3C5BD88B7D1}">
      <dsp:nvSpPr>
        <dsp:cNvPr id="0" name=""/>
        <dsp:cNvSpPr/>
      </dsp:nvSpPr>
      <dsp:spPr>
        <a:xfrm>
          <a:off x="4979675" y="1972532"/>
          <a:ext cx="4334005" cy="1770535"/>
        </a:xfrm>
        <a:prstGeom prst="rect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b="1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Розчинена речовина </a:t>
          </a:r>
        </a:p>
        <a:p>
          <a:pPr marL="0" marR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Може бути тверда, рідка, газоподібна (напр., цукор, оцтова кислота, вуглекислий газ)</a:t>
          </a:r>
        </a:p>
        <a:p>
          <a:pPr marL="0" marR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1600" kern="1200" baseline="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600" kern="1200" baseline="0" dirty="0">
              <a:latin typeface="Times New Roman" panose="02020603050405020304" pitchFamily="18" charset="0"/>
              <a:cs typeface="Times New Roman" panose="02020603050405020304" pitchFamily="18" charset="0"/>
            </a:rPr>
            <a:t>В одному розчині може бути кілька розчинених речовин (напр., морська вода)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79675" y="1972532"/>
        <a:ext cx="4334005" cy="17705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8FE811-AE69-41FE-8525-3D4F99B48AE6}">
      <dsp:nvSpPr>
        <dsp:cNvPr id="0" name=""/>
        <dsp:cNvSpPr/>
      </dsp:nvSpPr>
      <dsp:spPr>
        <a:xfrm>
          <a:off x="4355183" y="1834789"/>
          <a:ext cx="3081909" cy="5347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387"/>
              </a:lnTo>
              <a:lnTo>
                <a:pt x="3081909" y="267387"/>
              </a:lnTo>
              <a:lnTo>
                <a:pt x="3081909" y="53477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070F19-D36F-48A6-BD7F-CA00E8C854B7}">
      <dsp:nvSpPr>
        <dsp:cNvPr id="0" name=""/>
        <dsp:cNvSpPr/>
      </dsp:nvSpPr>
      <dsp:spPr>
        <a:xfrm>
          <a:off x="4309463" y="1834789"/>
          <a:ext cx="91440" cy="53477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477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CE68CC-B322-4282-B376-20EA1FAF2A5F}">
      <dsp:nvSpPr>
        <dsp:cNvPr id="0" name=""/>
        <dsp:cNvSpPr/>
      </dsp:nvSpPr>
      <dsp:spPr>
        <a:xfrm>
          <a:off x="1273859" y="1834789"/>
          <a:ext cx="3081324" cy="534775"/>
        </a:xfrm>
        <a:custGeom>
          <a:avLst/>
          <a:gdLst/>
          <a:ahLst/>
          <a:cxnLst/>
          <a:rect l="0" t="0" r="0" b="0"/>
          <a:pathLst>
            <a:path>
              <a:moveTo>
                <a:pt x="3081324" y="0"/>
              </a:moveTo>
              <a:lnTo>
                <a:pt x="3081324" y="267387"/>
              </a:lnTo>
              <a:lnTo>
                <a:pt x="0" y="267387"/>
              </a:lnTo>
              <a:lnTo>
                <a:pt x="0" y="53477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1ADFF9-7B19-4012-87E1-21C42BF58159}">
      <dsp:nvSpPr>
        <dsp:cNvPr id="0" name=""/>
        <dsp:cNvSpPr/>
      </dsp:nvSpPr>
      <dsp:spPr>
        <a:xfrm>
          <a:off x="3081909" y="561514"/>
          <a:ext cx="2546548" cy="1273274"/>
        </a:xfrm>
        <a:prstGeom prst="rect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Розчин</a:t>
          </a:r>
          <a:endParaRPr lang="ru-RU" sz="3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81909" y="561514"/>
        <a:ext cx="2546548" cy="1273274"/>
      </dsp:txXfrm>
    </dsp:sp>
    <dsp:sp modelId="{869BEB6E-7995-4B9E-8348-7D3424FBF29E}">
      <dsp:nvSpPr>
        <dsp:cNvPr id="0" name=""/>
        <dsp:cNvSpPr/>
      </dsp:nvSpPr>
      <dsp:spPr>
        <a:xfrm>
          <a:off x="584" y="2369564"/>
          <a:ext cx="2546548" cy="1273274"/>
        </a:xfrm>
        <a:prstGeom prst="rect">
          <a:avLst/>
        </a:prstGeom>
        <a:solidFill>
          <a:schemeClr val="bg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400" kern="1200">
              <a:latin typeface="Times New Roman" panose="02020603050405020304" pitchFamily="18" charset="0"/>
              <a:cs typeface="Times New Roman" panose="02020603050405020304" pitchFamily="18" charset="0"/>
            </a:rPr>
            <a:t>твердий</a:t>
          </a:r>
        </a:p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400" kern="1200">
              <a:latin typeface="Times New Roman" panose="02020603050405020304" pitchFamily="18" charset="0"/>
              <a:cs typeface="Times New Roman" panose="02020603050405020304" pitchFamily="18" charset="0"/>
            </a:rPr>
            <a:t>чавун, сталь</a:t>
          </a:r>
        </a:p>
      </dsp:txBody>
      <dsp:txXfrm>
        <a:off x="584" y="2369564"/>
        <a:ext cx="2546548" cy="1273274"/>
      </dsp:txXfrm>
    </dsp:sp>
    <dsp:sp modelId="{47375FAD-1409-459A-91F8-7DC58F300A05}">
      <dsp:nvSpPr>
        <dsp:cNvPr id="0" name=""/>
        <dsp:cNvSpPr/>
      </dsp:nvSpPr>
      <dsp:spPr>
        <a:xfrm>
          <a:off x="3081909" y="2369564"/>
          <a:ext cx="2546548" cy="1273274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400" kern="1200">
              <a:latin typeface="Times New Roman" panose="02020603050405020304" pitchFamily="18" charset="0"/>
              <a:cs typeface="Times New Roman" panose="02020603050405020304" pitchFamily="18" charset="0"/>
            </a:rPr>
            <a:t>рідкий</a:t>
          </a:r>
        </a:p>
      </dsp:txBody>
      <dsp:txXfrm>
        <a:off x="3081909" y="2369564"/>
        <a:ext cx="2546548" cy="1273274"/>
      </dsp:txXfrm>
    </dsp:sp>
    <dsp:sp modelId="{B9D715E1-7A2C-4152-B710-B267ED7B26CC}">
      <dsp:nvSpPr>
        <dsp:cNvPr id="0" name=""/>
        <dsp:cNvSpPr/>
      </dsp:nvSpPr>
      <dsp:spPr>
        <a:xfrm>
          <a:off x="6163818" y="2369564"/>
          <a:ext cx="2546548" cy="1273274"/>
        </a:xfrm>
        <a:prstGeom prst="rect">
          <a:avLst/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400" kern="1200">
              <a:latin typeface="Times New Roman" panose="02020603050405020304" pitchFamily="18" charset="0"/>
              <a:cs typeface="Times New Roman" panose="02020603050405020304" pitchFamily="18" charset="0"/>
            </a:rPr>
            <a:t>газоподібний</a:t>
          </a:r>
        </a:p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400" kern="1200">
              <a:latin typeface="Times New Roman" panose="02020603050405020304" pitchFamily="18" charset="0"/>
              <a:cs typeface="Times New Roman" panose="02020603050405020304" pitchFamily="18" charset="0"/>
            </a:rPr>
            <a:t>повітря</a:t>
          </a:r>
        </a:p>
      </dsp:txBody>
      <dsp:txXfrm>
        <a:off x="6163818" y="2369564"/>
        <a:ext cx="2546548" cy="12732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F6AE54-B2D2-4E0E-BBA9-8E61D83E8B14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327A10-2C11-40B5-9370-095C03C79A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6455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F6AE54-B2D2-4E0E-BBA9-8E61D83E8B14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327A10-2C11-40B5-9370-095C03C79A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74570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F6AE54-B2D2-4E0E-BBA9-8E61D83E8B14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327A10-2C11-40B5-9370-095C03C79A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71361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F6AE54-B2D2-4E0E-BBA9-8E61D83E8B14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327A10-2C11-40B5-9370-095C03C79A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69576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F6AE54-B2D2-4E0E-BBA9-8E61D83E8B14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327A10-2C11-40B5-9370-095C03C79A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13355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F6AE54-B2D2-4E0E-BBA9-8E61D83E8B14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327A10-2C11-40B5-9370-095C03C79A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86018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F6AE54-B2D2-4E0E-BBA9-8E61D83E8B14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327A10-2C11-40B5-9370-095C03C79A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01694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F6AE54-B2D2-4E0E-BBA9-8E61D83E8B14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327A10-2C11-40B5-9370-095C03C79A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20337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F6AE54-B2D2-4E0E-BBA9-8E61D83E8B14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327A10-2C11-40B5-9370-095C03C79A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2058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F6AE54-B2D2-4E0E-BBA9-8E61D83E8B14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327A10-2C11-40B5-9370-095C03C79A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3601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F6AE54-B2D2-4E0E-BBA9-8E61D83E8B14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327A10-2C11-40B5-9370-095C03C79A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41099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B1F6AE54-B2D2-4E0E-BBA9-8E61D83E8B14}" type="datetimeFigureOut">
              <a:rPr lang="uk-UA" smtClean="0"/>
              <a:t>21.03.2023</a:t>
            </a:fld>
            <a:endParaRPr lang="uk-UA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uk-UA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</a:defRPr>
            </a:lvl1pPr>
          </a:lstStyle>
          <a:p>
            <a:fld id="{D4327A10-2C11-40B5-9370-095C03C79A4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55401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ua.mozaweb.com/uk/Extra-3D_sceni-em_Rozchi_em_nennya_NaCl-38592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miyklas.com.ua/p/himija/7-klas/voda-39505/rozchin-iogo-komponenti-ta-sklad-39518/re-51f68834-0931-447a-9702-7b8eeb0fd5a2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4363B9-3B2A-4064-A373-6C544F1823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399" y="2018226"/>
            <a:ext cx="10363200" cy="2460428"/>
          </a:xfrm>
        </p:spPr>
        <p:txBody>
          <a:bodyPr/>
          <a:lstStyle/>
          <a:p>
            <a:r>
              <a:rPr lang="uk-UA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Розчин і його компоненти: розчинник, розчинена речовина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90ED72-626C-4EC8-AC27-B679CF59BA8D}"/>
              </a:ext>
            </a:extLst>
          </p:cNvPr>
          <p:cNvSpPr txBox="1"/>
          <p:nvPr/>
        </p:nvSpPr>
        <p:spPr>
          <a:xfrm>
            <a:off x="169683" y="565608"/>
            <a:ext cx="22661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91E803D-211F-455F-BC5D-DDEF7DCA5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848" b="91228" l="9781" r="89781">
                        <a14:foregroundMark x1="19562" y1="75439" x2="19562" y2="75439"/>
                        <a14:foregroundMark x1="34891" y1="76316" x2="34891" y2="76316"/>
                        <a14:foregroundMark x1="48029" y1="89474" x2="48029" y2="89474"/>
                        <a14:foregroundMark x1="75328" y1="5848" x2="75328" y2="5848"/>
                        <a14:foregroundMark x1="33431" y1="91228" x2="33431" y2="9122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45867" y="282539"/>
            <a:ext cx="3476450" cy="173568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F28FB7B-EFA5-4244-853F-D108CDC48D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8962" y="4177399"/>
            <a:ext cx="5934075" cy="202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69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381047A1-555B-4E89-B35C-28EE97693ED8}"/>
              </a:ext>
            </a:extLst>
          </p:cNvPr>
          <p:cNvSpPr/>
          <p:nvPr/>
        </p:nvSpPr>
        <p:spPr>
          <a:xfrm>
            <a:off x="454843" y="1997839"/>
            <a:ext cx="1128231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Font typeface="Arial" panose="020B0604020202020204" pitchFamily="34" charset="0"/>
              <a:buChar char="•"/>
            </a:pPr>
            <a:r>
              <a:rPr lang="uk-UA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поняття про розчини та його компоненти; </a:t>
            </a:r>
          </a:p>
          <a:p>
            <a:pPr marL="514350" indent="-514350" algn="just">
              <a:buFont typeface="Arial" panose="020B0604020202020204" pitchFamily="34" charset="0"/>
              <a:buChar char="•"/>
            </a:pPr>
            <a:r>
              <a:rPr lang="uk-UA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з'ясувати основні ознаки щодо класифікації розчинів;</a:t>
            </a:r>
          </a:p>
          <a:p>
            <a:pPr marL="514350" indent="-514350" algn="just">
              <a:buFont typeface="Arial" panose="020B0604020202020204" pitchFamily="34" charset="0"/>
              <a:buChar char="•"/>
            </a:pPr>
            <a:r>
              <a:rPr lang="uk-UA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розрізняти розведені та концентровані розчини, насичені й ненасичені розчини, колоїдні та істинні розчини</a:t>
            </a:r>
            <a:endParaRPr lang="uk-UA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6008C4-8ACD-4098-B9FE-80D4B15F8D98}"/>
              </a:ext>
            </a:extLst>
          </p:cNvPr>
          <p:cNvSpPr txBox="1"/>
          <p:nvPr/>
        </p:nvSpPr>
        <p:spPr>
          <a:xfrm>
            <a:off x="113122" y="556182"/>
            <a:ext cx="2470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уроку: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48CEBCA-ABCC-4F16-9762-B970C895B9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2869" y="4560480"/>
            <a:ext cx="3186261" cy="159080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E1CDD42-C0F8-41C7-8471-1743AE324E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5057" y="996885"/>
            <a:ext cx="15621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8687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1528D7FC-088C-4773-8CD4-00E10F7EC00B}"/>
              </a:ext>
            </a:extLst>
          </p:cNvPr>
          <p:cNvSpPr/>
          <p:nvPr/>
        </p:nvSpPr>
        <p:spPr>
          <a:xfrm>
            <a:off x="603315" y="1613516"/>
            <a:ext cx="729791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Вода забезпечує життя на нашій планеті: найскладніші біохімічні реакції в клітинах тваринних і рослинних організмів можуть проходити тільки при наявності води. З хімічної точки зору живий організм – це і є водний розчин, і майже всі процеси, які забезпечують життєдіяльність, є хімічними реакціями в водному розчині.</a:t>
            </a:r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5252BE5-F786-46F8-9F0F-3F5E850024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9988" y="1519248"/>
            <a:ext cx="2680355" cy="249608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33B2A3C-9430-495C-80D7-AF09BB85F8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0573" y="3605360"/>
            <a:ext cx="3143250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6053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3CFCFA7B-9F47-4DD8-8EE9-484F060F24C7}"/>
              </a:ext>
            </a:extLst>
          </p:cNvPr>
          <p:cNvSpPr/>
          <p:nvPr/>
        </p:nvSpPr>
        <p:spPr>
          <a:xfrm>
            <a:off x="359307" y="544242"/>
            <a:ext cx="47941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u="sng" dirty="0">
                <a:latin typeface="Times New Roman" panose="02020603050405020304" pitchFamily="18" charset="0"/>
                <a:ea typeface="Calibri" panose="020F0502020204030204" pitchFamily="34" charset="0"/>
              </a:rPr>
              <a:t>Групова “мозкова атака”</a:t>
            </a:r>
            <a:endParaRPr lang="uk-UA" b="1" dirty="0"/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BAFE7A28-29AB-449E-8E3E-591B7B584E34}"/>
              </a:ext>
            </a:extLst>
          </p:cNvPr>
          <p:cNvSpPr/>
          <p:nvPr/>
        </p:nvSpPr>
        <p:spPr>
          <a:xfrm>
            <a:off x="402754" y="2272914"/>
            <a:ext cx="11386491" cy="2312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1) Чим відрізняється чиста вода від суміші?</a:t>
            </a: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2) Чи всі речовини розчиняються у воді?</a:t>
            </a: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3) Як змінюється розчинність речовин у воді при нагріванні?</a:t>
            </a: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4) Як змінюється розчинність речовин при перемішуванні?</a:t>
            </a:r>
            <a:endParaRPr lang="uk-UA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860C3C1-4DD1-4A64-8AD6-060EDE250A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4387" y="185694"/>
            <a:ext cx="1907357" cy="1815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141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E106541E-F73F-4C6D-B5AB-6D28B5467B44}"/>
              </a:ext>
            </a:extLst>
          </p:cNvPr>
          <p:cNvSpPr/>
          <p:nvPr/>
        </p:nvSpPr>
        <p:spPr>
          <a:xfrm>
            <a:off x="2115532" y="2703320"/>
            <a:ext cx="7960936" cy="1723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ctr">
              <a:lnSpc>
                <a:spcPct val="115000"/>
              </a:lnSpc>
              <a:spcAft>
                <a:spcPts val="0"/>
              </a:spcAft>
            </a:pPr>
            <a:r>
              <a:rPr lang="uk-UA" sz="4800" dirty="0">
                <a:latin typeface="Times New Roman" panose="02020603050405020304" pitchFamily="18" charset="0"/>
                <a:ea typeface="Calibri" panose="020F0502020204030204" pitchFamily="34" charset="0"/>
              </a:rPr>
              <a:t>Поясніть запис:</a:t>
            </a:r>
            <a:endParaRPr lang="uk-UA" sz="2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270510" algn="ctr">
              <a:lnSpc>
                <a:spcPct val="115000"/>
              </a:lnSpc>
              <a:spcAft>
                <a:spcPts val="0"/>
              </a:spcAft>
            </a:pPr>
            <a:r>
              <a:rPr lang="uk-UA" sz="48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ВОДА + СІЛЬ = РОЗЧИН</a:t>
            </a:r>
            <a:endParaRPr lang="uk-UA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73020BF-EBDF-46F5-9EBE-BDEC0ADEFE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4387" y="185694"/>
            <a:ext cx="1907357" cy="1815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7884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CA5F4890-8DD6-4EEA-856B-1753E5848D3C}"/>
              </a:ext>
            </a:extLst>
          </p:cNvPr>
          <p:cNvSpPr/>
          <p:nvPr/>
        </p:nvSpPr>
        <p:spPr>
          <a:xfrm>
            <a:off x="411635" y="2644170"/>
            <a:ext cx="113687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Розчини</a:t>
            </a:r>
            <a:r>
              <a:rPr lang="uk-UA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однорідні системи, що складаються з молекул розчинника і частинок розчиненої речовини, між якими відбуваються хімічні або фізичні взаємодії.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87C814A7-E2F1-42C0-A07C-919A48851C50}"/>
              </a:ext>
            </a:extLst>
          </p:cNvPr>
          <p:cNvSpPr/>
          <p:nvPr/>
        </p:nvSpPr>
        <p:spPr>
          <a:xfrm>
            <a:off x="2685066" y="1806309"/>
            <a:ext cx="68218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Розчин</a:t>
            </a:r>
            <a:r>
              <a:rPr lang="uk-UA" i="1" dirty="0">
                <a:latin typeface="Times New Roman" panose="02020603050405020304" pitchFamily="18" charset="0"/>
                <a:ea typeface="Calibri" panose="020F0502020204030204" pitchFamily="34" charset="0"/>
              </a:rPr>
              <a:t> – це суміш речовини з водою.</a:t>
            </a:r>
            <a:endParaRPr lang="uk-UA" dirty="0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DF789B55-C167-4826-8AE1-814CFB0ABBA5}"/>
              </a:ext>
            </a:extLst>
          </p:cNvPr>
          <p:cNvSpPr/>
          <p:nvPr/>
        </p:nvSpPr>
        <p:spPr>
          <a:xfrm>
            <a:off x="233459" y="581949"/>
            <a:ext cx="52960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</a:rPr>
              <a:t>Вивчення нового матеріалу</a:t>
            </a:r>
            <a:endParaRPr lang="uk-UA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09C76B-DA20-4CAA-B84E-A71330E5C1FA}"/>
              </a:ext>
            </a:extLst>
          </p:cNvPr>
          <p:cNvSpPr txBox="1"/>
          <p:nvPr/>
        </p:nvSpPr>
        <p:spPr>
          <a:xfrm>
            <a:off x="3108288" y="4835951"/>
            <a:ext cx="55318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 розчинення солі у воді</a:t>
            </a:r>
          </a:p>
        </p:txBody>
      </p:sp>
      <p:sp>
        <p:nvSpPr>
          <p:cNvPr id="6" name="Кнопка дії: відео 5">
            <a:hlinkClick r:id="rId2" highlightClick="1"/>
            <a:extLst>
              <a:ext uri="{FF2B5EF4-FFF2-40B4-BE49-F238E27FC236}">
                <a16:creationId xmlns:a16="http://schemas.microsoft.com/office/drawing/2014/main" id="{05CE8094-3A82-4871-93E6-432132F5B934}"/>
              </a:ext>
            </a:extLst>
          </p:cNvPr>
          <p:cNvSpPr/>
          <p:nvPr/>
        </p:nvSpPr>
        <p:spPr bwMode="auto">
          <a:xfrm>
            <a:off x="8607192" y="4788973"/>
            <a:ext cx="848412" cy="678730"/>
          </a:xfrm>
          <a:prstGeom prst="actionButtonMovi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0" i="0" u="none" strike="noStrike" cap="none" normalizeH="0" baseline="0">
              <a:ln>
                <a:noFill/>
              </a:ln>
              <a:solidFill>
                <a:srgbClr val="003366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631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E771D625-0359-405F-93CF-F551008FA436}"/>
              </a:ext>
            </a:extLst>
          </p:cNvPr>
          <p:cNvSpPr/>
          <p:nvPr/>
        </p:nvSpPr>
        <p:spPr>
          <a:xfrm>
            <a:off x="491371" y="1663832"/>
            <a:ext cx="11209256" cy="548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ctr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Будь – який розчин складається з розчинника та розчиненої речовини</a:t>
            </a:r>
            <a:endParaRPr lang="uk-UA" sz="1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aphicFrame>
        <p:nvGraphicFramePr>
          <p:cNvPr id="3" name="Рисунок 2">
            <a:extLst>
              <a:ext uri="{FF2B5EF4-FFF2-40B4-BE49-F238E27FC236}">
                <a16:creationId xmlns:a16="http://schemas.microsoft.com/office/drawing/2014/main" id="{00B1367E-A4C4-43C4-A6F8-E99F4D7B98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54294364"/>
              </p:ext>
            </p:extLst>
          </p:nvPr>
        </p:nvGraphicFramePr>
        <p:xfrm>
          <a:off x="1605470" y="2211931"/>
          <a:ext cx="9461598" cy="3972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20830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6F4FD0AC-E95F-4348-87F4-D1326A4100EF}"/>
              </a:ext>
            </a:extLst>
          </p:cNvPr>
          <p:cNvSpPr/>
          <p:nvPr/>
        </p:nvSpPr>
        <p:spPr>
          <a:xfrm>
            <a:off x="0" y="303413"/>
            <a:ext cx="6096000" cy="1179554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70510" algn="ctr"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</a:rPr>
              <a:t>Класифікація розчинів за агрегатним станом</a:t>
            </a:r>
            <a:endParaRPr lang="uk-UA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C24DEC7D-6A3B-4CEF-8B1E-8A4D68D89FF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33401878"/>
              </p:ext>
            </p:extLst>
          </p:nvPr>
        </p:nvGraphicFramePr>
        <p:xfrm>
          <a:off x="1740816" y="1706252"/>
          <a:ext cx="8710367" cy="4204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622062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9D27FAEA-9479-43A2-906C-32A89458931E}"/>
              </a:ext>
            </a:extLst>
          </p:cNvPr>
          <p:cNvSpPr/>
          <p:nvPr/>
        </p:nvSpPr>
        <p:spPr>
          <a:xfrm>
            <a:off x="472911" y="2274838"/>
            <a:ext cx="1124617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 algn="just">
              <a:buFont typeface="+mj-lt"/>
              <a:buAutoNum type="arabicPeriod"/>
            </a:pPr>
            <a:r>
              <a:rPr lang="uk-UA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Як </a:t>
            </a:r>
            <a:r>
              <a:rPr lang="uk-UA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називать</a:t>
            </a:r>
            <a:r>
              <a:rPr lang="uk-UA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воду та сіль у розчині? </a:t>
            </a:r>
          </a:p>
          <a:p>
            <a:pPr marL="742950" indent="-742950" algn="just">
              <a:buFont typeface="+mj-lt"/>
              <a:buAutoNum type="arabicPeriod"/>
            </a:pPr>
            <a:r>
              <a:rPr lang="uk-UA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Наведіть приклади розчинів у природі. </a:t>
            </a:r>
          </a:p>
          <a:p>
            <a:pPr marL="742950" indent="-742950" algn="just">
              <a:buFont typeface="+mj-lt"/>
              <a:buAutoNum type="arabicPeriod"/>
            </a:pPr>
            <a:r>
              <a:rPr lang="uk-UA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Наведіть приклади розчинів, якими ви користуєтеся у побуті?</a:t>
            </a:r>
            <a:endParaRPr lang="uk-UA" sz="36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7B7BEAC-B5A7-4B26-8799-61459F2407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4387" y="185694"/>
            <a:ext cx="1907357" cy="181529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BD5993D-549A-45D2-BB69-F2D21DD703D5}"/>
              </a:ext>
            </a:extLst>
          </p:cNvPr>
          <p:cNvSpPr txBox="1"/>
          <p:nvPr/>
        </p:nvSpPr>
        <p:spPr>
          <a:xfrm>
            <a:off x="273378" y="641022"/>
            <a:ext cx="49457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Дайте відповіді на питання</a:t>
            </a:r>
          </a:p>
        </p:txBody>
      </p:sp>
    </p:spTree>
    <p:extLst>
      <p:ext uri="{BB962C8B-B14F-4D97-AF65-F5344CB8AC3E}">
        <p14:creationId xmlns:p14="http://schemas.microsoft.com/office/powerpoint/2010/main" val="4506207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CDA45C02-3110-49D6-8F9A-34024EF591D6}"/>
              </a:ext>
            </a:extLst>
          </p:cNvPr>
          <p:cNvSpPr/>
          <p:nvPr/>
        </p:nvSpPr>
        <p:spPr>
          <a:xfrm>
            <a:off x="666161" y="1722656"/>
            <a:ext cx="10859678" cy="4011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Залежно від того скільки розчиненої речовини знаходиться в розчині їх поділяють на </a:t>
            </a:r>
            <a:r>
              <a:rPr lang="uk-UA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концентровані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 та </a:t>
            </a:r>
            <a:r>
              <a:rPr lang="uk-UA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розбавлені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. Якщо в певному об’ємі розчину містить мало розчиненої речовини, то це розбавлений розчин. Наприклад, вода у колодязях, річках, озерах є розбавленим розчином. А от вода у морях містить багато різних солей, тому вона гірко – солона на смак. Її називають концентрованим розчином.</a:t>
            </a:r>
            <a:endParaRPr lang="uk-UA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F00D48-86DF-4086-9705-73712AD91A4E}"/>
              </a:ext>
            </a:extLst>
          </p:cNvPr>
          <p:cNvSpPr txBox="1"/>
          <p:nvPr/>
        </p:nvSpPr>
        <p:spPr>
          <a:xfrm>
            <a:off x="169683" y="633739"/>
            <a:ext cx="41472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Класифікація розчинів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5CA1B2C-CC2C-4A0B-971D-ABFFCE6B2C9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283" b="98953" l="9524" r="89683">
                        <a14:foregroundMark x1="32540" y1="18848" x2="30688" y2="63874"/>
                        <a14:foregroundMark x1="30688" y1="63874" x2="26984" y2="77487"/>
                        <a14:foregroundMark x1="26984" y1="77487" x2="26984" y2="79581"/>
                        <a14:foregroundMark x1="69841" y1="32461" x2="67989" y2="80105"/>
                        <a14:foregroundMark x1="67989" y1="80105" x2="68254" y2="65969"/>
                        <a14:foregroundMark x1="68254" y1="65969" x2="59524" y2="69110"/>
                        <a14:foregroundMark x1="59524" y1="69110" x2="50529" y2="78534"/>
                        <a14:foregroundMark x1="50529" y1="78534" x2="44974" y2="89005"/>
                        <a14:foregroundMark x1="44974" y1="89005" x2="47354" y2="93194"/>
                        <a14:foregroundMark x1="30423" y1="14660" x2="32275" y2="28272"/>
                        <a14:foregroundMark x1="32275" y1="28272" x2="31217" y2="80628"/>
                        <a14:foregroundMark x1="31217" y1="80628" x2="24339" y2="84293"/>
                        <a14:foregroundMark x1="24339" y1="84293" x2="28042" y2="71728"/>
                        <a14:foregroundMark x1="28042" y1="71728" x2="28307" y2="91099"/>
                        <a14:foregroundMark x1="16402" y1="68063" x2="23545" y2="83770"/>
                        <a14:foregroundMark x1="18254" y1="95288" x2="23545" y2="81675"/>
                        <a14:foregroundMark x1="26720" y1="94764" x2="27778" y2="96335"/>
                        <a14:foregroundMark x1="41534" y1="96335" x2="55556" y2="99476"/>
                        <a14:foregroundMark x1="55556" y1="99476" x2="57407" y2="97906"/>
                        <a14:foregroundMark x1="69312" y1="24607" x2="69048" y2="54974"/>
                        <a14:foregroundMark x1="66931" y1="21466" x2="66667" y2="35079"/>
                        <a14:foregroundMark x1="49206" y1="6283" x2="50000" y2="66492"/>
                        <a14:foregroundMark x1="50000" y1="66492" x2="43915" y2="59686"/>
                        <a14:foregroundMark x1="43915" y1="59686" x2="49735" y2="48691"/>
                        <a14:foregroundMark x1="49735" y1="48691" x2="48677" y2="10995"/>
                        <a14:foregroundMark x1="46032" y1="9424" x2="46032" y2="9424"/>
                        <a14:foregroundMark x1="53175" y1="9424" x2="53175" y2="9424"/>
                        <a14:foregroundMark x1="53439" y1="7330" x2="52646" y2="24084"/>
                        <a14:foregroundMark x1="66931" y1="38220" x2="66931" y2="38220"/>
                        <a14:foregroundMark x1="71429" y1="21466" x2="71429" y2="21466"/>
                        <a14:foregroundMark x1="66138" y1="21990" x2="66138" y2="21990"/>
                        <a14:foregroundMark x1="33333" y1="14660" x2="29630" y2="26702"/>
                        <a14:foregroundMark x1="29630" y1="26702" x2="29630" y2="29319"/>
                        <a14:foregroundMark x1="34921" y1="12565" x2="34921" y2="12565"/>
                        <a14:foregroundMark x1="31746" y1="12042" x2="31746" y2="12042"/>
                        <a14:foregroundMark x1="28836" y1="11518" x2="28836" y2="11518"/>
                        <a14:foregroundMark x1="31217" y1="10995" x2="31217" y2="10995"/>
                        <a14:foregroundMark x1="29630" y1="10471" x2="35185" y2="10995"/>
                        <a14:foregroundMark x1="29365" y1="30890" x2="29365" y2="54974"/>
                        <a14:foregroundMark x1="35185" y1="52880" x2="35185" y2="52880"/>
                        <a14:foregroundMark x1="28836" y1="54450" x2="26455" y2="65445"/>
                        <a14:foregroundMark x1="72751" y1="61257" x2="72751" y2="61257"/>
                        <a14:foregroundMark x1="76984" y1="69634" x2="76984" y2="69634"/>
                        <a14:foregroundMark x1="78307" y1="72775" x2="78307" y2="72775"/>
                        <a14:foregroundMark x1="77513" y1="71728" x2="77513" y2="71728"/>
                      </a14:backgroundRemoval>
                    </a14:imgEffect>
                  </a14:imgLayer>
                </a14:imgProps>
              </a:ext>
            </a:extLst>
          </a:blip>
          <a:srcRect l="9232" r="17377"/>
          <a:stretch/>
        </p:blipFill>
        <p:spPr>
          <a:xfrm>
            <a:off x="9473938" y="48874"/>
            <a:ext cx="2548380" cy="1754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149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7A7F4EC4-FCD2-4803-B0C5-3E02F96DABC2}"/>
              </a:ext>
            </a:extLst>
          </p:cNvPr>
          <p:cNvSpPr/>
          <p:nvPr/>
        </p:nvSpPr>
        <p:spPr>
          <a:xfrm>
            <a:off x="576606" y="2272914"/>
            <a:ext cx="11038787" cy="2312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Розчини бувають </a:t>
            </a:r>
            <a:r>
              <a:rPr lang="uk-UA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насичені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 та </a:t>
            </a:r>
            <a:r>
              <a:rPr lang="uk-UA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ненасичені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. Якщо насичена речовина у воді не розчиняється (чай з великою кількістю цукру) то розчин насичений. До тих пір поки цукор буде розчинятися у воді розчин буде ненасиченим.</a:t>
            </a:r>
            <a:endParaRPr lang="uk-UA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2E1742-CF2E-445D-844F-911B553446C0}"/>
              </a:ext>
            </a:extLst>
          </p:cNvPr>
          <p:cNvSpPr txBox="1"/>
          <p:nvPr/>
        </p:nvSpPr>
        <p:spPr>
          <a:xfrm>
            <a:off x="169683" y="633739"/>
            <a:ext cx="41472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Класифікація розчинів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508FA22-9353-4521-B25A-01731FB5DA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283" b="98953" l="9524" r="89683">
                        <a14:foregroundMark x1="32540" y1="18848" x2="30688" y2="63874"/>
                        <a14:foregroundMark x1="30688" y1="63874" x2="26984" y2="77487"/>
                        <a14:foregroundMark x1="26984" y1="77487" x2="26984" y2="79581"/>
                        <a14:foregroundMark x1="69841" y1="32461" x2="67989" y2="80105"/>
                        <a14:foregroundMark x1="67989" y1="80105" x2="68254" y2="65969"/>
                        <a14:foregroundMark x1="68254" y1="65969" x2="59524" y2="69110"/>
                        <a14:foregroundMark x1="59524" y1="69110" x2="50529" y2="78534"/>
                        <a14:foregroundMark x1="50529" y1="78534" x2="44974" y2="89005"/>
                        <a14:foregroundMark x1="44974" y1="89005" x2="47354" y2="93194"/>
                        <a14:foregroundMark x1="30423" y1="14660" x2="32275" y2="28272"/>
                        <a14:foregroundMark x1="32275" y1="28272" x2="31217" y2="80628"/>
                        <a14:foregroundMark x1="31217" y1="80628" x2="24339" y2="84293"/>
                        <a14:foregroundMark x1="24339" y1="84293" x2="28042" y2="71728"/>
                        <a14:foregroundMark x1="28042" y1="71728" x2="28307" y2="91099"/>
                        <a14:foregroundMark x1="16402" y1="68063" x2="23545" y2="83770"/>
                        <a14:foregroundMark x1="18254" y1="95288" x2="23545" y2="81675"/>
                        <a14:foregroundMark x1="26720" y1="94764" x2="27778" y2="96335"/>
                        <a14:foregroundMark x1="41534" y1="96335" x2="55556" y2="99476"/>
                        <a14:foregroundMark x1="55556" y1="99476" x2="57407" y2="97906"/>
                        <a14:foregroundMark x1="69312" y1="24607" x2="69048" y2="54974"/>
                        <a14:foregroundMark x1="66931" y1="21466" x2="66667" y2="35079"/>
                        <a14:foregroundMark x1="49206" y1="6283" x2="50000" y2="66492"/>
                        <a14:foregroundMark x1="50000" y1="66492" x2="43915" y2="59686"/>
                        <a14:foregroundMark x1="43915" y1="59686" x2="49735" y2="48691"/>
                        <a14:foregroundMark x1="49735" y1="48691" x2="48677" y2="10995"/>
                        <a14:foregroundMark x1="46032" y1="9424" x2="46032" y2="9424"/>
                        <a14:foregroundMark x1="53175" y1="9424" x2="53175" y2="9424"/>
                        <a14:foregroundMark x1="53439" y1="7330" x2="52646" y2="24084"/>
                        <a14:foregroundMark x1="66931" y1="38220" x2="66931" y2="38220"/>
                        <a14:foregroundMark x1="71429" y1="21466" x2="71429" y2="21466"/>
                        <a14:foregroundMark x1="66138" y1="21990" x2="66138" y2="21990"/>
                        <a14:foregroundMark x1="33333" y1="14660" x2="29630" y2="26702"/>
                        <a14:foregroundMark x1="29630" y1="26702" x2="29630" y2="29319"/>
                        <a14:foregroundMark x1="34921" y1="12565" x2="34921" y2="12565"/>
                        <a14:foregroundMark x1="31746" y1="12042" x2="31746" y2="12042"/>
                        <a14:foregroundMark x1="28836" y1="11518" x2="28836" y2="11518"/>
                        <a14:foregroundMark x1="31217" y1="10995" x2="31217" y2="10995"/>
                        <a14:foregroundMark x1="29630" y1="10471" x2="35185" y2="10995"/>
                        <a14:foregroundMark x1="29365" y1="30890" x2="29365" y2="54974"/>
                        <a14:foregroundMark x1="35185" y1="52880" x2="35185" y2="52880"/>
                        <a14:foregroundMark x1="28836" y1="54450" x2="26455" y2="65445"/>
                        <a14:foregroundMark x1="72751" y1="61257" x2="72751" y2="61257"/>
                        <a14:foregroundMark x1="76984" y1="69634" x2="76984" y2="69634"/>
                        <a14:foregroundMark x1="78307" y1="72775" x2="78307" y2="72775"/>
                        <a14:foregroundMark x1="77513" y1="71728" x2="77513" y2="71728"/>
                      </a14:backgroundRemoval>
                    </a14:imgEffect>
                  </a14:imgLayer>
                </a14:imgProps>
              </a:ext>
            </a:extLst>
          </a:blip>
          <a:srcRect l="9232" r="17377"/>
          <a:stretch/>
        </p:blipFill>
        <p:spPr>
          <a:xfrm>
            <a:off x="9473938" y="48874"/>
            <a:ext cx="2548380" cy="1754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746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7277ECE4-B068-4921-AEA1-A68A7C494CFC}"/>
              </a:ext>
            </a:extLst>
          </p:cNvPr>
          <p:cNvSpPr/>
          <p:nvPr/>
        </p:nvSpPr>
        <p:spPr>
          <a:xfrm>
            <a:off x="430491" y="1776765"/>
            <a:ext cx="11331018" cy="4022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ctr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 величиною частинок, розподілених у розчиннику розчини поділяють на істинні та колоїдні.</a:t>
            </a:r>
            <a:endParaRPr lang="uk-UA" sz="14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Звичайні розчини, з якими ми маємо справу, називають </a:t>
            </a:r>
            <a:r>
              <a:rPr lang="uk-UA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істинними розчинами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В них речовини подрібнюються до окремих молекул або 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йонів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Наприклад, розчини цукру або кухонної солі у воді – це істинні розчини. Розміри молекул та 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йонів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настільки малий, що їх неможливо помітити навіть у потужний мікроскоп, тому істинні розчини прозорі. Такі розчини неможливо розділити фільтруванням. Вони стійкі в часі, не старіють, можуть існувати нескінченно довго, якщо не відбувається хімічних реакцій.</a:t>
            </a:r>
            <a:endParaRPr lang="uk-UA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0EE146-107B-479D-8789-6E12AE3059F7}"/>
              </a:ext>
            </a:extLst>
          </p:cNvPr>
          <p:cNvSpPr txBox="1"/>
          <p:nvPr/>
        </p:nvSpPr>
        <p:spPr>
          <a:xfrm>
            <a:off x="169683" y="633739"/>
            <a:ext cx="41472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Класифікація розчинів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90F2029-0FD9-48D9-8D7C-31541A77E8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283" b="98953" l="9524" r="89683">
                        <a14:foregroundMark x1="32540" y1="18848" x2="30688" y2="63874"/>
                        <a14:foregroundMark x1="30688" y1="63874" x2="26984" y2="77487"/>
                        <a14:foregroundMark x1="26984" y1="77487" x2="26984" y2="79581"/>
                        <a14:foregroundMark x1="69841" y1="32461" x2="67989" y2="80105"/>
                        <a14:foregroundMark x1="67989" y1="80105" x2="68254" y2="65969"/>
                        <a14:foregroundMark x1="68254" y1="65969" x2="59524" y2="69110"/>
                        <a14:foregroundMark x1="59524" y1="69110" x2="50529" y2="78534"/>
                        <a14:foregroundMark x1="50529" y1="78534" x2="44974" y2="89005"/>
                        <a14:foregroundMark x1="44974" y1="89005" x2="47354" y2="93194"/>
                        <a14:foregroundMark x1="30423" y1="14660" x2="32275" y2="28272"/>
                        <a14:foregroundMark x1="32275" y1="28272" x2="31217" y2="80628"/>
                        <a14:foregroundMark x1="31217" y1="80628" x2="24339" y2="84293"/>
                        <a14:foregroundMark x1="24339" y1="84293" x2="28042" y2="71728"/>
                        <a14:foregroundMark x1="28042" y1="71728" x2="28307" y2="91099"/>
                        <a14:foregroundMark x1="16402" y1="68063" x2="23545" y2="83770"/>
                        <a14:foregroundMark x1="18254" y1="95288" x2="23545" y2="81675"/>
                        <a14:foregroundMark x1="26720" y1="94764" x2="27778" y2="96335"/>
                        <a14:foregroundMark x1="41534" y1="96335" x2="55556" y2="99476"/>
                        <a14:foregroundMark x1="55556" y1="99476" x2="57407" y2="97906"/>
                        <a14:foregroundMark x1="69312" y1="24607" x2="69048" y2="54974"/>
                        <a14:foregroundMark x1="66931" y1="21466" x2="66667" y2="35079"/>
                        <a14:foregroundMark x1="49206" y1="6283" x2="50000" y2="66492"/>
                        <a14:foregroundMark x1="50000" y1="66492" x2="43915" y2="59686"/>
                        <a14:foregroundMark x1="43915" y1="59686" x2="49735" y2="48691"/>
                        <a14:foregroundMark x1="49735" y1="48691" x2="48677" y2="10995"/>
                        <a14:foregroundMark x1="46032" y1="9424" x2="46032" y2="9424"/>
                        <a14:foregroundMark x1="53175" y1="9424" x2="53175" y2="9424"/>
                        <a14:foregroundMark x1="53439" y1="7330" x2="52646" y2="24084"/>
                        <a14:foregroundMark x1="66931" y1="38220" x2="66931" y2="38220"/>
                        <a14:foregroundMark x1="71429" y1="21466" x2="71429" y2="21466"/>
                        <a14:foregroundMark x1="66138" y1="21990" x2="66138" y2="21990"/>
                        <a14:foregroundMark x1="33333" y1="14660" x2="29630" y2="26702"/>
                        <a14:foregroundMark x1="29630" y1="26702" x2="29630" y2="29319"/>
                        <a14:foregroundMark x1="34921" y1="12565" x2="34921" y2="12565"/>
                        <a14:foregroundMark x1="31746" y1="12042" x2="31746" y2="12042"/>
                        <a14:foregroundMark x1="28836" y1="11518" x2="28836" y2="11518"/>
                        <a14:foregroundMark x1="31217" y1="10995" x2="31217" y2="10995"/>
                        <a14:foregroundMark x1="29630" y1="10471" x2="35185" y2="10995"/>
                        <a14:foregroundMark x1="29365" y1="30890" x2="29365" y2="54974"/>
                        <a14:foregroundMark x1="35185" y1="52880" x2="35185" y2="52880"/>
                        <a14:foregroundMark x1="28836" y1="54450" x2="26455" y2="65445"/>
                        <a14:foregroundMark x1="72751" y1="61257" x2="72751" y2="61257"/>
                        <a14:foregroundMark x1="76984" y1="69634" x2="76984" y2="69634"/>
                        <a14:foregroundMark x1="78307" y1="72775" x2="78307" y2="72775"/>
                        <a14:foregroundMark x1="77513" y1="71728" x2="77513" y2="71728"/>
                      </a14:backgroundRemoval>
                    </a14:imgEffect>
                  </a14:imgLayer>
                </a14:imgProps>
              </a:ext>
            </a:extLst>
          </a:blip>
          <a:srcRect l="9232" r="17377"/>
          <a:stretch/>
        </p:blipFill>
        <p:spPr>
          <a:xfrm>
            <a:off x="9473938" y="48874"/>
            <a:ext cx="2548380" cy="1754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2419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12B3E21E-8DCC-433D-BE2B-FBBFA4410E91}"/>
              </a:ext>
            </a:extLst>
          </p:cNvPr>
          <p:cNvSpPr/>
          <p:nvPr/>
        </p:nvSpPr>
        <p:spPr>
          <a:xfrm>
            <a:off x="543612" y="1749887"/>
            <a:ext cx="11104775" cy="4016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У </a:t>
            </a:r>
            <a:r>
              <a:rPr lang="uk-UA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колоїдних розчинах 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ступінь подрібнення значно більший. У них речовини, що розподіляються в рідині, існують у вигляді скупчень молекул або </a:t>
            </a:r>
            <a:r>
              <a:rPr lang="uk-UA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йонів</a:t>
            </a: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Проте неозброєним оком, і навіть під звичайним мікроскопом, їх помітити неможливо, тому колоїдні розчини здаються прозорими. Наприклад, кава, чай є прикладом колоїдних розчинів. Вони відносно стійкі в часі, однак згодом старіють з утворенням осаду. Зважені частинки проходять через паперовий фільтр, але не проходять через пергаментний.</a:t>
            </a:r>
            <a:endParaRPr lang="uk-UA" sz="14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D51775-E7B6-437B-8A26-9FFA47C853F3}"/>
              </a:ext>
            </a:extLst>
          </p:cNvPr>
          <p:cNvSpPr txBox="1"/>
          <p:nvPr/>
        </p:nvSpPr>
        <p:spPr>
          <a:xfrm>
            <a:off x="169683" y="633739"/>
            <a:ext cx="41472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Класифікація розчинів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70217CE-01D1-40AF-8249-22691C889C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283" b="98953" l="9524" r="89683">
                        <a14:foregroundMark x1="32540" y1="18848" x2="30688" y2="63874"/>
                        <a14:foregroundMark x1="30688" y1="63874" x2="26984" y2="77487"/>
                        <a14:foregroundMark x1="26984" y1="77487" x2="26984" y2="79581"/>
                        <a14:foregroundMark x1="69841" y1="32461" x2="67989" y2="80105"/>
                        <a14:foregroundMark x1="67989" y1="80105" x2="68254" y2="65969"/>
                        <a14:foregroundMark x1="68254" y1="65969" x2="59524" y2="69110"/>
                        <a14:foregroundMark x1="59524" y1="69110" x2="50529" y2="78534"/>
                        <a14:foregroundMark x1="50529" y1="78534" x2="44974" y2="89005"/>
                        <a14:foregroundMark x1="44974" y1="89005" x2="47354" y2="93194"/>
                        <a14:foregroundMark x1="30423" y1="14660" x2="32275" y2="28272"/>
                        <a14:foregroundMark x1="32275" y1="28272" x2="31217" y2="80628"/>
                        <a14:foregroundMark x1="31217" y1="80628" x2="24339" y2="84293"/>
                        <a14:foregroundMark x1="24339" y1="84293" x2="28042" y2="71728"/>
                        <a14:foregroundMark x1="28042" y1="71728" x2="28307" y2="91099"/>
                        <a14:foregroundMark x1="16402" y1="68063" x2="23545" y2="83770"/>
                        <a14:foregroundMark x1="18254" y1="95288" x2="23545" y2="81675"/>
                        <a14:foregroundMark x1="26720" y1="94764" x2="27778" y2="96335"/>
                        <a14:foregroundMark x1="41534" y1="96335" x2="55556" y2="99476"/>
                        <a14:foregroundMark x1="55556" y1="99476" x2="57407" y2="97906"/>
                        <a14:foregroundMark x1="69312" y1="24607" x2="69048" y2="54974"/>
                        <a14:foregroundMark x1="66931" y1="21466" x2="66667" y2="35079"/>
                        <a14:foregroundMark x1="49206" y1="6283" x2="50000" y2="66492"/>
                        <a14:foregroundMark x1="50000" y1="66492" x2="43915" y2="59686"/>
                        <a14:foregroundMark x1="43915" y1="59686" x2="49735" y2="48691"/>
                        <a14:foregroundMark x1="49735" y1="48691" x2="48677" y2="10995"/>
                        <a14:foregroundMark x1="46032" y1="9424" x2="46032" y2="9424"/>
                        <a14:foregroundMark x1="53175" y1="9424" x2="53175" y2="9424"/>
                        <a14:foregroundMark x1="53439" y1="7330" x2="52646" y2="24084"/>
                        <a14:foregroundMark x1="66931" y1="38220" x2="66931" y2="38220"/>
                        <a14:foregroundMark x1="71429" y1="21466" x2="71429" y2="21466"/>
                        <a14:foregroundMark x1="66138" y1="21990" x2="66138" y2="21990"/>
                        <a14:foregroundMark x1="33333" y1="14660" x2="29630" y2="26702"/>
                        <a14:foregroundMark x1="29630" y1="26702" x2="29630" y2="29319"/>
                        <a14:foregroundMark x1="34921" y1="12565" x2="34921" y2="12565"/>
                        <a14:foregroundMark x1="31746" y1="12042" x2="31746" y2="12042"/>
                        <a14:foregroundMark x1="28836" y1="11518" x2="28836" y2="11518"/>
                        <a14:foregroundMark x1="31217" y1="10995" x2="31217" y2="10995"/>
                        <a14:foregroundMark x1="29630" y1="10471" x2="35185" y2="10995"/>
                        <a14:foregroundMark x1="29365" y1="30890" x2="29365" y2="54974"/>
                        <a14:foregroundMark x1="35185" y1="52880" x2="35185" y2="52880"/>
                        <a14:foregroundMark x1="28836" y1="54450" x2="26455" y2="65445"/>
                        <a14:foregroundMark x1="72751" y1="61257" x2="72751" y2="61257"/>
                        <a14:foregroundMark x1="76984" y1="69634" x2="76984" y2="69634"/>
                        <a14:foregroundMark x1="78307" y1="72775" x2="78307" y2="72775"/>
                        <a14:foregroundMark x1="77513" y1="71728" x2="77513" y2="71728"/>
                      </a14:backgroundRemoval>
                    </a14:imgEffect>
                  </a14:imgLayer>
                </a14:imgProps>
              </a:ext>
            </a:extLst>
          </a:blip>
          <a:srcRect l="9232" r="17377"/>
          <a:stretch/>
        </p:blipFill>
        <p:spPr>
          <a:xfrm>
            <a:off x="9473938" y="48874"/>
            <a:ext cx="2548380" cy="1754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9767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AE9B04FC-CB5D-4252-9D40-810859779D1B}"/>
              </a:ext>
            </a:extLst>
          </p:cNvPr>
          <p:cNvSpPr/>
          <p:nvPr/>
        </p:nvSpPr>
        <p:spPr>
          <a:xfrm>
            <a:off x="544398" y="1735556"/>
            <a:ext cx="11103204" cy="4105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ctr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Чому Македонський не завоював Індію?</a:t>
            </a:r>
            <a:endParaRPr lang="uk-UA" sz="16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У IV столітті до нашої ери війська Олександра Македонського вторглися до Індії. На берегах річки Інд у військах вибухнула епідемія шлунково-кишкових захворювань, яка, як не дивно, не торкнулася жодного з командирів. Воїни масово помирали. Виявилося, що прості воїни користувалися олов'яним  посудом, а їх командири – посудом з певного хімічного елемента. Про який елементі йдеться? </a:t>
            </a:r>
            <a:endParaRPr lang="uk-U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E8588A-B061-4C1A-8AEA-66C1F676CF4A}"/>
              </a:ext>
            </a:extLst>
          </p:cNvPr>
          <p:cNvSpPr txBox="1"/>
          <p:nvPr/>
        </p:nvSpPr>
        <p:spPr>
          <a:xfrm>
            <a:off x="235669" y="593889"/>
            <a:ext cx="13911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93CF96B-ECDA-48A3-8B1A-85B2B0F59F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30386" y="239069"/>
            <a:ext cx="1469222" cy="2042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8437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2BF32E15-46E5-464F-A381-58EAE06B378D}"/>
              </a:ext>
            </a:extLst>
          </p:cNvPr>
          <p:cNvSpPr/>
          <p:nvPr/>
        </p:nvSpPr>
        <p:spPr>
          <a:xfrm>
            <a:off x="548326" y="1485236"/>
            <a:ext cx="11095347" cy="4512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1) Усі речовини добре розчиняються у воді.</a:t>
            </a: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2) При збільшенні температури розчинність речовин збільшується.</a:t>
            </a: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3) Вода, цукор, пісок – добре розчиняються у воді.</a:t>
            </a: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4) Крейда, сода питна, пісок – у воді не розчиняються.</a:t>
            </a: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5) Щоб швидше розчинити сіль, її треба подрібнити.</a:t>
            </a: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6) Щоб швидше розчинити цукор, воду треба нагріти.</a:t>
            </a: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7) Питна вода блакитного кольору, кисла на смак.</a:t>
            </a: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8) Вода дуже добре стискується.</a:t>
            </a: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  <a:tabLst>
                <a:tab pos="270510" algn="l"/>
                <a:tab pos="450215" algn="l"/>
                <a:tab pos="540385" algn="l"/>
              </a:tabLst>
            </a:pPr>
            <a:r>
              <a:rPr lang="uk-UA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9) Та речовина, яка розчиняється у воді називається розчинником.</a:t>
            </a:r>
            <a:endParaRPr lang="uk-UA" sz="14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B2C1D63B-5432-40D4-A7B8-977F8D7F27CF}"/>
              </a:ext>
            </a:extLst>
          </p:cNvPr>
          <p:cNvSpPr/>
          <p:nvPr/>
        </p:nvSpPr>
        <p:spPr>
          <a:xfrm>
            <a:off x="647966" y="568115"/>
            <a:ext cx="36229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u="sng" dirty="0">
                <a:latin typeface="Times New Roman" panose="02020603050405020304" pitchFamily="18" charset="0"/>
                <a:ea typeface="Calibri" panose="020F0502020204030204" pitchFamily="34" charset="0"/>
              </a:rPr>
              <a:t>Гра «Вірю не вірю»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556704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CFCABEC-FF5A-4590-90B2-AE2ABFE902C8}"/>
              </a:ext>
            </a:extLst>
          </p:cNvPr>
          <p:cNvSpPr txBox="1"/>
          <p:nvPr/>
        </p:nvSpPr>
        <p:spPr>
          <a:xfrm>
            <a:off x="263950" y="631596"/>
            <a:ext cx="18159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Джерела: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F8C551BB-D71D-46FA-9ABB-99469AE578BA}"/>
              </a:ext>
            </a:extLst>
          </p:cNvPr>
          <p:cNvSpPr/>
          <p:nvPr/>
        </p:nvSpPr>
        <p:spPr>
          <a:xfrm>
            <a:off x="510619" y="1910612"/>
            <a:ext cx="11170762" cy="3696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Григорович О.В. Хімія: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підруч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7 класу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загальноосвіт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навч.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/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О.В.Григорович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Х.: Вид-во «Ранок», 2015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Інтернет ресурс: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https://miyklas.com.ua/p/himija/7-klas/voda-39505/rozchin-iogo-komponenti-ta-sklad-39518/re-51f68834-0931-447a-9702-7b8eeb0fd5a2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3963859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875E370B-9326-4294-9356-24D7A7D44C27}" vid="{B596BEAE-8391-47C3-B6C0-808DFC14467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75</TotalTime>
  <Words>831</Words>
  <Application>Microsoft Office PowerPoint</Application>
  <PresentationFormat>Широкий екран</PresentationFormat>
  <Paragraphs>64</Paragraphs>
  <Slides>16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19" baseType="lpstr">
      <vt:lpstr>Arial</vt:lpstr>
      <vt:lpstr>Times New Roman</vt:lpstr>
      <vt:lpstr>Тема1</vt:lpstr>
      <vt:lpstr>Розчин і його компоненти: розчинник, розчинена речовина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Розчин і його компоненти: розчинник, розчинена речовина</dc:title>
  <dc:creator>Стрельченко Дмитро Сергійович</dc:creator>
  <cp:lastModifiedBy>Стрельченко Марина Олександрівна</cp:lastModifiedBy>
  <cp:revision>3</cp:revision>
  <dcterms:created xsi:type="dcterms:W3CDTF">2023-03-20T13:07:13Z</dcterms:created>
  <dcterms:modified xsi:type="dcterms:W3CDTF">2023-03-21T18:01:36Z</dcterms:modified>
</cp:coreProperties>
</file>