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77" r:id="rId4"/>
    <p:sldId id="259" r:id="rId5"/>
    <p:sldId id="258" r:id="rId6"/>
    <p:sldId id="260" r:id="rId7"/>
    <p:sldId id="261" r:id="rId8"/>
    <p:sldId id="278" r:id="rId9"/>
    <p:sldId id="279" r:id="rId10"/>
    <p:sldId id="282" r:id="rId11"/>
    <p:sldId id="280" r:id="rId12"/>
    <p:sldId id="281" r:id="rId13"/>
    <p:sldId id="265" r:id="rId14"/>
    <p:sldId id="268" r:id="rId15"/>
    <p:sldId id="269" r:id="rId16"/>
    <p:sldId id="283" r:id="rId17"/>
    <p:sldId id="284" r:id="rId18"/>
    <p:sldId id="285" r:id="rId19"/>
    <p:sldId id="286" r:id="rId20"/>
    <p:sldId id="272" r:id="rId21"/>
    <p:sldId id="287" r:id="rId22"/>
    <p:sldId id="288" r:id="rId23"/>
  </p:sldIdLst>
  <p:sldSz cx="9144000" cy="6858000" type="screen4x3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149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DAF1BE2-239C-42CD-8B93-B9BA34C65A94}" type="doc">
      <dgm:prSet loTypeId="urn:microsoft.com/office/officeart/2005/8/layout/orgChart1" loCatId="hierarchy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uk-UA"/>
        </a:p>
      </dgm:t>
    </dgm:pt>
    <dgm:pt modelId="{68D58481-2763-48F6-9BF7-F35A4276423A}">
      <dgm:prSet phldrT="[Текст]" custT="1"/>
      <dgm:spPr/>
      <dgm:t>
        <a:bodyPr/>
        <a:lstStyle/>
        <a:p>
          <a:r>
            <a:rPr lang="uk-UA" sz="20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Солі</a:t>
          </a:r>
          <a:endParaRPr lang="uk-UA" sz="2000" b="1" dirty="0">
            <a:solidFill>
              <a:srgbClr val="FF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0A6FDEC-07EA-46AB-9553-A705E4156BB2}" type="parTrans" cxnId="{B8AF9A28-9982-4669-ADE2-CA1AD265334B}">
      <dgm:prSet/>
      <dgm:spPr/>
      <dgm:t>
        <a:bodyPr/>
        <a:lstStyle/>
        <a:p>
          <a:endParaRPr lang="uk-UA" sz="2000">
            <a:solidFill>
              <a:schemeClr val="tx2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2BF5FF6-4C58-49C6-A607-F5D66626045F}" type="sibTrans" cxnId="{B8AF9A28-9982-4669-ADE2-CA1AD265334B}">
      <dgm:prSet/>
      <dgm:spPr/>
      <dgm:t>
        <a:bodyPr/>
        <a:lstStyle/>
        <a:p>
          <a:endParaRPr lang="uk-UA" sz="2000">
            <a:solidFill>
              <a:schemeClr val="tx2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8AF7AF8-1E31-4171-AA80-307B48CC3B58}">
      <dgm:prSet phldrT="[Текст]" custT="1"/>
      <dgm:spPr/>
      <dgm:t>
        <a:bodyPr/>
        <a:lstStyle/>
        <a:p>
          <a:r>
            <a:rPr lang="uk-UA" sz="1600">
              <a:latin typeface="Times New Roman" panose="02020603050405020304" pitchFamily="18" charset="0"/>
              <a:cs typeface="Times New Roman" panose="02020603050405020304" pitchFamily="18" charset="0"/>
            </a:rPr>
            <a:t>Середні (нормальні)</a:t>
          </a:r>
          <a:endParaRPr lang="uk-UA" sz="1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0A61DDD-36A0-48AE-BF8E-34B55B32E7EE}" type="parTrans" cxnId="{E8740574-3A0A-4647-B6AD-8CBFA198E5E7}">
      <dgm:prSet/>
      <dgm:spPr/>
      <dgm:t>
        <a:bodyPr/>
        <a:lstStyle/>
        <a:p>
          <a:endParaRPr lang="uk-UA" sz="2000">
            <a:solidFill>
              <a:schemeClr val="tx2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DDCE373-327C-4129-A8A8-25A5E43EC534}" type="sibTrans" cxnId="{E8740574-3A0A-4647-B6AD-8CBFA198E5E7}">
      <dgm:prSet/>
      <dgm:spPr/>
      <dgm:t>
        <a:bodyPr/>
        <a:lstStyle/>
        <a:p>
          <a:endParaRPr lang="uk-UA" sz="2000">
            <a:solidFill>
              <a:schemeClr val="tx2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05BD654-9DE7-40C9-B985-2594D8E4CDD1}">
      <dgm:prSet phldrT="[Текст]" custT="1"/>
      <dgm:spPr/>
      <dgm:t>
        <a:bodyPr/>
        <a:lstStyle/>
        <a:p>
          <a:r>
            <a:rPr lang="uk-UA" sz="1600">
              <a:latin typeface="Times New Roman" panose="02020603050405020304" pitchFamily="18" charset="0"/>
              <a:cs typeface="Times New Roman" panose="02020603050405020304" pitchFamily="18" charset="0"/>
            </a:rPr>
            <a:t>Кислі</a:t>
          </a:r>
          <a:endParaRPr lang="uk-UA" sz="1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D342732-94E3-446D-A5E3-7A541A72DB89}" type="parTrans" cxnId="{BFB3902F-3CE0-4C94-B9F1-E4C2B287EF89}">
      <dgm:prSet/>
      <dgm:spPr/>
      <dgm:t>
        <a:bodyPr/>
        <a:lstStyle/>
        <a:p>
          <a:endParaRPr lang="uk-UA" sz="2000">
            <a:solidFill>
              <a:schemeClr val="tx2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EBAEE9B-9835-4851-AC9D-97BFF2BE49EF}" type="sibTrans" cxnId="{BFB3902F-3CE0-4C94-B9F1-E4C2B287EF89}">
      <dgm:prSet/>
      <dgm:spPr/>
      <dgm:t>
        <a:bodyPr/>
        <a:lstStyle/>
        <a:p>
          <a:endParaRPr lang="uk-UA" sz="2000">
            <a:solidFill>
              <a:schemeClr val="tx2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9ED328A-B363-423C-BB72-936D7C38FDC9}">
      <dgm:prSet phldrT="[Текст]" custT="1"/>
      <dgm:spPr/>
      <dgm:t>
        <a:bodyPr/>
        <a:lstStyle/>
        <a:p>
          <a:r>
            <a:rPr lang="uk-UA" sz="1600">
              <a:latin typeface="Times New Roman" panose="02020603050405020304" pitchFamily="18" charset="0"/>
              <a:cs typeface="Times New Roman" panose="02020603050405020304" pitchFamily="18" charset="0"/>
            </a:rPr>
            <a:t>Основні</a:t>
          </a:r>
          <a:endParaRPr lang="uk-UA" sz="1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D60C4E3-5A68-4E33-886C-7910C1891D76}" type="parTrans" cxnId="{D1F5D64E-3B07-4F6D-A3B4-E5503E63645A}">
      <dgm:prSet/>
      <dgm:spPr/>
      <dgm:t>
        <a:bodyPr/>
        <a:lstStyle/>
        <a:p>
          <a:endParaRPr lang="uk-UA" sz="2000">
            <a:solidFill>
              <a:schemeClr val="tx2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0BB53E8-11A8-4B2D-ACA0-776C0AF484FB}" type="sibTrans" cxnId="{D1F5D64E-3B07-4F6D-A3B4-E5503E63645A}">
      <dgm:prSet/>
      <dgm:spPr/>
      <dgm:t>
        <a:bodyPr/>
        <a:lstStyle/>
        <a:p>
          <a:endParaRPr lang="uk-UA" sz="2000">
            <a:solidFill>
              <a:schemeClr val="tx2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19D2326-9619-4918-AB68-7B069D86E999}">
      <dgm:prSet custT="1"/>
      <dgm:spPr/>
      <dgm:t>
        <a:bodyPr/>
        <a:lstStyle/>
        <a:p>
          <a:r>
            <a:rPr lang="uk-UA" sz="1600">
              <a:latin typeface="Times New Roman" panose="02020603050405020304" pitchFamily="18" charset="0"/>
              <a:cs typeface="Times New Roman" panose="02020603050405020304" pitchFamily="18" charset="0"/>
            </a:rPr>
            <a:t>Подвійні</a:t>
          </a:r>
          <a:endParaRPr lang="uk-UA" sz="1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2A31E72-B5E1-4A6C-A714-7FCB1654C9A6}" type="parTrans" cxnId="{F7C8C2C2-6F40-453D-890A-FFB6A1BE2440}">
      <dgm:prSet/>
      <dgm:spPr/>
      <dgm:t>
        <a:bodyPr/>
        <a:lstStyle/>
        <a:p>
          <a:endParaRPr lang="uk-UA" sz="2000">
            <a:solidFill>
              <a:schemeClr val="tx2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146E602-7BAF-45D1-8E94-BCCBD7019632}" type="sibTrans" cxnId="{F7C8C2C2-6F40-453D-890A-FFB6A1BE2440}">
      <dgm:prSet/>
      <dgm:spPr/>
      <dgm:t>
        <a:bodyPr/>
        <a:lstStyle/>
        <a:p>
          <a:endParaRPr lang="uk-UA" sz="2000">
            <a:solidFill>
              <a:schemeClr val="tx2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FF5FC09-5374-4C1D-89E2-0EE325D9626E}">
      <dgm:prSet custT="1"/>
      <dgm:spPr/>
      <dgm:t>
        <a:bodyPr/>
        <a:lstStyle/>
        <a:p>
          <a:r>
            <a:rPr lang="uk-UA" sz="1600">
              <a:latin typeface="Times New Roman" panose="02020603050405020304" pitchFamily="18" charset="0"/>
              <a:cs typeface="Times New Roman" panose="02020603050405020304" pitchFamily="18" charset="0"/>
            </a:rPr>
            <a:t>Атоми Гідрогену повністю заміщені на атоми металу: </a:t>
          </a:r>
          <a:r>
            <a:rPr lang="en-US" sz="1600">
              <a:latin typeface="Times New Roman" panose="02020603050405020304" pitchFamily="18" charset="0"/>
              <a:cs typeface="Times New Roman" panose="02020603050405020304" pitchFamily="18" charset="0"/>
            </a:rPr>
            <a:t>NaNO</a:t>
          </a:r>
          <a:r>
            <a:rPr lang="en-US" sz="1600" baseline="-25000">
              <a:latin typeface="Times New Roman" panose="02020603050405020304" pitchFamily="18" charset="0"/>
              <a:cs typeface="Times New Roman" panose="02020603050405020304" pitchFamily="18" charset="0"/>
            </a:rPr>
            <a:t>3</a:t>
          </a:r>
          <a:endParaRPr lang="uk-UA" sz="1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556E20A-285E-4352-A976-B717BEB35224}" type="parTrans" cxnId="{65C61011-F4C1-4C48-9362-D153CFCDACEA}">
      <dgm:prSet/>
      <dgm:spPr/>
      <dgm:t>
        <a:bodyPr/>
        <a:lstStyle/>
        <a:p>
          <a:endParaRPr lang="uk-UA" sz="2000">
            <a:solidFill>
              <a:schemeClr val="tx2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6EBC9B5-154F-407A-ACCE-A9A1B9279316}" type="sibTrans" cxnId="{65C61011-F4C1-4C48-9362-D153CFCDACEA}">
      <dgm:prSet/>
      <dgm:spPr/>
      <dgm:t>
        <a:bodyPr/>
        <a:lstStyle/>
        <a:p>
          <a:endParaRPr lang="uk-UA" sz="2000">
            <a:solidFill>
              <a:schemeClr val="tx2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0920DC8-786C-4A0B-A8C4-4B3B6CC6563F}">
      <dgm:prSet custT="1"/>
      <dgm:spPr/>
      <dgm:t>
        <a:bodyPr/>
        <a:lstStyle/>
        <a:p>
          <a:r>
            <a:rPr lang="uk-UA" sz="1600">
              <a:latin typeface="Times New Roman" panose="02020603050405020304" pitchFamily="18" charset="0"/>
              <a:cs typeface="Times New Roman" panose="02020603050405020304" pitchFamily="18" charset="0"/>
            </a:rPr>
            <a:t>Містять один або декілька атомів Гідрогену</a:t>
          </a:r>
          <a:r>
            <a:rPr lang="en-US" sz="1600">
              <a:latin typeface="Times New Roman" panose="02020603050405020304" pitchFamily="18" charset="0"/>
              <a:cs typeface="Times New Roman" panose="02020603050405020304" pitchFamily="18" charset="0"/>
            </a:rPr>
            <a:t>: NaHCO</a:t>
          </a:r>
          <a:r>
            <a:rPr lang="en-US" sz="1600" baseline="-25000">
              <a:latin typeface="Times New Roman" panose="02020603050405020304" pitchFamily="18" charset="0"/>
              <a:cs typeface="Times New Roman" panose="02020603050405020304" pitchFamily="18" charset="0"/>
            </a:rPr>
            <a:t>3</a:t>
          </a:r>
          <a:endParaRPr lang="uk-UA" sz="1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155302D-8011-4B4C-BB45-F9F3897DC961}" type="parTrans" cxnId="{34013601-DA2B-4675-80A4-0AADD7DA6B7C}">
      <dgm:prSet/>
      <dgm:spPr/>
      <dgm:t>
        <a:bodyPr/>
        <a:lstStyle/>
        <a:p>
          <a:endParaRPr lang="uk-UA" sz="2000">
            <a:solidFill>
              <a:schemeClr val="tx2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1BD8121-CF8A-4F98-B561-1C27FB3AA74C}" type="sibTrans" cxnId="{34013601-DA2B-4675-80A4-0AADD7DA6B7C}">
      <dgm:prSet/>
      <dgm:spPr/>
      <dgm:t>
        <a:bodyPr/>
        <a:lstStyle/>
        <a:p>
          <a:endParaRPr lang="uk-UA" sz="2000">
            <a:solidFill>
              <a:schemeClr val="tx2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EC70778-57BB-41CB-A840-D36ED471636C}">
      <dgm:prSet custT="1"/>
      <dgm:spPr/>
      <dgm:t>
        <a:bodyPr/>
        <a:lstStyle/>
        <a:p>
          <a:r>
            <a:rPr lang="uk-UA" sz="1600">
              <a:latin typeface="Times New Roman" panose="02020603050405020304" pitchFamily="18" charset="0"/>
              <a:cs typeface="Times New Roman" panose="02020603050405020304" pitchFamily="18" charset="0"/>
            </a:rPr>
            <a:t>Містять одну або кілька гідроксильних груп: </a:t>
          </a:r>
          <a:r>
            <a:rPr lang="en-US" sz="1600">
              <a:latin typeface="Times New Roman" panose="02020603050405020304" pitchFamily="18" charset="0"/>
              <a:cs typeface="Times New Roman" panose="02020603050405020304" pitchFamily="18" charset="0"/>
            </a:rPr>
            <a:t>(CuOH)</a:t>
          </a:r>
          <a:r>
            <a:rPr lang="en-US" sz="1600" baseline="-25000">
              <a:latin typeface="Times New Roman" panose="02020603050405020304" pitchFamily="18" charset="0"/>
              <a:cs typeface="Times New Roman" panose="02020603050405020304" pitchFamily="18" charset="0"/>
            </a:rPr>
            <a:t>2</a:t>
          </a:r>
          <a:r>
            <a:rPr lang="en-US" sz="1600" baseline="0">
              <a:latin typeface="Times New Roman" panose="02020603050405020304" pitchFamily="18" charset="0"/>
              <a:cs typeface="Times New Roman" panose="02020603050405020304" pitchFamily="18" charset="0"/>
            </a:rPr>
            <a:t>CO</a:t>
          </a:r>
          <a:r>
            <a:rPr lang="en-US" sz="1600" baseline="-25000">
              <a:latin typeface="Times New Roman" panose="02020603050405020304" pitchFamily="18" charset="0"/>
              <a:cs typeface="Times New Roman" panose="02020603050405020304" pitchFamily="18" charset="0"/>
            </a:rPr>
            <a:t>3</a:t>
          </a:r>
          <a:endParaRPr lang="uk-UA" sz="1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13A62B6-AD60-47CC-B379-2E33D239EA72}" type="parTrans" cxnId="{96CF06A6-1A10-4301-95F6-67C0C535C20A}">
      <dgm:prSet/>
      <dgm:spPr/>
      <dgm:t>
        <a:bodyPr/>
        <a:lstStyle/>
        <a:p>
          <a:endParaRPr lang="uk-UA" sz="2000">
            <a:solidFill>
              <a:schemeClr val="tx2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FEB9066-9266-40E3-8D37-2973A8C1EC9E}" type="sibTrans" cxnId="{96CF06A6-1A10-4301-95F6-67C0C535C20A}">
      <dgm:prSet/>
      <dgm:spPr/>
      <dgm:t>
        <a:bodyPr/>
        <a:lstStyle/>
        <a:p>
          <a:endParaRPr lang="uk-UA" sz="2000">
            <a:solidFill>
              <a:schemeClr val="tx2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55900EF-EE4B-46C3-BB73-D4BD37157327}">
      <dgm:prSet custT="1"/>
      <dgm:spPr/>
      <dgm:t>
        <a:bodyPr/>
        <a:lstStyle/>
        <a:p>
          <a:r>
            <a:rPr lang="uk-UA" sz="1600">
              <a:latin typeface="Times New Roman" panose="02020603050405020304" pitchFamily="18" charset="0"/>
              <a:cs typeface="Times New Roman" panose="02020603050405020304" pitchFamily="18" charset="0"/>
            </a:rPr>
            <a:t>Атоми Гідрогену заміщені атомами двох різних металів: </a:t>
          </a:r>
          <a:r>
            <a:rPr lang="en-US" sz="1600">
              <a:latin typeface="Times New Roman" panose="02020603050405020304" pitchFamily="18" charset="0"/>
              <a:cs typeface="Times New Roman" panose="02020603050405020304" pitchFamily="18" charset="0"/>
            </a:rPr>
            <a:t>Kal(SO</a:t>
          </a:r>
          <a:r>
            <a:rPr lang="en-US" sz="1600" baseline="-25000">
              <a:latin typeface="Times New Roman" panose="02020603050405020304" pitchFamily="18" charset="0"/>
              <a:cs typeface="Times New Roman" panose="02020603050405020304" pitchFamily="18" charset="0"/>
            </a:rPr>
            <a:t>4</a:t>
          </a:r>
          <a:r>
            <a:rPr lang="en-US" sz="1600" baseline="0">
              <a:latin typeface="Times New Roman" panose="02020603050405020304" pitchFamily="18" charset="0"/>
              <a:cs typeface="Times New Roman" panose="02020603050405020304" pitchFamily="18" charset="0"/>
            </a:rPr>
            <a:t>)</a:t>
          </a:r>
          <a:r>
            <a:rPr lang="en-US" sz="1600" baseline="-25000">
              <a:latin typeface="Times New Roman" panose="02020603050405020304" pitchFamily="18" charset="0"/>
              <a:cs typeface="Times New Roman" panose="02020603050405020304" pitchFamily="18" charset="0"/>
            </a:rPr>
            <a:t>2</a:t>
          </a:r>
          <a:endParaRPr lang="uk-UA" sz="1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99C9293-8B7A-4C7E-920E-0D150603D18A}" type="parTrans" cxnId="{54D12979-1B4D-47F2-A418-800B20038A16}">
      <dgm:prSet/>
      <dgm:spPr/>
      <dgm:t>
        <a:bodyPr/>
        <a:lstStyle/>
        <a:p>
          <a:endParaRPr lang="uk-UA" sz="2000">
            <a:solidFill>
              <a:schemeClr val="tx2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02B085B-C05E-4495-A704-127718FC59A5}" type="sibTrans" cxnId="{54D12979-1B4D-47F2-A418-800B20038A16}">
      <dgm:prSet/>
      <dgm:spPr/>
      <dgm:t>
        <a:bodyPr/>
        <a:lstStyle/>
        <a:p>
          <a:endParaRPr lang="uk-UA" sz="2000">
            <a:solidFill>
              <a:schemeClr val="tx2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EDF3148-3F84-4927-B287-36A110BD3D83}" type="pres">
      <dgm:prSet presAssocID="{9DAF1BE2-239C-42CD-8B93-B9BA34C65A94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147B95B0-D4A9-47AD-AB58-17CC02B8F3BA}" type="pres">
      <dgm:prSet presAssocID="{68D58481-2763-48F6-9BF7-F35A4276423A}" presName="hierRoot1" presStyleCnt="0">
        <dgm:presLayoutVars>
          <dgm:hierBranch val="init"/>
        </dgm:presLayoutVars>
      </dgm:prSet>
      <dgm:spPr/>
    </dgm:pt>
    <dgm:pt modelId="{668920E7-0E4C-470A-B8E1-F92D25422AB8}" type="pres">
      <dgm:prSet presAssocID="{68D58481-2763-48F6-9BF7-F35A4276423A}" presName="rootComposite1" presStyleCnt="0"/>
      <dgm:spPr/>
    </dgm:pt>
    <dgm:pt modelId="{B20A7AAF-C39E-40A1-8FE8-F79CC8F72907}" type="pres">
      <dgm:prSet presAssocID="{68D58481-2763-48F6-9BF7-F35A4276423A}" presName="rootText1" presStyleLbl="node0" presStyleIdx="0" presStyleCnt="1" custLinFactNeighborX="0" custLinFactNeighborY="555">
        <dgm:presLayoutVars>
          <dgm:chPref val="3"/>
        </dgm:presLayoutVars>
      </dgm:prSet>
      <dgm:spPr/>
    </dgm:pt>
    <dgm:pt modelId="{5BEA30F2-F378-4383-BBE9-18E312366370}" type="pres">
      <dgm:prSet presAssocID="{68D58481-2763-48F6-9BF7-F35A4276423A}" presName="rootConnector1" presStyleLbl="node1" presStyleIdx="0" presStyleCnt="0"/>
      <dgm:spPr/>
    </dgm:pt>
    <dgm:pt modelId="{D6DB0759-CE93-429F-9F6D-283B067E4E8A}" type="pres">
      <dgm:prSet presAssocID="{68D58481-2763-48F6-9BF7-F35A4276423A}" presName="hierChild2" presStyleCnt="0"/>
      <dgm:spPr/>
    </dgm:pt>
    <dgm:pt modelId="{DFDCCCDC-0371-4417-B339-58373A9759D7}" type="pres">
      <dgm:prSet presAssocID="{20A61DDD-36A0-48AE-BF8E-34B55B32E7EE}" presName="Name37" presStyleLbl="parChTrans1D2" presStyleIdx="0" presStyleCnt="4"/>
      <dgm:spPr/>
    </dgm:pt>
    <dgm:pt modelId="{654C178F-794A-4F1E-927F-752B178947C9}" type="pres">
      <dgm:prSet presAssocID="{48AF7AF8-1E31-4171-AA80-307B48CC3B58}" presName="hierRoot2" presStyleCnt="0">
        <dgm:presLayoutVars>
          <dgm:hierBranch val="init"/>
        </dgm:presLayoutVars>
      </dgm:prSet>
      <dgm:spPr/>
    </dgm:pt>
    <dgm:pt modelId="{80F22A44-E9B3-4B38-AB7F-E5B3785C3827}" type="pres">
      <dgm:prSet presAssocID="{48AF7AF8-1E31-4171-AA80-307B48CC3B58}" presName="rootComposite" presStyleCnt="0"/>
      <dgm:spPr/>
    </dgm:pt>
    <dgm:pt modelId="{D97C1DB5-67E2-4DFA-9F70-B75809F8A435}" type="pres">
      <dgm:prSet presAssocID="{48AF7AF8-1E31-4171-AA80-307B48CC3B58}" presName="rootText" presStyleLbl="node2" presStyleIdx="0" presStyleCnt="4">
        <dgm:presLayoutVars>
          <dgm:chPref val="3"/>
        </dgm:presLayoutVars>
      </dgm:prSet>
      <dgm:spPr/>
    </dgm:pt>
    <dgm:pt modelId="{BF10AA09-62DB-424B-84CC-DCFF155DEC0A}" type="pres">
      <dgm:prSet presAssocID="{48AF7AF8-1E31-4171-AA80-307B48CC3B58}" presName="rootConnector" presStyleLbl="node2" presStyleIdx="0" presStyleCnt="4"/>
      <dgm:spPr/>
    </dgm:pt>
    <dgm:pt modelId="{506C8EB2-7D2D-482E-9F28-BC36A0AFCDC0}" type="pres">
      <dgm:prSet presAssocID="{48AF7AF8-1E31-4171-AA80-307B48CC3B58}" presName="hierChild4" presStyleCnt="0"/>
      <dgm:spPr/>
    </dgm:pt>
    <dgm:pt modelId="{1849AE4E-9B98-4783-B115-5DFA4C881189}" type="pres">
      <dgm:prSet presAssocID="{B556E20A-285E-4352-A976-B717BEB35224}" presName="Name37" presStyleLbl="parChTrans1D3" presStyleIdx="0" presStyleCnt="4"/>
      <dgm:spPr/>
    </dgm:pt>
    <dgm:pt modelId="{C5D1F0A6-AE2C-4BAC-9492-45F9E48CF4BD}" type="pres">
      <dgm:prSet presAssocID="{1FF5FC09-5374-4C1D-89E2-0EE325D9626E}" presName="hierRoot2" presStyleCnt="0">
        <dgm:presLayoutVars>
          <dgm:hierBranch val="init"/>
        </dgm:presLayoutVars>
      </dgm:prSet>
      <dgm:spPr/>
    </dgm:pt>
    <dgm:pt modelId="{6795F323-E76C-4450-9901-3B6439700618}" type="pres">
      <dgm:prSet presAssocID="{1FF5FC09-5374-4C1D-89E2-0EE325D9626E}" presName="rootComposite" presStyleCnt="0"/>
      <dgm:spPr/>
    </dgm:pt>
    <dgm:pt modelId="{B4441218-957C-41D0-AE80-4108CF048706}" type="pres">
      <dgm:prSet presAssocID="{1FF5FC09-5374-4C1D-89E2-0EE325D9626E}" presName="rootText" presStyleLbl="node3" presStyleIdx="0" presStyleCnt="4" custScaleY="264904">
        <dgm:presLayoutVars>
          <dgm:chPref val="3"/>
        </dgm:presLayoutVars>
      </dgm:prSet>
      <dgm:spPr/>
    </dgm:pt>
    <dgm:pt modelId="{9531BD8A-B6B8-41DA-8870-D4D8DD0ADE6A}" type="pres">
      <dgm:prSet presAssocID="{1FF5FC09-5374-4C1D-89E2-0EE325D9626E}" presName="rootConnector" presStyleLbl="node3" presStyleIdx="0" presStyleCnt="4"/>
      <dgm:spPr/>
    </dgm:pt>
    <dgm:pt modelId="{6341014A-0B25-4632-B07F-C49EDF15AAFF}" type="pres">
      <dgm:prSet presAssocID="{1FF5FC09-5374-4C1D-89E2-0EE325D9626E}" presName="hierChild4" presStyleCnt="0"/>
      <dgm:spPr/>
    </dgm:pt>
    <dgm:pt modelId="{D5663442-D87E-4916-AF76-3DE275AAA910}" type="pres">
      <dgm:prSet presAssocID="{1FF5FC09-5374-4C1D-89E2-0EE325D9626E}" presName="hierChild5" presStyleCnt="0"/>
      <dgm:spPr/>
    </dgm:pt>
    <dgm:pt modelId="{1AC71E41-8172-4C54-B799-2FAA61170DBD}" type="pres">
      <dgm:prSet presAssocID="{48AF7AF8-1E31-4171-AA80-307B48CC3B58}" presName="hierChild5" presStyleCnt="0"/>
      <dgm:spPr/>
    </dgm:pt>
    <dgm:pt modelId="{9AFCDD71-3042-4BAE-B5EB-51E6C3808AD8}" type="pres">
      <dgm:prSet presAssocID="{6D342732-94E3-446D-A5E3-7A541A72DB89}" presName="Name37" presStyleLbl="parChTrans1D2" presStyleIdx="1" presStyleCnt="4"/>
      <dgm:spPr/>
    </dgm:pt>
    <dgm:pt modelId="{083D2655-8C74-41D4-9065-172DE65E2B58}" type="pres">
      <dgm:prSet presAssocID="{105BD654-9DE7-40C9-B985-2594D8E4CDD1}" presName="hierRoot2" presStyleCnt="0">
        <dgm:presLayoutVars>
          <dgm:hierBranch val="init"/>
        </dgm:presLayoutVars>
      </dgm:prSet>
      <dgm:spPr/>
    </dgm:pt>
    <dgm:pt modelId="{36047F49-56C9-431A-BE06-A89176EDDB47}" type="pres">
      <dgm:prSet presAssocID="{105BD654-9DE7-40C9-B985-2594D8E4CDD1}" presName="rootComposite" presStyleCnt="0"/>
      <dgm:spPr/>
    </dgm:pt>
    <dgm:pt modelId="{11245376-A64C-4454-93B5-FB7B74C8A556}" type="pres">
      <dgm:prSet presAssocID="{105BD654-9DE7-40C9-B985-2594D8E4CDD1}" presName="rootText" presStyleLbl="node2" presStyleIdx="1" presStyleCnt="4">
        <dgm:presLayoutVars>
          <dgm:chPref val="3"/>
        </dgm:presLayoutVars>
      </dgm:prSet>
      <dgm:spPr/>
    </dgm:pt>
    <dgm:pt modelId="{B043CC37-7E7B-49B9-A97C-1AD49EC9B275}" type="pres">
      <dgm:prSet presAssocID="{105BD654-9DE7-40C9-B985-2594D8E4CDD1}" presName="rootConnector" presStyleLbl="node2" presStyleIdx="1" presStyleCnt="4"/>
      <dgm:spPr/>
    </dgm:pt>
    <dgm:pt modelId="{0E4E369E-3A04-4D71-A1C7-12A688FE8E07}" type="pres">
      <dgm:prSet presAssocID="{105BD654-9DE7-40C9-B985-2594D8E4CDD1}" presName="hierChild4" presStyleCnt="0"/>
      <dgm:spPr/>
    </dgm:pt>
    <dgm:pt modelId="{2FD093B4-4F17-41D5-976F-1C3D0C2AE42B}" type="pres">
      <dgm:prSet presAssocID="{7155302D-8011-4B4C-BB45-F9F3897DC961}" presName="Name37" presStyleLbl="parChTrans1D3" presStyleIdx="1" presStyleCnt="4"/>
      <dgm:spPr/>
    </dgm:pt>
    <dgm:pt modelId="{AC6F6D31-BD59-4D97-ADBA-82D10EEFF77F}" type="pres">
      <dgm:prSet presAssocID="{A0920DC8-786C-4A0B-A8C4-4B3B6CC6563F}" presName="hierRoot2" presStyleCnt="0">
        <dgm:presLayoutVars>
          <dgm:hierBranch val="init"/>
        </dgm:presLayoutVars>
      </dgm:prSet>
      <dgm:spPr/>
    </dgm:pt>
    <dgm:pt modelId="{5F3813DE-2E80-496F-9EFD-B9F3357FF72C}" type="pres">
      <dgm:prSet presAssocID="{A0920DC8-786C-4A0B-A8C4-4B3B6CC6563F}" presName="rootComposite" presStyleCnt="0"/>
      <dgm:spPr/>
    </dgm:pt>
    <dgm:pt modelId="{260C3558-F1AE-4D5A-B9E0-8053B3CDC643}" type="pres">
      <dgm:prSet presAssocID="{A0920DC8-786C-4A0B-A8C4-4B3B6CC6563F}" presName="rootText" presStyleLbl="node3" presStyleIdx="1" presStyleCnt="4" custScaleY="248496">
        <dgm:presLayoutVars>
          <dgm:chPref val="3"/>
        </dgm:presLayoutVars>
      </dgm:prSet>
      <dgm:spPr/>
    </dgm:pt>
    <dgm:pt modelId="{644D699A-6237-4E5E-86BB-C3D7EF658D91}" type="pres">
      <dgm:prSet presAssocID="{A0920DC8-786C-4A0B-A8C4-4B3B6CC6563F}" presName="rootConnector" presStyleLbl="node3" presStyleIdx="1" presStyleCnt="4"/>
      <dgm:spPr/>
    </dgm:pt>
    <dgm:pt modelId="{51CD7B74-6F29-4403-9154-AF4E2511D3F1}" type="pres">
      <dgm:prSet presAssocID="{A0920DC8-786C-4A0B-A8C4-4B3B6CC6563F}" presName="hierChild4" presStyleCnt="0"/>
      <dgm:spPr/>
    </dgm:pt>
    <dgm:pt modelId="{E01FD4B1-1E95-4672-9010-E4AEDD71341D}" type="pres">
      <dgm:prSet presAssocID="{A0920DC8-786C-4A0B-A8C4-4B3B6CC6563F}" presName="hierChild5" presStyleCnt="0"/>
      <dgm:spPr/>
    </dgm:pt>
    <dgm:pt modelId="{F75EA0D3-293D-4C60-9534-EEF9F0ABC395}" type="pres">
      <dgm:prSet presAssocID="{105BD654-9DE7-40C9-B985-2594D8E4CDD1}" presName="hierChild5" presStyleCnt="0"/>
      <dgm:spPr/>
    </dgm:pt>
    <dgm:pt modelId="{B446644F-794C-4E69-BC79-F14964E8F6C3}" type="pres">
      <dgm:prSet presAssocID="{8D60C4E3-5A68-4E33-886C-7910C1891D76}" presName="Name37" presStyleLbl="parChTrans1D2" presStyleIdx="2" presStyleCnt="4"/>
      <dgm:spPr/>
    </dgm:pt>
    <dgm:pt modelId="{29778330-0A81-4922-A9E6-9475D3CCB56F}" type="pres">
      <dgm:prSet presAssocID="{89ED328A-B363-423C-BB72-936D7C38FDC9}" presName="hierRoot2" presStyleCnt="0">
        <dgm:presLayoutVars>
          <dgm:hierBranch val="init"/>
        </dgm:presLayoutVars>
      </dgm:prSet>
      <dgm:spPr/>
    </dgm:pt>
    <dgm:pt modelId="{7BDE7297-2DB1-43B0-9C4D-7CCAAA71A44F}" type="pres">
      <dgm:prSet presAssocID="{89ED328A-B363-423C-BB72-936D7C38FDC9}" presName="rootComposite" presStyleCnt="0"/>
      <dgm:spPr/>
    </dgm:pt>
    <dgm:pt modelId="{93D6241B-5C2E-472D-8BE5-82A425F24A21}" type="pres">
      <dgm:prSet presAssocID="{89ED328A-B363-423C-BB72-936D7C38FDC9}" presName="rootText" presStyleLbl="node2" presStyleIdx="2" presStyleCnt="4">
        <dgm:presLayoutVars>
          <dgm:chPref val="3"/>
        </dgm:presLayoutVars>
      </dgm:prSet>
      <dgm:spPr/>
    </dgm:pt>
    <dgm:pt modelId="{80FB3536-407C-43AA-AE19-843C97BF806F}" type="pres">
      <dgm:prSet presAssocID="{89ED328A-B363-423C-BB72-936D7C38FDC9}" presName="rootConnector" presStyleLbl="node2" presStyleIdx="2" presStyleCnt="4"/>
      <dgm:spPr/>
    </dgm:pt>
    <dgm:pt modelId="{06F46E77-9480-4E4C-9AC6-F04125DA265A}" type="pres">
      <dgm:prSet presAssocID="{89ED328A-B363-423C-BB72-936D7C38FDC9}" presName="hierChild4" presStyleCnt="0"/>
      <dgm:spPr/>
    </dgm:pt>
    <dgm:pt modelId="{1D174745-1B90-486E-AD52-12C6CA38CF15}" type="pres">
      <dgm:prSet presAssocID="{013A62B6-AD60-47CC-B379-2E33D239EA72}" presName="Name37" presStyleLbl="parChTrans1D3" presStyleIdx="2" presStyleCnt="4"/>
      <dgm:spPr/>
    </dgm:pt>
    <dgm:pt modelId="{D0740A78-76D7-4920-9B62-3526CECC205D}" type="pres">
      <dgm:prSet presAssocID="{1EC70778-57BB-41CB-A840-D36ED471636C}" presName="hierRoot2" presStyleCnt="0">
        <dgm:presLayoutVars>
          <dgm:hierBranch val="init"/>
        </dgm:presLayoutVars>
      </dgm:prSet>
      <dgm:spPr/>
    </dgm:pt>
    <dgm:pt modelId="{EDB618EF-757A-4695-80EE-9F4F29E361E7}" type="pres">
      <dgm:prSet presAssocID="{1EC70778-57BB-41CB-A840-D36ED471636C}" presName="rootComposite" presStyleCnt="0"/>
      <dgm:spPr/>
    </dgm:pt>
    <dgm:pt modelId="{CF10FA9C-1729-439A-B03A-B6181AF02A29}" type="pres">
      <dgm:prSet presAssocID="{1EC70778-57BB-41CB-A840-D36ED471636C}" presName="rootText" presStyleLbl="node3" presStyleIdx="2" presStyleCnt="4" custScaleY="252083">
        <dgm:presLayoutVars>
          <dgm:chPref val="3"/>
        </dgm:presLayoutVars>
      </dgm:prSet>
      <dgm:spPr/>
    </dgm:pt>
    <dgm:pt modelId="{7F6E9231-237C-401F-9797-FBBE15534A66}" type="pres">
      <dgm:prSet presAssocID="{1EC70778-57BB-41CB-A840-D36ED471636C}" presName="rootConnector" presStyleLbl="node3" presStyleIdx="2" presStyleCnt="4"/>
      <dgm:spPr/>
    </dgm:pt>
    <dgm:pt modelId="{53149DFB-A8C6-49CE-B0D4-F739A101ED6D}" type="pres">
      <dgm:prSet presAssocID="{1EC70778-57BB-41CB-A840-D36ED471636C}" presName="hierChild4" presStyleCnt="0"/>
      <dgm:spPr/>
    </dgm:pt>
    <dgm:pt modelId="{8D8BA1F1-12A7-4E35-B093-067314CD1D9D}" type="pres">
      <dgm:prSet presAssocID="{1EC70778-57BB-41CB-A840-D36ED471636C}" presName="hierChild5" presStyleCnt="0"/>
      <dgm:spPr/>
    </dgm:pt>
    <dgm:pt modelId="{515FC5E7-6FF5-41DA-AD0C-3C2F53ADA043}" type="pres">
      <dgm:prSet presAssocID="{89ED328A-B363-423C-BB72-936D7C38FDC9}" presName="hierChild5" presStyleCnt="0"/>
      <dgm:spPr/>
    </dgm:pt>
    <dgm:pt modelId="{7BA8A7DA-8EF2-4B77-9416-D9B23E9939BE}" type="pres">
      <dgm:prSet presAssocID="{22A31E72-B5E1-4A6C-A714-7FCB1654C9A6}" presName="Name37" presStyleLbl="parChTrans1D2" presStyleIdx="3" presStyleCnt="4"/>
      <dgm:spPr/>
    </dgm:pt>
    <dgm:pt modelId="{95D15E99-E5B1-4941-AA11-026739FAF4A2}" type="pres">
      <dgm:prSet presAssocID="{C19D2326-9619-4918-AB68-7B069D86E999}" presName="hierRoot2" presStyleCnt="0">
        <dgm:presLayoutVars>
          <dgm:hierBranch val="init"/>
        </dgm:presLayoutVars>
      </dgm:prSet>
      <dgm:spPr/>
    </dgm:pt>
    <dgm:pt modelId="{E508C0C6-1B13-49E2-BFE9-58DF95D02FB2}" type="pres">
      <dgm:prSet presAssocID="{C19D2326-9619-4918-AB68-7B069D86E999}" presName="rootComposite" presStyleCnt="0"/>
      <dgm:spPr/>
    </dgm:pt>
    <dgm:pt modelId="{279634D9-5FFA-4446-B442-7649B93803E7}" type="pres">
      <dgm:prSet presAssocID="{C19D2326-9619-4918-AB68-7B069D86E999}" presName="rootText" presStyleLbl="node2" presStyleIdx="3" presStyleCnt="4">
        <dgm:presLayoutVars>
          <dgm:chPref val="3"/>
        </dgm:presLayoutVars>
      </dgm:prSet>
      <dgm:spPr/>
    </dgm:pt>
    <dgm:pt modelId="{EC499A75-4CC6-489D-87F8-0AA9C9D3387D}" type="pres">
      <dgm:prSet presAssocID="{C19D2326-9619-4918-AB68-7B069D86E999}" presName="rootConnector" presStyleLbl="node2" presStyleIdx="3" presStyleCnt="4"/>
      <dgm:spPr/>
    </dgm:pt>
    <dgm:pt modelId="{C49026D7-5986-40ED-BB1C-C181DEB8B6B6}" type="pres">
      <dgm:prSet presAssocID="{C19D2326-9619-4918-AB68-7B069D86E999}" presName="hierChild4" presStyleCnt="0"/>
      <dgm:spPr/>
    </dgm:pt>
    <dgm:pt modelId="{F8F09AE2-53CD-4055-AED3-BF0C44EC57CC}" type="pres">
      <dgm:prSet presAssocID="{999C9293-8B7A-4C7E-920E-0D150603D18A}" presName="Name37" presStyleLbl="parChTrans1D3" presStyleIdx="3" presStyleCnt="4"/>
      <dgm:spPr/>
    </dgm:pt>
    <dgm:pt modelId="{A83EE6D8-7AAA-408C-BAF0-5049C70A8956}" type="pres">
      <dgm:prSet presAssocID="{955900EF-EE4B-46C3-BB73-D4BD37157327}" presName="hierRoot2" presStyleCnt="0">
        <dgm:presLayoutVars>
          <dgm:hierBranch val="init"/>
        </dgm:presLayoutVars>
      </dgm:prSet>
      <dgm:spPr/>
    </dgm:pt>
    <dgm:pt modelId="{4854E277-12B8-4DA2-87EC-BF3EEE3AE6AB}" type="pres">
      <dgm:prSet presAssocID="{955900EF-EE4B-46C3-BB73-D4BD37157327}" presName="rootComposite" presStyleCnt="0"/>
      <dgm:spPr/>
    </dgm:pt>
    <dgm:pt modelId="{7E7354E9-32F7-4F78-BF8A-BF8C52B8230F}" type="pres">
      <dgm:prSet presAssocID="{955900EF-EE4B-46C3-BB73-D4BD37157327}" presName="rootText" presStyleLbl="node3" presStyleIdx="3" presStyleCnt="4" custScaleY="261517">
        <dgm:presLayoutVars>
          <dgm:chPref val="3"/>
        </dgm:presLayoutVars>
      </dgm:prSet>
      <dgm:spPr/>
    </dgm:pt>
    <dgm:pt modelId="{025D6D02-6D3D-4962-A151-9B868A4EF4E6}" type="pres">
      <dgm:prSet presAssocID="{955900EF-EE4B-46C3-BB73-D4BD37157327}" presName="rootConnector" presStyleLbl="node3" presStyleIdx="3" presStyleCnt="4"/>
      <dgm:spPr/>
    </dgm:pt>
    <dgm:pt modelId="{3E902CC6-8F3C-451B-88CF-EE0CE18FB1BC}" type="pres">
      <dgm:prSet presAssocID="{955900EF-EE4B-46C3-BB73-D4BD37157327}" presName="hierChild4" presStyleCnt="0"/>
      <dgm:spPr/>
    </dgm:pt>
    <dgm:pt modelId="{8C01FFC2-6649-401A-B857-6A03DAC46B96}" type="pres">
      <dgm:prSet presAssocID="{955900EF-EE4B-46C3-BB73-D4BD37157327}" presName="hierChild5" presStyleCnt="0"/>
      <dgm:spPr/>
    </dgm:pt>
    <dgm:pt modelId="{A9413050-F436-4057-BD82-C1E8655F5742}" type="pres">
      <dgm:prSet presAssocID="{C19D2326-9619-4918-AB68-7B069D86E999}" presName="hierChild5" presStyleCnt="0"/>
      <dgm:spPr/>
    </dgm:pt>
    <dgm:pt modelId="{C6D76B28-D5E6-490A-8F5D-A25B77F4E09D}" type="pres">
      <dgm:prSet presAssocID="{68D58481-2763-48F6-9BF7-F35A4276423A}" presName="hierChild3" presStyleCnt="0"/>
      <dgm:spPr/>
    </dgm:pt>
  </dgm:ptLst>
  <dgm:cxnLst>
    <dgm:cxn modelId="{34013601-DA2B-4675-80A4-0AADD7DA6B7C}" srcId="{105BD654-9DE7-40C9-B985-2594D8E4CDD1}" destId="{A0920DC8-786C-4A0B-A8C4-4B3B6CC6563F}" srcOrd="0" destOrd="0" parTransId="{7155302D-8011-4B4C-BB45-F9F3897DC961}" sibTransId="{61BD8121-CF8A-4F98-B561-1C27FB3AA74C}"/>
    <dgm:cxn modelId="{5BBCD70D-1375-4F85-8CEA-6FEFEE98163F}" type="presOf" srcId="{22A31E72-B5E1-4A6C-A714-7FCB1654C9A6}" destId="{7BA8A7DA-8EF2-4B77-9416-D9B23E9939BE}" srcOrd="0" destOrd="0" presId="urn:microsoft.com/office/officeart/2005/8/layout/orgChart1"/>
    <dgm:cxn modelId="{65C61011-F4C1-4C48-9362-D153CFCDACEA}" srcId="{48AF7AF8-1E31-4171-AA80-307B48CC3B58}" destId="{1FF5FC09-5374-4C1D-89E2-0EE325D9626E}" srcOrd="0" destOrd="0" parTransId="{B556E20A-285E-4352-A976-B717BEB35224}" sibTransId="{46EBC9B5-154F-407A-ACCE-A9A1B9279316}"/>
    <dgm:cxn modelId="{9A66AD17-C22C-4EBE-BCC0-55F6FB36BD99}" type="presOf" srcId="{48AF7AF8-1E31-4171-AA80-307B48CC3B58}" destId="{D97C1DB5-67E2-4DFA-9F70-B75809F8A435}" srcOrd="0" destOrd="0" presId="urn:microsoft.com/office/officeart/2005/8/layout/orgChart1"/>
    <dgm:cxn modelId="{0B00AC1C-2C20-4150-B784-30BFB2318BA6}" type="presOf" srcId="{68D58481-2763-48F6-9BF7-F35A4276423A}" destId="{B20A7AAF-C39E-40A1-8FE8-F79CC8F72907}" srcOrd="0" destOrd="0" presId="urn:microsoft.com/office/officeart/2005/8/layout/orgChart1"/>
    <dgm:cxn modelId="{8634D721-A1DF-4E45-B240-5DC61DAB8263}" type="presOf" srcId="{105BD654-9DE7-40C9-B985-2594D8E4CDD1}" destId="{11245376-A64C-4454-93B5-FB7B74C8A556}" srcOrd="0" destOrd="0" presId="urn:microsoft.com/office/officeart/2005/8/layout/orgChart1"/>
    <dgm:cxn modelId="{0BDA1525-9D5F-4DDC-9B7F-658DFDD4CEBD}" type="presOf" srcId="{C19D2326-9619-4918-AB68-7B069D86E999}" destId="{279634D9-5FFA-4446-B442-7649B93803E7}" srcOrd="0" destOrd="0" presId="urn:microsoft.com/office/officeart/2005/8/layout/orgChart1"/>
    <dgm:cxn modelId="{B8AF9A28-9982-4669-ADE2-CA1AD265334B}" srcId="{9DAF1BE2-239C-42CD-8B93-B9BA34C65A94}" destId="{68D58481-2763-48F6-9BF7-F35A4276423A}" srcOrd="0" destOrd="0" parTransId="{90A6FDEC-07EA-46AB-9553-A705E4156BB2}" sibTransId="{92BF5FF6-4C58-49C6-A607-F5D66626045F}"/>
    <dgm:cxn modelId="{1B8B5C2F-F0E4-4C10-A16D-1A6504F6304D}" type="presOf" srcId="{B556E20A-285E-4352-A976-B717BEB35224}" destId="{1849AE4E-9B98-4783-B115-5DFA4C881189}" srcOrd="0" destOrd="0" presId="urn:microsoft.com/office/officeart/2005/8/layout/orgChart1"/>
    <dgm:cxn modelId="{BFB3902F-3CE0-4C94-B9F1-E4C2B287EF89}" srcId="{68D58481-2763-48F6-9BF7-F35A4276423A}" destId="{105BD654-9DE7-40C9-B985-2594D8E4CDD1}" srcOrd="1" destOrd="0" parTransId="{6D342732-94E3-446D-A5E3-7A541A72DB89}" sibTransId="{FEBAEE9B-9835-4851-AC9D-97BFF2BE49EF}"/>
    <dgm:cxn modelId="{D93F673D-65C7-4D3C-AB9F-61E7ADAD1A73}" type="presOf" srcId="{68D58481-2763-48F6-9BF7-F35A4276423A}" destId="{5BEA30F2-F378-4383-BBE9-18E312366370}" srcOrd="1" destOrd="0" presId="urn:microsoft.com/office/officeart/2005/8/layout/orgChart1"/>
    <dgm:cxn modelId="{842B573D-837F-4C4D-810B-39C71F89DDBD}" type="presOf" srcId="{013A62B6-AD60-47CC-B379-2E33D239EA72}" destId="{1D174745-1B90-486E-AD52-12C6CA38CF15}" srcOrd="0" destOrd="0" presId="urn:microsoft.com/office/officeart/2005/8/layout/orgChart1"/>
    <dgm:cxn modelId="{28F1085B-F42A-4044-8448-6DBC88B43B17}" type="presOf" srcId="{955900EF-EE4B-46C3-BB73-D4BD37157327}" destId="{025D6D02-6D3D-4962-A151-9B868A4EF4E6}" srcOrd="1" destOrd="0" presId="urn:microsoft.com/office/officeart/2005/8/layout/orgChart1"/>
    <dgm:cxn modelId="{81A2614B-CBCA-4D2A-9A60-6C1C49239D0D}" type="presOf" srcId="{6D342732-94E3-446D-A5E3-7A541A72DB89}" destId="{9AFCDD71-3042-4BAE-B5EB-51E6C3808AD8}" srcOrd="0" destOrd="0" presId="urn:microsoft.com/office/officeart/2005/8/layout/orgChart1"/>
    <dgm:cxn modelId="{D1F5D64E-3B07-4F6D-A3B4-E5503E63645A}" srcId="{68D58481-2763-48F6-9BF7-F35A4276423A}" destId="{89ED328A-B363-423C-BB72-936D7C38FDC9}" srcOrd="2" destOrd="0" parTransId="{8D60C4E3-5A68-4E33-886C-7910C1891D76}" sibTransId="{10BB53E8-11A8-4B2D-ACA0-776C0AF484FB}"/>
    <dgm:cxn modelId="{E8740574-3A0A-4647-B6AD-8CBFA198E5E7}" srcId="{68D58481-2763-48F6-9BF7-F35A4276423A}" destId="{48AF7AF8-1E31-4171-AA80-307B48CC3B58}" srcOrd="0" destOrd="0" parTransId="{20A61DDD-36A0-48AE-BF8E-34B55B32E7EE}" sibTransId="{5DDCE373-327C-4129-A8A8-25A5E43EC534}"/>
    <dgm:cxn modelId="{218D1376-6227-432F-878A-8DEB4E01A566}" type="presOf" srcId="{89ED328A-B363-423C-BB72-936D7C38FDC9}" destId="{93D6241B-5C2E-472D-8BE5-82A425F24A21}" srcOrd="0" destOrd="0" presId="urn:microsoft.com/office/officeart/2005/8/layout/orgChart1"/>
    <dgm:cxn modelId="{54D12979-1B4D-47F2-A418-800B20038A16}" srcId="{C19D2326-9619-4918-AB68-7B069D86E999}" destId="{955900EF-EE4B-46C3-BB73-D4BD37157327}" srcOrd="0" destOrd="0" parTransId="{999C9293-8B7A-4C7E-920E-0D150603D18A}" sibTransId="{602B085B-C05E-4495-A704-127718FC59A5}"/>
    <dgm:cxn modelId="{0FD1977E-A26D-4D0E-BBCE-D537FA2C94EC}" type="presOf" srcId="{1FF5FC09-5374-4C1D-89E2-0EE325D9626E}" destId="{B4441218-957C-41D0-AE80-4108CF048706}" srcOrd="0" destOrd="0" presId="urn:microsoft.com/office/officeart/2005/8/layout/orgChart1"/>
    <dgm:cxn modelId="{7B09207F-36CD-46CE-A873-A6F5C3D7D7E4}" type="presOf" srcId="{A0920DC8-786C-4A0B-A8C4-4B3B6CC6563F}" destId="{260C3558-F1AE-4D5A-B9E0-8053B3CDC643}" srcOrd="0" destOrd="0" presId="urn:microsoft.com/office/officeart/2005/8/layout/orgChart1"/>
    <dgm:cxn modelId="{45486C81-5D4C-4154-A60F-6A4D4F7357D3}" type="presOf" srcId="{1EC70778-57BB-41CB-A840-D36ED471636C}" destId="{7F6E9231-237C-401F-9797-FBBE15534A66}" srcOrd="1" destOrd="0" presId="urn:microsoft.com/office/officeart/2005/8/layout/orgChart1"/>
    <dgm:cxn modelId="{F9906490-BD58-4F78-BBEF-99B7B77BD9F3}" type="presOf" srcId="{20A61DDD-36A0-48AE-BF8E-34B55B32E7EE}" destId="{DFDCCCDC-0371-4417-B339-58373A9759D7}" srcOrd="0" destOrd="0" presId="urn:microsoft.com/office/officeart/2005/8/layout/orgChart1"/>
    <dgm:cxn modelId="{F6300391-8D88-42A5-9515-7F7B4AF2A24F}" type="presOf" srcId="{955900EF-EE4B-46C3-BB73-D4BD37157327}" destId="{7E7354E9-32F7-4F78-BF8A-BF8C52B8230F}" srcOrd="0" destOrd="0" presId="urn:microsoft.com/office/officeart/2005/8/layout/orgChart1"/>
    <dgm:cxn modelId="{B9A618A4-4CF1-4CDB-8C4C-E43C7DEA161E}" type="presOf" srcId="{105BD654-9DE7-40C9-B985-2594D8E4CDD1}" destId="{B043CC37-7E7B-49B9-A97C-1AD49EC9B275}" srcOrd="1" destOrd="0" presId="urn:microsoft.com/office/officeart/2005/8/layout/orgChart1"/>
    <dgm:cxn modelId="{96CF06A6-1A10-4301-95F6-67C0C535C20A}" srcId="{89ED328A-B363-423C-BB72-936D7C38FDC9}" destId="{1EC70778-57BB-41CB-A840-D36ED471636C}" srcOrd="0" destOrd="0" parTransId="{013A62B6-AD60-47CC-B379-2E33D239EA72}" sibTransId="{DFEB9066-9266-40E3-8D37-2973A8C1EC9E}"/>
    <dgm:cxn modelId="{B14D10A7-FBCF-41E3-8A8A-56F64B177AF0}" type="presOf" srcId="{89ED328A-B363-423C-BB72-936D7C38FDC9}" destId="{80FB3536-407C-43AA-AE19-843C97BF806F}" srcOrd="1" destOrd="0" presId="urn:microsoft.com/office/officeart/2005/8/layout/orgChart1"/>
    <dgm:cxn modelId="{30BE59AB-3418-46C2-BADA-A144A1902D33}" type="presOf" srcId="{9DAF1BE2-239C-42CD-8B93-B9BA34C65A94}" destId="{FEDF3148-3F84-4927-B287-36A110BD3D83}" srcOrd="0" destOrd="0" presId="urn:microsoft.com/office/officeart/2005/8/layout/orgChart1"/>
    <dgm:cxn modelId="{534DB4B3-B518-4607-A562-69823FB41C20}" type="presOf" srcId="{1EC70778-57BB-41CB-A840-D36ED471636C}" destId="{CF10FA9C-1729-439A-B03A-B6181AF02A29}" srcOrd="0" destOrd="0" presId="urn:microsoft.com/office/officeart/2005/8/layout/orgChart1"/>
    <dgm:cxn modelId="{98B81FBA-6FDC-4A2F-A0E2-E471401E1C38}" type="presOf" srcId="{7155302D-8011-4B4C-BB45-F9F3897DC961}" destId="{2FD093B4-4F17-41D5-976F-1C3D0C2AE42B}" srcOrd="0" destOrd="0" presId="urn:microsoft.com/office/officeart/2005/8/layout/orgChart1"/>
    <dgm:cxn modelId="{10146EBC-20CE-420A-9480-D4658ECE8734}" type="presOf" srcId="{C19D2326-9619-4918-AB68-7B069D86E999}" destId="{EC499A75-4CC6-489D-87F8-0AA9C9D3387D}" srcOrd="1" destOrd="0" presId="urn:microsoft.com/office/officeart/2005/8/layout/orgChart1"/>
    <dgm:cxn modelId="{F7C8C2C2-6F40-453D-890A-FFB6A1BE2440}" srcId="{68D58481-2763-48F6-9BF7-F35A4276423A}" destId="{C19D2326-9619-4918-AB68-7B069D86E999}" srcOrd="3" destOrd="0" parTransId="{22A31E72-B5E1-4A6C-A714-7FCB1654C9A6}" sibTransId="{9146E602-7BAF-45D1-8E94-BCCBD7019632}"/>
    <dgm:cxn modelId="{63E78BC3-44BE-4AC1-A54A-A402E3C14583}" type="presOf" srcId="{999C9293-8B7A-4C7E-920E-0D150603D18A}" destId="{F8F09AE2-53CD-4055-AED3-BF0C44EC57CC}" srcOrd="0" destOrd="0" presId="urn:microsoft.com/office/officeart/2005/8/layout/orgChart1"/>
    <dgm:cxn modelId="{DC6EAFCF-EF22-45AE-98A9-32EB04806650}" type="presOf" srcId="{A0920DC8-786C-4A0B-A8C4-4B3B6CC6563F}" destId="{644D699A-6237-4E5E-86BB-C3D7EF658D91}" srcOrd="1" destOrd="0" presId="urn:microsoft.com/office/officeart/2005/8/layout/orgChart1"/>
    <dgm:cxn modelId="{93DA1EEA-62D4-49DD-8657-340DF49570BB}" type="presOf" srcId="{8D60C4E3-5A68-4E33-886C-7910C1891D76}" destId="{B446644F-794C-4E69-BC79-F14964E8F6C3}" srcOrd="0" destOrd="0" presId="urn:microsoft.com/office/officeart/2005/8/layout/orgChart1"/>
    <dgm:cxn modelId="{A1BC3EEB-8C8A-4205-8C50-3E0C8D734332}" type="presOf" srcId="{48AF7AF8-1E31-4171-AA80-307B48CC3B58}" destId="{BF10AA09-62DB-424B-84CC-DCFF155DEC0A}" srcOrd="1" destOrd="0" presId="urn:microsoft.com/office/officeart/2005/8/layout/orgChart1"/>
    <dgm:cxn modelId="{A69A32FA-F133-4016-9E99-810F8BD5ED3F}" type="presOf" srcId="{1FF5FC09-5374-4C1D-89E2-0EE325D9626E}" destId="{9531BD8A-B6B8-41DA-8870-D4D8DD0ADE6A}" srcOrd="1" destOrd="0" presId="urn:microsoft.com/office/officeart/2005/8/layout/orgChart1"/>
    <dgm:cxn modelId="{17E3142E-5FAA-4F93-BF17-A75DC8BE491F}" type="presParOf" srcId="{FEDF3148-3F84-4927-B287-36A110BD3D83}" destId="{147B95B0-D4A9-47AD-AB58-17CC02B8F3BA}" srcOrd="0" destOrd="0" presId="urn:microsoft.com/office/officeart/2005/8/layout/orgChart1"/>
    <dgm:cxn modelId="{E86CC27C-DEBB-40B2-AB09-30A438566D1C}" type="presParOf" srcId="{147B95B0-D4A9-47AD-AB58-17CC02B8F3BA}" destId="{668920E7-0E4C-470A-B8E1-F92D25422AB8}" srcOrd="0" destOrd="0" presId="urn:microsoft.com/office/officeart/2005/8/layout/orgChart1"/>
    <dgm:cxn modelId="{962B5AE1-3290-4E04-A450-68F9AA990BE8}" type="presParOf" srcId="{668920E7-0E4C-470A-B8E1-F92D25422AB8}" destId="{B20A7AAF-C39E-40A1-8FE8-F79CC8F72907}" srcOrd="0" destOrd="0" presId="urn:microsoft.com/office/officeart/2005/8/layout/orgChart1"/>
    <dgm:cxn modelId="{E98E9DEE-9080-40BF-BDEE-11216B37CE7A}" type="presParOf" srcId="{668920E7-0E4C-470A-B8E1-F92D25422AB8}" destId="{5BEA30F2-F378-4383-BBE9-18E312366370}" srcOrd="1" destOrd="0" presId="urn:microsoft.com/office/officeart/2005/8/layout/orgChart1"/>
    <dgm:cxn modelId="{6E0FE8DD-4442-470D-9120-80470731EAE3}" type="presParOf" srcId="{147B95B0-D4A9-47AD-AB58-17CC02B8F3BA}" destId="{D6DB0759-CE93-429F-9F6D-283B067E4E8A}" srcOrd="1" destOrd="0" presId="urn:microsoft.com/office/officeart/2005/8/layout/orgChart1"/>
    <dgm:cxn modelId="{9B721919-9DE4-495F-BCC2-FE4421D90179}" type="presParOf" srcId="{D6DB0759-CE93-429F-9F6D-283B067E4E8A}" destId="{DFDCCCDC-0371-4417-B339-58373A9759D7}" srcOrd="0" destOrd="0" presId="urn:microsoft.com/office/officeart/2005/8/layout/orgChart1"/>
    <dgm:cxn modelId="{2326819C-B0BE-48E6-922D-0C8F435E0212}" type="presParOf" srcId="{D6DB0759-CE93-429F-9F6D-283B067E4E8A}" destId="{654C178F-794A-4F1E-927F-752B178947C9}" srcOrd="1" destOrd="0" presId="urn:microsoft.com/office/officeart/2005/8/layout/orgChart1"/>
    <dgm:cxn modelId="{2B9169AD-CE80-48B4-AC85-075EFF942004}" type="presParOf" srcId="{654C178F-794A-4F1E-927F-752B178947C9}" destId="{80F22A44-E9B3-4B38-AB7F-E5B3785C3827}" srcOrd="0" destOrd="0" presId="urn:microsoft.com/office/officeart/2005/8/layout/orgChart1"/>
    <dgm:cxn modelId="{5621EBA2-1EED-4C81-9DB5-20E3C2C3DA82}" type="presParOf" srcId="{80F22A44-E9B3-4B38-AB7F-E5B3785C3827}" destId="{D97C1DB5-67E2-4DFA-9F70-B75809F8A435}" srcOrd="0" destOrd="0" presId="urn:microsoft.com/office/officeart/2005/8/layout/orgChart1"/>
    <dgm:cxn modelId="{0A6B1B3B-9F53-4DED-82BE-7CEA1C379ADC}" type="presParOf" srcId="{80F22A44-E9B3-4B38-AB7F-E5B3785C3827}" destId="{BF10AA09-62DB-424B-84CC-DCFF155DEC0A}" srcOrd="1" destOrd="0" presId="urn:microsoft.com/office/officeart/2005/8/layout/orgChart1"/>
    <dgm:cxn modelId="{F0EE6845-186D-4904-B449-CE82589384D4}" type="presParOf" srcId="{654C178F-794A-4F1E-927F-752B178947C9}" destId="{506C8EB2-7D2D-482E-9F28-BC36A0AFCDC0}" srcOrd="1" destOrd="0" presId="urn:microsoft.com/office/officeart/2005/8/layout/orgChart1"/>
    <dgm:cxn modelId="{4DC2DC8C-1C5B-45C9-B5FD-D4FEC1117AF9}" type="presParOf" srcId="{506C8EB2-7D2D-482E-9F28-BC36A0AFCDC0}" destId="{1849AE4E-9B98-4783-B115-5DFA4C881189}" srcOrd="0" destOrd="0" presId="urn:microsoft.com/office/officeart/2005/8/layout/orgChart1"/>
    <dgm:cxn modelId="{799D7848-E38D-41D9-97C5-D7CBDFFB73F7}" type="presParOf" srcId="{506C8EB2-7D2D-482E-9F28-BC36A0AFCDC0}" destId="{C5D1F0A6-AE2C-4BAC-9492-45F9E48CF4BD}" srcOrd="1" destOrd="0" presId="urn:microsoft.com/office/officeart/2005/8/layout/orgChart1"/>
    <dgm:cxn modelId="{4864C9E3-1038-49DD-B9F9-302B32C42E98}" type="presParOf" srcId="{C5D1F0A6-AE2C-4BAC-9492-45F9E48CF4BD}" destId="{6795F323-E76C-4450-9901-3B6439700618}" srcOrd="0" destOrd="0" presId="urn:microsoft.com/office/officeart/2005/8/layout/orgChart1"/>
    <dgm:cxn modelId="{92486B58-4214-48DB-8F0F-C2D08D22381C}" type="presParOf" srcId="{6795F323-E76C-4450-9901-3B6439700618}" destId="{B4441218-957C-41D0-AE80-4108CF048706}" srcOrd="0" destOrd="0" presId="urn:microsoft.com/office/officeart/2005/8/layout/orgChart1"/>
    <dgm:cxn modelId="{36E4D0F4-B5D0-465F-9377-2AE162034A29}" type="presParOf" srcId="{6795F323-E76C-4450-9901-3B6439700618}" destId="{9531BD8A-B6B8-41DA-8870-D4D8DD0ADE6A}" srcOrd="1" destOrd="0" presId="urn:microsoft.com/office/officeart/2005/8/layout/orgChart1"/>
    <dgm:cxn modelId="{C9D26A24-1735-4834-B318-8A8DA432544F}" type="presParOf" srcId="{C5D1F0A6-AE2C-4BAC-9492-45F9E48CF4BD}" destId="{6341014A-0B25-4632-B07F-C49EDF15AAFF}" srcOrd="1" destOrd="0" presId="urn:microsoft.com/office/officeart/2005/8/layout/orgChart1"/>
    <dgm:cxn modelId="{F7CA5242-B888-40A8-9EA9-A71CE3FD106D}" type="presParOf" srcId="{C5D1F0A6-AE2C-4BAC-9492-45F9E48CF4BD}" destId="{D5663442-D87E-4916-AF76-3DE275AAA910}" srcOrd="2" destOrd="0" presId="urn:microsoft.com/office/officeart/2005/8/layout/orgChart1"/>
    <dgm:cxn modelId="{00C09A2A-1609-434D-ABED-E1105F2E6C88}" type="presParOf" srcId="{654C178F-794A-4F1E-927F-752B178947C9}" destId="{1AC71E41-8172-4C54-B799-2FAA61170DBD}" srcOrd="2" destOrd="0" presId="urn:microsoft.com/office/officeart/2005/8/layout/orgChart1"/>
    <dgm:cxn modelId="{164F3A68-89FC-4372-9BF5-48F8EC418D76}" type="presParOf" srcId="{D6DB0759-CE93-429F-9F6D-283B067E4E8A}" destId="{9AFCDD71-3042-4BAE-B5EB-51E6C3808AD8}" srcOrd="2" destOrd="0" presId="urn:microsoft.com/office/officeart/2005/8/layout/orgChart1"/>
    <dgm:cxn modelId="{4192C91B-00F8-4F0F-8EA6-0FAA74A8E035}" type="presParOf" srcId="{D6DB0759-CE93-429F-9F6D-283B067E4E8A}" destId="{083D2655-8C74-41D4-9065-172DE65E2B58}" srcOrd="3" destOrd="0" presId="urn:microsoft.com/office/officeart/2005/8/layout/orgChart1"/>
    <dgm:cxn modelId="{D43B5177-B642-4D17-AA64-032B61C2AA08}" type="presParOf" srcId="{083D2655-8C74-41D4-9065-172DE65E2B58}" destId="{36047F49-56C9-431A-BE06-A89176EDDB47}" srcOrd="0" destOrd="0" presId="urn:microsoft.com/office/officeart/2005/8/layout/orgChart1"/>
    <dgm:cxn modelId="{7D4585E5-0CA8-44C0-A3F9-3DCBA004BD3C}" type="presParOf" srcId="{36047F49-56C9-431A-BE06-A89176EDDB47}" destId="{11245376-A64C-4454-93B5-FB7B74C8A556}" srcOrd="0" destOrd="0" presId="urn:microsoft.com/office/officeart/2005/8/layout/orgChart1"/>
    <dgm:cxn modelId="{5F81795E-DB44-4395-B087-C05F68007A7B}" type="presParOf" srcId="{36047F49-56C9-431A-BE06-A89176EDDB47}" destId="{B043CC37-7E7B-49B9-A97C-1AD49EC9B275}" srcOrd="1" destOrd="0" presId="urn:microsoft.com/office/officeart/2005/8/layout/orgChart1"/>
    <dgm:cxn modelId="{210FEE89-2E99-4C7F-B678-2FEE0DF68284}" type="presParOf" srcId="{083D2655-8C74-41D4-9065-172DE65E2B58}" destId="{0E4E369E-3A04-4D71-A1C7-12A688FE8E07}" srcOrd="1" destOrd="0" presId="urn:microsoft.com/office/officeart/2005/8/layout/orgChart1"/>
    <dgm:cxn modelId="{A2468FA3-5E0A-4B7F-94C3-E9A82EF104F3}" type="presParOf" srcId="{0E4E369E-3A04-4D71-A1C7-12A688FE8E07}" destId="{2FD093B4-4F17-41D5-976F-1C3D0C2AE42B}" srcOrd="0" destOrd="0" presId="urn:microsoft.com/office/officeart/2005/8/layout/orgChart1"/>
    <dgm:cxn modelId="{CBB55160-9B4D-42E5-AD21-423332DDB9C4}" type="presParOf" srcId="{0E4E369E-3A04-4D71-A1C7-12A688FE8E07}" destId="{AC6F6D31-BD59-4D97-ADBA-82D10EEFF77F}" srcOrd="1" destOrd="0" presId="urn:microsoft.com/office/officeart/2005/8/layout/orgChart1"/>
    <dgm:cxn modelId="{B666BABA-A143-4CC6-8CDE-004A67031721}" type="presParOf" srcId="{AC6F6D31-BD59-4D97-ADBA-82D10EEFF77F}" destId="{5F3813DE-2E80-496F-9EFD-B9F3357FF72C}" srcOrd="0" destOrd="0" presId="urn:microsoft.com/office/officeart/2005/8/layout/orgChart1"/>
    <dgm:cxn modelId="{A55FA648-D029-46D8-8DBC-D92D5CDF22F3}" type="presParOf" srcId="{5F3813DE-2E80-496F-9EFD-B9F3357FF72C}" destId="{260C3558-F1AE-4D5A-B9E0-8053B3CDC643}" srcOrd="0" destOrd="0" presId="urn:microsoft.com/office/officeart/2005/8/layout/orgChart1"/>
    <dgm:cxn modelId="{18994172-9BD0-4900-BBD5-57958DD371D3}" type="presParOf" srcId="{5F3813DE-2E80-496F-9EFD-B9F3357FF72C}" destId="{644D699A-6237-4E5E-86BB-C3D7EF658D91}" srcOrd="1" destOrd="0" presId="urn:microsoft.com/office/officeart/2005/8/layout/orgChart1"/>
    <dgm:cxn modelId="{7C9332EC-736F-48A9-A4C6-51ACCDB37034}" type="presParOf" srcId="{AC6F6D31-BD59-4D97-ADBA-82D10EEFF77F}" destId="{51CD7B74-6F29-4403-9154-AF4E2511D3F1}" srcOrd="1" destOrd="0" presId="urn:microsoft.com/office/officeart/2005/8/layout/orgChart1"/>
    <dgm:cxn modelId="{15524D2B-6B38-4C92-88DA-64B6B167ED30}" type="presParOf" srcId="{AC6F6D31-BD59-4D97-ADBA-82D10EEFF77F}" destId="{E01FD4B1-1E95-4672-9010-E4AEDD71341D}" srcOrd="2" destOrd="0" presId="urn:microsoft.com/office/officeart/2005/8/layout/orgChart1"/>
    <dgm:cxn modelId="{3149A1AD-C0AA-4A09-BD91-9EC3D87DDB91}" type="presParOf" srcId="{083D2655-8C74-41D4-9065-172DE65E2B58}" destId="{F75EA0D3-293D-4C60-9534-EEF9F0ABC395}" srcOrd="2" destOrd="0" presId="urn:microsoft.com/office/officeart/2005/8/layout/orgChart1"/>
    <dgm:cxn modelId="{B8FB3940-71F5-4728-9A75-6BAA690E655D}" type="presParOf" srcId="{D6DB0759-CE93-429F-9F6D-283B067E4E8A}" destId="{B446644F-794C-4E69-BC79-F14964E8F6C3}" srcOrd="4" destOrd="0" presId="urn:microsoft.com/office/officeart/2005/8/layout/orgChart1"/>
    <dgm:cxn modelId="{618057F4-0B5B-4B56-AD55-0F2031B742F1}" type="presParOf" srcId="{D6DB0759-CE93-429F-9F6D-283B067E4E8A}" destId="{29778330-0A81-4922-A9E6-9475D3CCB56F}" srcOrd="5" destOrd="0" presId="urn:microsoft.com/office/officeart/2005/8/layout/orgChart1"/>
    <dgm:cxn modelId="{6DDC9421-0B30-4170-B558-F9CE03B5E549}" type="presParOf" srcId="{29778330-0A81-4922-A9E6-9475D3CCB56F}" destId="{7BDE7297-2DB1-43B0-9C4D-7CCAAA71A44F}" srcOrd="0" destOrd="0" presId="urn:microsoft.com/office/officeart/2005/8/layout/orgChart1"/>
    <dgm:cxn modelId="{0B620447-5E7A-4860-94B2-E5D3938924F0}" type="presParOf" srcId="{7BDE7297-2DB1-43B0-9C4D-7CCAAA71A44F}" destId="{93D6241B-5C2E-472D-8BE5-82A425F24A21}" srcOrd="0" destOrd="0" presId="urn:microsoft.com/office/officeart/2005/8/layout/orgChart1"/>
    <dgm:cxn modelId="{A6BA6818-8DB3-4293-9008-8BF74EEA761E}" type="presParOf" srcId="{7BDE7297-2DB1-43B0-9C4D-7CCAAA71A44F}" destId="{80FB3536-407C-43AA-AE19-843C97BF806F}" srcOrd="1" destOrd="0" presId="urn:microsoft.com/office/officeart/2005/8/layout/orgChart1"/>
    <dgm:cxn modelId="{9B47324E-56B8-45B6-A628-49BC562117EB}" type="presParOf" srcId="{29778330-0A81-4922-A9E6-9475D3CCB56F}" destId="{06F46E77-9480-4E4C-9AC6-F04125DA265A}" srcOrd="1" destOrd="0" presId="urn:microsoft.com/office/officeart/2005/8/layout/orgChart1"/>
    <dgm:cxn modelId="{6F030305-9281-4D44-A593-C31413048467}" type="presParOf" srcId="{06F46E77-9480-4E4C-9AC6-F04125DA265A}" destId="{1D174745-1B90-486E-AD52-12C6CA38CF15}" srcOrd="0" destOrd="0" presId="urn:microsoft.com/office/officeart/2005/8/layout/orgChart1"/>
    <dgm:cxn modelId="{749EA597-7FB9-4C74-8DF7-57A011C488E4}" type="presParOf" srcId="{06F46E77-9480-4E4C-9AC6-F04125DA265A}" destId="{D0740A78-76D7-4920-9B62-3526CECC205D}" srcOrd="1" destOrd="0" presId="urn:microsoft.com/office/officeart/2005/8/layout/orgChart1"/>
    <dgm:cxn modelId="{B680C610-5BB1-480C-9E4E-73DA99AA35D1}" type="presParOf" srcId="{D0740A78-76D7-4920-9B62-3526CECC205D}" destId="{EDB618EF-757A-4695-80EE-9F4F29E361E7}" srcOrd="0" destOrd="0" presId="urn:microsoft.com/office/officeart/2005/8/layout/orgChart1"/>
    <dgm:cxn modelId="{D09F4728-DDFA-49AD-B70F-049FEB02689F}" type="presParOf" srcId="{EDB618EF-757A-4695-80EE-9F4F29E361E7}" destId="{CF10FA9C-1729-439A-B03A-B6181AF02A29}" srcOrd="0" destOrd="0" presId="urn:microsoft.com/office/officeart/2005/8/layout/orgChart1"/>
    <dgm:cxn modelId="{5526145D-C626-44DE-9D1C-42246A4995A9}" type="presParOf" srcId="{EDB618EF-757A-4695-80EE-9F4F29E361E7}" destId="{7F6E9231-237C-401F-9797-FBBE15534A66}" srcOrd="1" destOrd="0" presId="urn:microsoft.com/office/officeart/2005/8/layout/orgChart1"/>
    <dgm:cxn modelId="{DC0987BB-A26E-4FCB-AC66-FBEA247B12BF}" type="presParOf" srcId="{D0740A78-76D7-4920-9B62-3526CECC205D}" destId="{53149DFB-A8C6-49CE-B0D4-F739A101ED6D}" srcOrd="1" destOrd="0" presId="urn:microsoft.com/office/officeart/2005/8/layout/orgChart1"/>
    <dgm:cxn modelId="{EC96A728-34EA-45F5-8EAA-D6EEC6E77B35}" type="presParOf" srcId="{D0740A78-76D7-4920-9B62-3526CECC205D}" destId="{8D8BA1F1-12A7-4E35-B093-067314CD1D9D}" srcOrd="2" destOrd="0" presId="urn:microsoft.com/office/officeart/2005/8/layout/orgChart1"/>
    <dgm:cxn modelId="{DF92B5B0-422E-4F73-AABD-44CAC7AAA8B2}" type="presParOf" srcId="{29778330-0A81-4922-A9E6-9475D3CCB56F}" destId="{515FC5E7-6FF5-41DA-AD0C-3C2F53ADA043}" srcOrd="2" destOrd="0" presId="urn:microsoft.com/office/officeart/2005/8/layout/orgChart1"/>
    <dgm:cxn modelId="{7B752092-B6C9-42AF-8EAB-16C9074BC6B0}" type="presParOf" srcId="{D6DB0759-CE93-429F-9F6D-283B067E4E8A}" destId="{7BA8A7DA-8EF2-4B77-9416-D9B23E9939BE}" srcOrd="6" destOrd="0" presId="urn:microsoft.com/office/officeart/2005/8/layout/orgChart1"/>
    <dgm:cxn modelId="{63E8BF38-E3A1-46C2-9A5B-BC744A948609}" type="presParOf" srcId="{D6DB0759-CE93-429F-9F6D-283B067E4E8A}" destId="{95D15E99-E5B1-4941-AA11-026739FAF4A2}" srcOrd="7" destOrd="0" presId="urn:microsoft.com/office/officeart/2005/8/layout/orgChart1"/>
    <dgm:cxn modelId="{C3FBB583-078D-418F-BE35-120CE619BCC2}" type="presParOf" srcId="{95D15E99-E5B1-4941-AA11-026739FAF4A2}" destId="{E508C0C6-1B13-49E2-BFE9-58DF95D02FB2}" srcOrd="0" destOrd="0" presId="urn:microsoft.com/office/officeart/2005/8/layout/orgChart1"/>
    <dgm:cxn modelId="{E198F100-325A-46F3-9160-8A0F03DCCCBC}" type="presParOf" srcId="{E508C0C6-1B13-49E2-BFE9-58DF95D02FB2}" destId="{279634D9-5FFA-4446-B442-7649B93803E7}" srcOrd="0" destOrd="0" presId="urn:microsoft.com/office/officeart/2005/8/layout/orgChart1"/>
    <dgm:cxn modelId="{3A8429AC-F7A2-4579-8027-E23DA2D5B999}" type="presParOf" srcId="{E508C0C6-1B13-49E2-BFE9-58DF95D02FB2}" destId="{EC499A75-4CC6-489D-87F8-0AA9C9D3387D}" srcOrd="1" destOrd="0" presId="urn:microsoft.com/office/officeart/2005/8/layout/orgChart1"/>
    <dgm:cxn modelId="{28F21239-2BB3-4C26-B6EA-C03ADF9E858A}" type="presParOf" srcId="{95D15E99-E5B1-4941-AA11-026739FAF4A2}" destId="{C49026D7-5986-40ED-BB1C-C181DEB8B6B6}" srcOrd="1" destOrd="0" presId="urn:microsoft.com/office/officeart/2005/8/layout/orgChart1"/>
    <dgm:cxn modelId="{EAB57B30-559C-4361-8C6E-78E2ED4832DB}" type="presParOf" srcId="{C49026D7-5986-40ED-BB1C-C181DEB8B6B6}" destId="{F8F09AE2-53CD-4055-AED3-BF0C44EC57CC}" srcOrd="0" destOrd="0" presId="urn:microsoft.com/office/officeart/2005/8/layout/orgChart1"/>
    <dgm:cxn modelId="{04FA2706-A1F0-46A3-B36B-ACB8FE9651CB}" type="presParOf" srcId="{C49026D7-5986-40ED-BB1C-C181DEB8B6B6}" destId="{A83EE6D8-7AAA-408C-BAF0-5049C70A8956}" srcOrd="1" destOrd="0" presId="urn:microsoft.com/office/officeart/2005/8/layout/orgChart1"/>
    <dgm:cxn modelId="{30AE684A-71EE-4988-A957-DF38FE724EF3}" type="presParOf" srcId="{A83EE6D8-7AAA-408C-BAF0-5049C70A8956}" destId="{4854E277-12B8-4DA2-87EC-BF3EEE3AE6AB}" srcOrd="0" destOrd="0" presId="urn:microsoft.com/office/officeart/2005/8/layout/orgChart1"/>
    <dgm:cxn modelId="{AD0FC87B-E6FA-4B39-A851-5516C34ED323}" type="presParOf" srcId="{4854E277-12B8-4DA2-87EC-BF3EEE3AE6AB}" destId="{7E7354E9-32F7-4F78-BF8A-BF8C52B8230F}" srcOrd="0" destOrd="0" presId="urn:microsoft.com/office/officeart/2005/8/layout/orgChart1"/>
    <dgm:cxn modelId="{D076FD8B-5657-4ECE-87EF-1D8CA7690DCB}" type="presParOf" srcId="{4854E277-12B8-4DA2-87EC-BF3EEE3AE6AB}" destId="{025D6D02-6D3D-4962-A151-9B868A4EF4E6}" srcOrd="1" destOrd="0" presId="urn:microsoft.com/office/officeart/2005/8/layout/orgChart1"/>
    <dgm:cxn modelId="{4564FEBD-712E-488A-BA0A-102C346BB68F}" type="presParOf" srcId="{A83EE6D8-7AAA-408C-BAF0-5049C70A8956}" destId="{3E902CC6-8F3C-451B-88CF-EE0CE18FB1BC}" srcOrd="1" destOrd="0" presId="urn:microsoft.com/office/officeart/2005/8/layout/orgChart1"/>
    <dgm:cxn modelId="{B377219B-4956-47DD-A4FE-3CE538AA70E0}" type="presParOf" srcId="{A83EE6D8-7AAA-408C-BAF0-5049C70A8956}" destId="{8C01FFC2-6649-401A-B857-6A03DAC46B96}" srcOrd="2" destOrd="0" presId="urn:microsoft.com/office/officeart/2005/8/layout/orgChart1"/>
    <dgm:cxn modelId="{3D51B130-ECD2-4925-962F-DDAAC9A06EB1}" type="presParOf" srcId="{95D15E99-E5B1-4941-AA11-026739FAF4A2}" destId="{A9413050-F436-4057-BD82-C1E8655F5742}" srcOrd="2" destOrd="0" presId="urn:microsoft.com/office/officeart/2005/8/layout/orgChart1"/>
    <dgm:cxn modelId="{4E3374FB-D503-41F3-841A-92147D3EB6F3}" type="presParOf" srcId="{147B95B0-D4A9-47AD-AB58-17CC02B8F3BA}" destId="{C6D76B28-D5E6-490A-8F5D-A25B77F4E09D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8F09AE2-53CD-4055-AED3-BF0C44EC57CC}">
      <dsp:nvSpPr>
        <dsp:cNvPr id="0" name=""/>
        <dsp:cNvSpPr/>
      </dsp:nvSpPr>
      <dsp:spPr>
        <a:xfrm>
          <a:off x="5557567" y="1882586"/>
          <a:ext cx="223391" cy="128642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86424"/>
              </a:lnTo>
              <a:lnTo>
                <a:pt x="223391" y="1286424"/>
              </a:lnTo>
            </a:path>
          </a:pathLst>
        </a:custGeom>
        <a:noFill/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BA8A7DA-8EF2-4B77-9416-D9B23E9939BE}">
      <dsp:nvSpPr>
        <dsp:cNvPr id="0" name=""/>
        <dsp:cNvSpPr/>
      </dsp:nvSpPr>
      <dsp:spPr>
        <a:xfrm>
          <a:off x="3450244" y="829334"/>
          <a:ext cx="2703032" cy="30861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2241"/>
              </a:lnTo>
              <a:lnTo>
                <a:pt x="2703032" y="152241"/>
              </a:lnTo>
              <a:lnTo>
                <a:pt x="2703032" y="308614"/>
              </a:lnTo>
            </a:path>
          </a:pathLst>
        </a:custGeom>
        <a:noFill/>
        <a:ln w="254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D174745-1B90-486E-AD52-12C6CA38CF15}">
      <dsp:nvSpPr>
        <dsp:cNvPr id="0" name=""/>
        <dsp:cNvSpPr/>
      </dsp:nvSpPr>
      <dsp:spPr>
        <a:xfrm>
          <a:off x="3755545" y="1882586"/>
          <a:ext cx="223391" cy="125129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51299"/>
              </a:lnTo>
              <a:lnTo>
                <a:pt x="223391" y="1251299"/>
              </a:lnTo>
            </a:path>
          </a:pathLst>
        </a:custGeom>
        <a:noFill/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446644F-794C-4E69-BC79-F14964E8F6C3}">
      <dsp:nvSpPr>
        <dsp:cNvPr id="0" name=""/>
        <dsp:cNvSpPr/>
      </dsp:nvSpPr>
      <dsp:spPr>
        <a:xfrm>
          <a:off x="3450244" y="829334"/>
          <a:ext cx="901010" cy="30861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2241"/>
              </a:lnTo>
              <a:lnTo>
                <a:pt x="901010" y="152241"/>
              </a:lnTo>
              <a:lnTo>
                <a:pt x="901010" y="308614"/>
              </a:lnTo>
            </a:path>
          </a:pathLst>
        </a:custGeom>
        <a:noFill/>
        <a:ln w="254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FD093B4-4F17-41D5-976F-1C3D0C2AE42B}">
      <dsp:nvSpPr>
        <dsp:cNvPr id="0" name=""/>
        <dsp:cNvSpPr/>
      </dsp:nvSpPr>
      <dsp:spPr>
        <a:xfrm>
          <a:off x="1953523" y="1882586"/>
          <a:ext cx="223391" cy="123794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37944"/>
              </a:lnTo>
              <a:lnTo>
                <a:pt x="223391" y="1237944"/>
              </a:lnTo>
            </a:path>
          </a:pathLst>
        </a:custGeom>
        <a:noFill/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AFCDD71-3042-4BAE-B5EB-51E6C3808AD8}">
      <dsp:nvSpPr>
        <dsp:cNvPr id="0" name=""/>
        <dsp:cNvSpPr/>
      </dsp:nvSpPr>
      <dsp:spPr>
        <a:xfrm>
          <a:off x="2549233" y="829334"/>
          <a:ext cx="901010" cy="308614"/>
        </a:xfrm>
        <a:custGeom>
          <a:avLst/>
          <a:gdLst/>
          <a:ahLst/>
          <a:cxnLst/>
          <a:rect l="0" t="0" r="0" b="0"/>
          <a:pathLst>
            <a:path>
              <a:moveTo>
                <a:pt x="901010" y="0"/>
              </a:moveTo>
              <a:lnTo>
                <a:pt x="901010" y="152241"/>
              </a:lnTo>
              <a:lnTo>
                <a:pt x="0" y="152241"/>
              </a:lnTo>
              <a:lnTo>
                <a:pt x="0" y="308614"/>
              </a:lnTo>
            </a:path>
          </a:pathLst>
        </a:custGeom>
        <a:noFill/>
        <a:ln w="254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849AE4E-9B98-4783-B115-5DFA4C881189}">
      <dsp:nvSpPr>
        <dsp:cNvPr id="0" name=""/>
        <dsp:cNvSpPr/>
      </dsp:nvSpPr>
      <dsp:spPr>
        <a:xfrm>
          <a:off x="151502" y="1882586"/>
          <a:ext cx="223391" cy="129903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99034"/>
              </a:lnTo>
              <a:lnTo>
                <a:pt x="223391" y="1299034"/>
              </a:lnTo>
            </a:path>
          </a:pathLst>
        </a:custGeom>
        <a:noFill/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FDCCCDC-0371-4417-B339-58373A9759D7}">
      <dsp:nvSpPr>
        <dsp:cNvPr id="0" name=""/>
        <dsp:cNvSpPr/>
      </dsp:nvSpPr>
      <dsp:spPr>
        <a:xfrm>
          <a:off x="747211" y="829334"/>
          <a:ext cx="2703032" cy="308614"/>
        </a:xfrm>
        <a:custGeom>
          <a:avLst/>
          <a:gdLst/>
          <a:ahLst/>
          <a:cxnLst/>
          <a:rect l="0" t="0" r="0" b="0"/>
          <a:pathLst>
            <a:path>
              <a:moveTo>
                <a:pt x="2703032" y="0"/>
              </a:moveTo>
              <a:lnTo>
                <a:pt x="2703032" y="152241"/>
              </a:lnTo>
              <a:lnTo>
                <a:pt x="0" y="152241"/>
              </a:lnTo>
              <a:lnTo>
                <a:pt x="0" y="308614"/>
              </a:lnTo>
            </a:path>
          </a:pathLst>
        </a:custGeom>
        <a:noFill/>
        <a:ln w="254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20A7AAF-C39E-40A1-8FE8-F79CC8F72907}">
      <dsp:nvSpPr>
        <dsp:cNvPr id="0" name=""/>
        <dsp:cNvSpPr/>
      </dsp:nvSpPr>
      <dsp:spPr>
        <a:xfrm>
          <a:off x="2705607" y="84697"/>
          <a:ext cx="1489274" cy="744637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000" b="1" kern="12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Солі</a:t>
          </a:r>
          <a:endParaRPr lang="uk-UA" sz="2000" b="1" kern="1200" dirty="0">
            <a:solidFill>
              <a:srgbClr val="FF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705607" y="84697"/>
        <a:ext cx="1489274" cy="744637"/>
      </dsp:txXfrm>
    </dsp:sp>
    <dsp:sp modelId="{D97C1DB5-67E2-4DFA-9F70-B75809F8A435}">
      <dsp:nvSpPr>
        <dsp:cNvPr id="0" name=""/>
        <dsp:cNvSpPr/>
      </dsp:nvSpPr>
      <dsp:spPr>
        <a:xfrm>
          <a:off x="2574" y="1137949"/>
          <a:ext cx="1489274" cy="744637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600" kern="1200">
              <a:latin typeface="Times New Roman" panose="02020603050405020304" pitchFamily="18" charset="0"/>
              <a:cs typeface="Times New Roman" panose="02020603050405020304" pitchFamily="18" charset="0"/>
            </a:rPr>
            <a:t>Середні (нормальні)</a:t>
          </a:r>
          <a:endParaRPr lang="uk-UA" sz="1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574" y="1137949"/>
        <a:ext cx="1489274" cy="744637"/>
      </dsp:txXfrm>
    </dsp:sp>
    <dsp:sp modelId="{B4441218-957C-41D0-AE80-4108CF048706}">
      <dsp:nvSpPr>
        <dsp:cNvPr id="0" name=""/>
        <dsp:cNvSpPr/>
      </dsp:nvSpPr>
      <dsp:spPr>
        <a:xfrm>
          <a:off x="374893" y="2195333"/>
          <a:ext cx="1489274" cy="197257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600" kern="1200">
              <a:latin typeface="Times New Roman" panose="02020603050405020304" pitchFamily="18" charset="0"/>
              <a:cs typeface="Times New Roman" panose="02020603050405020304" pitchFamily="18" charset="0"/>
            </a:rPr>
            <a:t>Атоми Гідрогену повністю заміщені на атоми металу: </a:t>
          </a:r>
          <a:r>
            <a:rPr lang="en-US" sz="1600" kern="1200">
              <a:latin typeface="Times New Roman" panose="02020603050405020304" pitchFamily="18" charset="0"/>
              <a:cs typeface="Times New Roman" panose="02020603050405020304" pitchFamily="18" charset="0"/>
            </a:rPr>
            <a:t>NaNO</a:t>
          </a:r>
          <a:r>
            <a:rPr lang="en-US" sz="1600" kern="1200" baseline="-25000">
              <a:latin typeface="Times New Roman" panose="02020603050405020304" pitchFamily="18" charset="0"/>
              <a:cs typeface="Times New Roman" panose="02020603050405020304" pitchFamily="18" charset="0"/>
            </a:rPr>
            <a:t>3</a:t>
          </a:r>
          <a:endParaRPr lang="uk-UA" sz="1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74893" y="2195333"/>
        <a:ext cx="1489274" cy="1972573"/>
      </dsp:txXfrm>
    </dsp:sp>
    <dsp:sp modelId="{11245376-A64C-4454-93B5-FB7B74C8A556}">
      <dsp:nvSpPr>
        <dsp:cNvPr id="0" name=""/>
        <dsp:cNvSpPr/>
      </dsp:nvSpPr>
      <dsp:spPr>
        <a:xfrm>
          <a:off x="1804596" y="1137949"/>
          <a:ext cx="1489274" cy="744637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600" kern="1200">
              <a:latin typeface="Times New Roman" panose="02020603050405020304" pitchFamily="18" charset="0"/>
              <a:cs typeface="Times New Roman" panose="02020603050405020304" pitchFamily="18" charset="0"/>
            </a:rPr>
            <a:t>Кислі</a:t>
          </a:r>
          <a:endParaRPr lang="uk-UA" sz="1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804596" y="1137949"/>
        <a:ext cx="1489274" cy="744637"/>
      </dsp:txXfrm>
    </dsp:sp>
    <dsp:sp modelId="{260C3558-F1AE-4D5A-B9E0-8053B3CDC643}">
      <dsp:nvSpPr>
        <dsp:cNvPr id="0" name=""/>
        <dsp:cNvSpPr/>
      </dsp:nvSpPr>
      <dsp:spPr>
        <a:xfrm>
          <a:off x="2176915" y="2195333"/>
          <a:ext cx="1489274" cy="185039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600" kern="1200">
              <a:latin typeface="Times New Roman" panose="02020603050405020304" pitchFamily="18" charset="0"/>
              <a:cs typeface="Times New Roman" panose="02020603050405020304" pitchFamily="18" charset="0"/>
            </a:rPr>
            <a:t>Містять один або декілька атомів Гідрогену</a:t>
          </a:r>
          <a:r>
            <a:rPr lang="en-US" sz="1600" kern="1200">
              <a:latin typeface="Times New Roman" panose="02020603050405020304" pitchFamily="18" charset="0"/>
              <a:cs typeface="Times New Roman" panose="02020603050405020304" pitchFamily="18" charset="0"/>
            </a:rPr>
            <a:t>: NaHCO</a:t>
          </a:r>
          <a:r>
            <a:rPr lang="en-US" sz="1600" kern="1200" baseline="-25000">
              <a:latin typeface="Times New Roman" panose="02020603050405020304" pitchFamily="18" charset="0"/>
              <a:cs typeface="Times New Roman" panose="02020603050405020304" pitchFamily="18" charset="0"/>
            </a:rPr>
            <a:t>3</a:t>
          </a:r>
          <a:endParaRPr lang="uk-UA" sz="1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176915" y="2195333"/>
        <a:ext cx="1489274" cy="1850393"/>
      </dsp:txXfrm>
    </dsp:sp>
    <dsp:sp modelId="{93D6241B-5C2E-472D-8BE5-82A425F24A21}">
      <dsp:nvSpPr>
        <dsp:cNvPr id="0" name=""/>
        <dsp:cNvSpPr/>
      </dsp:nvSpPr>
      <dsp:spPr>
        <a:xfrm>
          <a:off x="3606618" y="1137949"/>
          <a:ext cx="1489274" cy="744637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600" kern="1200">
              <a:latin typeface="Times New Roman" panose="02020603050405020304" pitchFamily="18" charset="0"/>
              <a:cs typeface="Times New Roman" panose="02020603050405020304" pitchFamily="18" charset="0"/>
            </a:rPr>
            <a:t>Основні</a:t>
          </a:r>
          <a:endParaRPr lang="uk-UA" sz="1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606618" y="1137949"/>
        <a:ext cx="1489274" cy="744637"/>
      </dsp:txXfrm>
    </dsp:sp>
    <dsp:sp modelId="{CF10FA9C-1729-439A-B03A-B6181AF02A29}">
      <dsp:nvSpPr>
        <dsp:cNvPr id="0" name=""/>
        <dsp:cNvSpPr/>
      </dsp:nvSpPr>
      <dsp:spPr>
        <a:xfrm>
          <a:off x="3978937" y="2195333"/>
          <a:ext cx="1489274" cy="187710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600" kern="1200">
              <a:latin typeface="Times New Roman" panose="02020603050405020304" pitchFamily="18" charset="0"/>
              <a:cs typeface="Times New Roman" panose="02020603050405020304" pitchFamily="18" charset="0"/>
            </a:rPr>
            <a:t>Містять одну або кілька гідроксильних груп: </a:t>
          </a:r>
          <a:r>
            <a:rPr lang="en-US" sz="1600" kern="1200">
              <a:latin typeface="Times New Roman" panose="02020603050405020304" pitchFamily="18" charset="0"/>
              <a:cs typeface="Times New Roman" panose="02020603050405020304" pitchFamily="18" charset="0"/>
            </a:rPr>
            <a:t>(CuOH)</a:t>
          </a:r>
          <a:r>
            <a:rPr lang="en-US" sz="1600" kern="1200" baseline="-25000">
              <a:latin typeface="Times New Roman" panose="02020603050405020304" pitchFamily="18" charset="0"/>
              <a:cs typeface="Times New Roman" panose="02020603050405020304" pitchFamily="18" charset="0"/>
            </a:rPr>
            <a:t>2</a:t>
          </a:r>
          <a:r>
            <a:rPr lang="en-US" sz="1600" kern="1200" baseline="0">
              <a:latin typeface="Times New Roman" panose="02020603050405020304" pitchFamily="18" charset="0"/>
              <a:cs typeface="Times New Roman" panose="02020603050405020304" pitchFamily="18" charset="0"/>
            </a:rPr>
            <a:t>CO</a:t>
          </a:r>
          <a:r>
            <a:rPr lang="en-US" sz="1600" kern="1200" baseline="-25000">
              <a:latin typeface="Times New Roman" panose="02020603050405020304" pitchFamily="18" charset="0"/>
              <a:cs typeface="Times New Roman" panose="02020603050405020304" pitchFamily="18" charset="0"/>
            </a:rPr>
            <a:t>3</a:t>
          </a:r>
          <a:endParaRPr lang="uk-UA" sz="1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978937" y="2195333"/>
        <a:ext cx="1489274" cy="1877103"/>
      </dsp:txXfrm>
    </dsp:sp>
    <dsp:sp modelId="{279634D9-5FFA-4446-B442-7649B93803E7}">
      <dsp:nvSpPr>
        <dsp:cNvPr id="0" name=""/>
        <dsp:cNvSpPr/>
      </dsp:nvSpPr>
      <dsp:spPr>
        <a:xfrm>
          <a:off x="5408640" y="1137949"/>
          <a:ext cx="1489274" cy="744637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600" kern="1200">
              <a:latin typeface="Times New Roman" panose="02020603050405020304" pitchFamily="18" charset="0"/>
              <a:cs typeface="Times New Roman" panose="02020603050405020304" pitchFamily="18" charset="0"/>
            </a:rPr>
            <a:t>Подвійні</a:t>
          </a:r>
          <a:endParaRPr lang="uk-UA" sz="1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408640" y="1137949"/>
        <a:ext cx="1489274" cy="744637"/>
      </dsp:txXfrm>
    </dsp:sp>
    <dsp:sp modelId="{7E7354E9-32F7-4F78-BF8A-BF8C52B8230F}">
      <dsp:nvSpPr>
        <dsp:cNvPr id="0" name=""/>
        <dsp:cNvSpPr/>
      </dsp:nvSpPr>
      <dsp:spPr>
        <a:xfrm>
          <a:off x="5780959" y="2195333"/>
          <a:ext cx="1489274" cy="1947352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600" kern="1200">
              <a:latin typeface="Times New Roman" panose="02020603050405020304" pitchFamily="18" charset="0"/>
              <a:cs typeface="Times New Roman" panose="02020603050405020304" pitchFamily="18" charset="0"/>
            </a:rPr>
            <a:t>Атоми Гідрогену заміщені атомами двох різних металів: </a:t>
          </a:r>
          <a:r>
            <a:rPr lang="en-US" sz="1600" kern="1200">
              <a:latin typeface="Times New Roman" panose="02020603050405020304" pitchFamily="18" charset="0"/>
              <a:cs typeface="Times New Roman" panose="02020603050405020304" pitchFamily="18" charset="0"/>
            </a:rPr>
            <a:t>Kal(SO</a:t>
          </a:r>
          <a:r>
            <a:rPr lang="en-US" sz="1600" kern="1200" baseline="-25000">
              <a:latin typeface="Times New Roman" panose="02020603050405020304" pitchFamily="18" charset="0"/>
              <a:cs typeface="Times New Roman" panose="02020603050405020304" pitchFamily="18" charset="0"/>
            </a:rPr>
            <a:t>4</a:t>
          </a:r>
          <a:r>
            <a:rPr lang="en-US" sz="1600" kern="1200" baseline="0">
              <a:latin typeface="Times New Roman" panose="02020603050405020304" pitchFamily="18" charset="0"/>
              <a:cs typeface="Times New Roman" panose="02020603050405020304" pitchFamily="18" charset="0"/>
            </a:rPr>
            <a:t>)</a:t>
          </a:r>
          <a:r>
            <a:rPr lang="en-US" sz="1600" kern="1200" baseline="-25000">
              <a:latin typeface="Times New Roman" panose="02020603050405020304" pitchFamily="18" charset="0"/>
              <a:cs typeface="Times New Roman" panose="02020603050405020304" pitchFamily="18" charset="0"/>
            </a:rPr>
            <a:t>2</a:t>
          </a:r>
          <a:endParaRPr lang="uk-UA" sz="1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780959" y="2195333"/>
        <a:ext cx="1489274" cy="194735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342900" indent="0" algn="ctr">
              <a:buNone/>
              <a:defRPr/>
            </a:lvl2pPr>
            <a:lvl3pPr marL="685800" indent="0" algn="ctr">
              <a:buNone/>
              <a:defRPr/>
            </a:lvl3pPr>
            <a:lvl4pPr marL="1028700" indent="0" algn="ctr">
              <a:buNone/>
              <a:defRPr/>
            </a:lvl4pPr>
            <a:lvl5pPr marL="1371600" indent="0" algn="ctr">
              <a:buNone/>
              <a:defRPr/>
            </a:lvl5pPr>
            <a:lvl6pPr marL="1714500" indent="0" algn="ctr">
              <a:buNone/>
              <a:defRPr/>
            </a:lvl6pPr>
            <a:lvl7pPr marL="2057400" indent="0" algn="ctr">
              <a:buNone/>
              <a:defRPr/>
            </a:lvl7pPr>
            <a:lvl8pPr marL="2400300" indent="0" algn="ctr">
              <a:buNone/>
              <a:defRPr/>
            </a:lvl8pPr>
            <a:lvl9pPr marL="2743200" indent="0" algn="ctr">
              <a:buNone/>
              <a:defRPr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B737CCF9-90AF-404D-9D2F-51BBF15F6DF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09.03.2023</a:t>
            </a:fld>
            <a:endParaRPr 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4ECD70E-1411-4D73-B753-7C38FD2F90A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C705E78-A042-415C-BE20-4C581FF0206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20956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24CFDD9-DF78-4354-AA8E-65FEA96E5E7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09.03.2023</a:t>
            </a:fld>
            <a:endParaRPr 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F5FED74-4C15-46C0-92C5-6E926760BD5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A852CB2D-32FA-4349-B9E9-364FE7C16FA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79683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C637C19-A753-4751-B4EB-9BC3B8C9C9B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09.03.2023</a:t>
            </a:fld>
            <a:endParaRPr 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FA1B1074-A33F-49A2-BF6D-A412C6E4D27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D6257AAF-CA65-41CC-B019-7808957513A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25626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CA80747-1C6E-4D5D-BF63-B567F245C8A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09.03.2023</a:t>
            </a:fld>
            <a:endParaRPr lang="ru-RU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9B2F344-2E63-4B97-A876-1B90B6DA5AC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B45DAAC-CEE7-4E27-8162-1E39140E7CF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16936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371EADDE-E38E-42E7-94B6-176352BE6EB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09.03.2023</a:t>
            </a:fld>
            <a:endParaRPr lang="ru-RU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81554B0-E112-4EBD-BEDF-ABC5F06C2A3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58CC9574-8885-4999-8F92-DD668DD91ED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34658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6FF2CE44-9304-4F2E-93DA-F3FC31F9486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09.03.2023</a:t>
            </a:fld>
            <a:endParaRPr lang="ru-RU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E15F02F1-18A7-4F41-82C7-594C9FC6E0E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59FE27CB-7C1C-407D-B14F-0B4E0B73DE9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97489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5BB11818-37C7-4442-BDD4-A435C1D999C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09.03.2023</a:t>
            </a:fld>
            <a:endParaRPr lang="ru-RU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62180F5B-C1F7-4011-BB04-60C0EE1173B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4A3E5888-2EEC-44C8-9BA7-3F5B23E9BA2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61058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4D31509-03E6-4DBC-8B53-9A16F24B7C1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09.03.2023</a:t>
            </a:fld>
            <a:endParaRPr lang="ru-RU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790820C-5247-4AA7-A980-BF7EEF92CAD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3C476F9-9224-4526-AEE7-3771DF04677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25700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uk-UA" noProof="0"/>
              <a:t>Клацніть піктограму, щоб додати зображення</a:t>
            </a:r>
            <a:endParaRPr lang="en-US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F04C985-BE15-42A6-BEF0-17370C12187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09.03.2023</a:t>
            </a:fld>
            <a:endParaRPr lang="ru-RU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AD0E7EE-9D35-41D6-AE5E-76461DFEF2A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266F0A7-D366-4D79-A715-4F020D58158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78130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1DFB005-FDCD-47D1-ADEF-4297AB467BF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09.03.2023</a:t>
            </a:fld>
            <a:endParaRPr 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2EE522A-42F9-45F6-BC5F-89131B978E7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AB861081-064B-40F1-826A-306D2F54256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29966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B3AE2A24-206A-4F51-94F8-F7F4F44BCDF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09.03.2023</a:t>
            </a:fld>
            <a:endParaRPr 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83D836A-727B-454E-95DC-14DEAEA40A7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A30CBBB-3F4D-4850-B18E-24663CDC54F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98712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EE55059C-26F3-47E6-A0DA-EEFF8AFE4DB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0D389B99-07CB-4121-ADD8-B4D77ECF007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2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BC401EAA-71B2-452B-A4E0-BD95D0DC4FFE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50">
                <a:solidFill>
                  <a:schemeClr val="tx1"/>
                </a:solidFill>
                <a:latin typeface="Arial" charset="0"/>
              </a:defRPr>
            </a:lvl1pPr>
          </a:lstStyle>
          <a:p>
            <a:fld id="{B4C71EC6-210F-42DE-9C53-41977AD35B3D}" type="datetimeFigureOut">
              <a:rPr lang="ru-RU" smtClean="0"/>
              <a:t>09.03.2023</a:t>
            </a:fld>
            <a:endParaRPr lang="ru-RU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CECC810B-0A78-465A-866C-52AFDC838369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50">
                <a:solidFill>
                  <a:schemeClr val="tx1"/>
                </a:solidFill>
                <a:latin typeface="Arial" charset="0"/>
              </a:defRPr>
            </a:lvl1pPr>
          </a:lstStyle>
          <a:p>
            <a:endParaRPr lang="ru-RU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824B237B-A75E-4077-AAA9-564041DF7970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50">
                <a:solidFill>
                  <a:schemeClr val="tx1"/>
                </a:solidFill>
              </a:defRPr>
            </a:lvl1pPr>
          </a:lstStyle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66972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</a:defRPr>
      </a:lvl5pPr>
      <a:lvl6pPr marL="3429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</a:defRPr>
      </a:lvl6pPr>
      <a:lvl7pPr marL="6858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</a:defRPr>
      </a:lvl7pPr>
      <a:lvl8pPr marL="10287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</a:defRPr>
      </a:lvl8pPr>
      <a:lvl9pPr marL="13716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</a:defRPr>
      </a:lvl9pPr>
    </p:titleStyle>
    <p:bodyStyle>
      <a:lvl1pPr marL="257175" indent="-257175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1" fontAlgn="base" hangingPunct="1">
        <a:spcBef>
          <a:spcPct val="20000"/>
        </a:spcBef>
        <a:spcAft>
          <a:spcPct val="0"/>
        </a:spcAft>
        <a:buChar char="–"/>
        <a:defRPr sz="2100">
          <a:solidFill>
            <a:schemeClr val="tx1"/>
          </a:solidFill>
          <a:latin typeface="+mn-lt"/>
        </a:defRPr>
      </a:lvl2pPr>
      <a:lvl3pPr marL="857250" indent="-171450" algn="l" rtl="0" eaLnBrk="1" fontAlgn="base" hangingPunct="1">
        <a:spcBef>
          <a:spcPct val="20000"/>
        </a:spcBef>
        <a:spcAft>
          <a:spcPct val="0"/>
        </a:spcAft>
        <a:buChar char="•"/>
        <a:defRPr sz="1800">
          <a:solidFill>
            <a:schemeClr val="tx1"/>
          </a:solidFill>
          <a:latin typeface="+mn-lt"/>
        </a:defRPr>
      </a:lvl3pPr>
      <a:lvl4pPr marL="1200150" indent="-171450" algn="l" rtl="0" eaLnBrk="1" fontAlgn="base" hangingPunct="1">
        <a:spcBef>
          <a:spcPct val="20000"/>
        </a:spcBef>
        <a:spcAft>
          <a:spcPct val="0"/>
        </a:spcAft>
        <a:buChar char="–"/>
        <a:defRPr sz="1500">
          <a:solidFill>
            <a:schemeClr val="tx1"/>
          </a:solidFill>
          <a:latin typeface="+mn-lt"/>
        </a:defRPr>
      </a:lvl4pPr>
      <a:lvl5pPr marL="1543050" indent="-171450" algn="l" rtl="0" eaLnBrk="1" fontAlgn="base" hangingPunct="1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</a:defRPr>
      </a:lvl5pPr>
      <a:lvl6pPr marL="1885950" indent="-171450" algn="l" rtl="0" eaLnBrk="1" fontAlgn="base" hangingPunct="1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</a:defRPr>
      </a:lvl6pPr>
      <a:lvl7pPr marL="2228850" indent="-171450" algn="l" rtl="0" eaLnBrk="1" fontAlgn="base" hangingPunct="1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</a:defRPr>
      </a:lvl7pPr>
      <a:lvl8pPr marL="2571750" indent="-171450" algn="l" rtl="0" eaLnBrk="1" fontAlgn="base" hangingPunct="1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</a:defRPr>
      </a:lvl8pPr>
      <a:lvl9pPr marL="2914650" indent="-171450" algn="l" rtl="0" eaLnBrk="1" fontAlgn="base" hangingPunct="1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www.classtime.com/code/9628MD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9.pn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https://uahistory.co/pidruchniki/yaroshenko-chemistry-11-class-2019-standard-level/30.php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04664" y="1844824"/>
            <a:ext cx="8134672" cy="2031156"/>
          </a:xfrm>
        </p:spPr>
        <p:txBody>
          <a:bodyPr>
            <a:noAutofit/>
          </a:bodyPr>
          <a:lstStyle/>
          <a:p>
            <a:r>
              <a:rPr lang="ru-RU" sz="40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Солі</a:t>
            </a:r>
            <a:r>
              <a:rPr lang="ru-RU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0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поширення</a:t>
            </a:r>
            <a:r>
              <a:rPr lang="ru-RU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40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природі</a:t>
            </a:r>
            <a:r>
              <a:rPr lang="ru-RU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40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Середні</a:t>
            </a:r>
            <a:r>
              <a:rPr lang="ru-RU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40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кислі</a:t>
            </a:r>
            <a:r>
              <a:rPr lang="ru-RU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солі</a:t>
            </a:r>
            <a:endParaRPr lang="ru-RU" sz="4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9" name="Picture 5" descr="http://www.province.ru/yaroslavl/media/k2/items/cache/dd34e32172fe0202ef287e574244e1d2_XL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933056"/>
            <a:ext cx="3333750" cy="2324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CB9AFA0-8DB2-4A87-B3C4-2E104BB1D8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08003" y="4222476"/>
            <a:ext cx="1916832" cy="191683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2AD945D-1EE0-4613-A402-D6B0AD3E32B8}"/>
              </a:ext>
            </a:extLst>
          </p:cNvPr>
          <p:cNvSpPr txBox="1"/>
          <p:nvPr/>
        </p:nvSpPr>
        <p:spPr>
          <a:xfrm>
            <a:off x="270220" y="620829"/>
            <a:ext cx="226613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Тема уроку:</a:t>
            </a:r>
          </a:p>
        </p:txBody>
      </p:sp>
    </p:spTree>
    <p:extLst>
      <p:ext uri="{BB962C8B-B14F-4D97-AF65-F5344CB8AC3E}">
        <p14:creationId xmlns:p14="http://schemas.microsoft.com/office/powerpoint/2010/main" val="660858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://www.soft-wins.net/uploads/posts/2013-07/1372782988_chatology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911149"/>
            <a:ext cx="587430" cy="587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http://www.soft-wins.net/uploads/posts/2013-07/1372782988_chatology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919261"/>
            <a:ext cx="587430" cy="587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http://www.soft-wins.net/uploads/posts/2013-07/1372782988_chatology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395" y="3927373"/>
            <a:ext cx="587430" cy="587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4" descr="http://www.soft-wins.net/uploads/posts/2013-07/1372782988_chatology.jpg">
            <a:extLst>
              <a:ext uri="{FF2B5EF4-FFF2-40B4-BE49-F238E27FC236}">
                <a16:creationId xmlns:a16="http://schemas.microsoft.com/office/drawing/2014/main" id="{C222BCB0-06A6-4EAF-92C6-64D08EE11E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395" y="4935485"/>
            <a:ext cx="587430" cy="587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FBD6AF37-3C3A-4928-8EEB-F481D94E6E90}"/>
              </a:ext>
            </a:extLst>
          </p:cNvPr>
          <p:cNvSpPr/>
          <p:nvPr/>
        </p:nvSpPr>
        <p:spPr>
          <a:xfrm>
            <a:off x="1110825" y="1908521"/>
            <a:ext cx="72008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ознайомитись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складом солей,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назвами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id="{F1B4E16B-0461-4EEF-AA5C-E392C4ACEE5B}"/>
              </a:ext>
            </a:extLst>
          </p:cNvPr>
          <p:cNvSpPr/>
          <p:nvPr/>
        </p:nvSpPr>
        <p:spPr>
          <a:xfrm>
            <a:off x="1116846" y="2874148"/>
            <a:ext cx="72008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повторити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алгоритм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складання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солей; </a:t>
            </a: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7B5E6412-39F8-470C-83A8-D13B64E6966A}"/>
              </a:ext>
            </a:extLst>
          </p:cNvPr>
          <p:cNvSpPr/>
          <p:nvPr/>
        </p:nvSpPr>
        <p:spPr>
          <a:xfrm>
            <a:off x="1110825" y="3734555"/>
            <a:ext cx="736311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з’ясувати, яке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мають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солі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житті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кутник 9">
            <a:extLst>
              <a:ext uri="{FF2B5EF4-FFF2-40B4-BE49-F238E27FC236}">
                <a16:creationId xmlns:a16="http://schemas.microsoft.com/office/drawing/2014/main" id="{6D42397E-5C91-4CAE-8620-26C34CE7EC34}"/>
              </a:ext>
            </a:extLst>
          </p:cNvPr>
          <p:cNvSpPr/>
          <p:nvPr/>
        </p:nvSpPr>
        <p:spPr>
          <a:xfrm>
            <a:off x="1110825" y="4752146"/>
            <a:ext cx="786536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вивчити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фізичні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властивості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солей,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поширення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природі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практичне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застосування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13951AF-AC63-412E-8F82-9EF52441A28F}"/>
              </a:ext>
            </a:extLst>
          </p:cNvPr>
          <p:cNvSpPr txBox="1"/>
          <p:nvPr/>
        </p:nvSpPr>
        <p:spPr>
          <a:xfrm>
            <a:off x="179512" y="588097"/>
            <a:ext cx="231948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Мета уроку:</a:t>
            </a:r>
          </a:p>
        </p:txBody>
      </p:sp>
    </p:spTree>
    <p:extLst>
      <p:ext uri="{BB962C8B-B14F-4D97-AF65-F5344CB8AC3E}">
        <p14:creationId xmlns:p14="http://schemas.microsoft.com/office/powerpoint/2010/main" val="12923211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8C4209E2-A1C6-46C1-A2ED-3D76A13D2CB0}"/>
              </a:ext>
            </a:extLst>
          </p:cNvPr>
          <p:cNvSpPr/>
          <p:nvPr/>
        </p:nvSpPr>
        <p:spPr>
          <a:xfrm>
            <a:off x="323528" y="3379294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dirty="0">
                <a:solidFill>
                  <a:srgbClr val="334148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https://www.classtime.com/code/9628MD</a:t>
            </a:r>
            <a:r>
              <a:rPr lang="uk-UA" dirty="0">
                <a:solidFill>
                  <a:srgbClr val="33414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636914B-8C86-4D05-846D-E18F6D34FE76}"/>
              </a:ext>
            </a:extLst>
          </p:cNvPr>
          <p:cNvSpPr txBox="1"/>
          <p:nvPr/>
        </p:nvSpPr>
        <p:spPr>
          <a:xfrm>
            <a:off x="179512" y="620688"/>
            <a:ext cx="226581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Повторення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B5B12E7-481E-48E8-BC60-02D294F768FD}"/>
              </a:ext>
            </a:extLst>
          </p:cNvPr>
          <p:cNvSpPr txBox="1"/>
          <p:nvPr/>
        </p:nvSpPr>
        <p:spPr>
          <a:xfrm>
            <a:off x="935596" y="1815325"/>
            <a:ext cx="72728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Пройдіть тестування за посиланням або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відсканувавши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QR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-код.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68297FA-2B87-4ACC-AA75-56C6BE068A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52120" y="2889850"/>
            <a:ext cx="2963034" cy="3133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57620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8" name="Прямоугольник 7">
                <a:extLst>
                  <a:ext uri="{FF2B5EF4-FFF2-40B4-BE49-F238E27FC236}">
                    <a16:creationId xmlns:a16="http://schemas.microsoft.com/office/drawing/2014/main" id="{2B084794-5125-4F2A-8478-12F47A196FF9}"/>
                  </a:ext>
                </a:extLst>
              </p:cNvPr>
              <p:cNvSpPr/>
              <p:nvPr/>
            </p:nvSpPr>
            <p:spPr>
              <a:xfrm>
                <a:off x="6660232" y="3872501"/>
                <a:ext cx="1408462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320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ru-RU" sz="320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𝐶𝑢𝑆𝑂</m:t>
                          </m:r>
                        </m:e>
                        <m:sub>
                          <m:r>
                            <a:rPr lang="ru-RU" sz="3200" i="1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4</m:t>
                          </m:r>
                        </m:sub>
                      </m:sSub>
                    </m:oMath>
                  </m:oMathPara>
                </a14:m>
                <a:endParaRPr lang="ru-RU" sz="3200" dirty="0"/>
              </a:p>
            </p:txBody>
          </p:sp>
        </mc:Choice>
        <mc:Fallback xmlns="">
          <p:sp>
            <p:nvSpPr>
              <p:cNvPr id="8" name="Прямоугольник 7">
                <a:extLst>
                  <a:ext uri="{FF2B5EF4-FFF2-40B4-BE49-F238E27FC236}">
                    <a16:creationId xmlns:a16="http://schemas.microsoft.com/office/drawing/2014/main" id="{2B084794-5125-4F2A-8478-12F47A196FF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60232" y="3872501"/>
                <a:ext cx="1408462" cy="584775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8" name="Picture 4" descr="Картинки по запросу &quot;(𝐶𝑎𝐶𝑂)3&quot;">
            <a:extLst>
              <a:ext uri="{FF2B5EF4-FFF2-40B4-BE49-F238E27FC236}">
                <a16:creationId xmlns:a16="http://schemas.microsoft.com/office/drawing/2014/main" id="{22291868-462B-46C2-801E-19F19D8973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8835" y="4505364"/>
            <a:ext cx="2158981" cy="1538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Картинки по запросу &quot;𝐶𝑢𝑆𝑂4&quot;">
            <a:extLst>
              <a:ext uri="{FF2B5EF4-FFF2-40B4-BE49-F238E27FC236}">
                <a16:creationId xmlns:a16="http://schemas.microsoft.com/office/drawing/2014/main" id="{9674DF10-9D30-4564-8236-7273700291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2123" y="4518927"/>
            <a:ext cx="2264680" cy="1552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кутник 1">
                <a:extLst>
                  <a:ext uri="{FF2B5EF4-FFF2-40B4-BE49-F238E27FC236}">
                    <a16:creationId xmlns:a16="http://schemas.microsoft.com/office/drawing/2014/main" id="{246C7FCE-F98D-48A4-8B80-3F2E1D6F89B9}"/>
                  </a:ext>
                </a:extLst>
              </p:cNvPr>
              <p:cNvSpPr/>
              <p:nvPr/>
            </p:nvSpPr>
            <p:spPr>
              <a:xfrm>
                <a:off x="4127518" y="3872500"/>
                <a:ext cx="1467709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i="1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𝐶𝑎𝐶𝑂</m:t>
                          </m:r>
                        </m:e>
                        <m:sub>
                          <m:r>
                            <a:rPr lang="ru-RU" i="1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</m:oMath>
                  </m:oMathPara>
                </a14:m>
                <a:endParaRPr lang="uk-UA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" name="Прямокутник 1">
                <a:extLst>
                  <a:ext uri="{FF2B5EF4-FFF2-40B4-BE49-F238E27FC236}">
                    <a16:creationId xmlns:a16="http://schemas.microsoft.com/office/drawing/2014/main" id="{246C7FCE-F98D-48A4-8B80-3F2E1D6F89B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27518" y="3872500"/>
                <a:ext cx="1467709" cy="58477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FB48F840-EEBE-42E1-97B2-D48DCC22004A}"/>
              </a:ext>
            </a:extLst>
          </p:cNvPr>
          <p:cNvSpPr/>
          <p:nvPr/>
        </p:nvSpPr>
        <p:spPr>
          <a:xfrm>
            <a:off x="1259632" y="3872499"/>
            <a:ext cx="100700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>
                <a:solidFill>
                  <a:srgbClr val="00B05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NaCl</a:t>
            </a:r>
            <a:endParaRPr lang="uk-UA" i="1" dirty="0">
              <a:latin typeface="Cambria Math" panose="02040503050406030204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C8E0D98B-2063-4067-A4DA-F50775FCE691}"/>
              </a:ext>
            </a:extLst>
          </p:cNvPr>
          <p:cNvSpPr/>
          <p:nvPr/>
        </p:nvSpPr>
        <p:spPr>
          <a:xfrm>
            <a:off x="359899" y="1610797"/>
            <a:ext cx="813690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ru-RU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Солі</a:t>
            </a:r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складні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речовини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до складу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входять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атоми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металу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й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кислотні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залишки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7" name="Прямокутник 6">
            <a:extLst>
              <a:ext uri="{FF2B5EF4-FFF2-40B4-BE49-F238E27FC236}">
                <a16:creationId xmlns:a16="http://schemas.microsoft.com/office/drawing/2014/main" id="{3C05E6E6-846B-4017-9329-75EF0BCD07AF}"/>
              </a:ext>
            </a:extLst>
          </p:cNvPr>
          <p:cNvSpPr/>
          <p:nvPr/>
        </p:nvSpPr>
        <p:spPr>
          <a:xfrm>
            <a:off x="359899" y="2548061"/>
            <a:ext cx="849694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Солі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електроліти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дисоціюють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утворенням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катіонів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металічного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елемента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й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аніонів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кислотного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залишку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наприклад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К</a:t>
            </a:r>
            <a:r>
              <a:rPr lang="ru-RU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</a:t>
            </a:r>
            <a:r>
              <a:rPr lang="ru-RU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2К</a:t>
            </a:r>
            <a:r>
              <a:rPr lang="ru-RU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 СО</a:t>
            </a:r>
            <a:r>
              <a:rPr lang="ru-RU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-2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9310813-EFA8-4F7B-B9D7-16ED67BAD96D}"/>
              </a:ext>
            </a:extLst>
          </p:cNvPr>
          <p:cNvSpPr txBox="1"/>
          <p:nvPr/>
        </p:nvSpPr>
        <p:spPr>
          <a:xfrm>
            <a:off x="144236" y="584665"/>
            <a:ext cx="34206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Загальні відомості</a:t>
            </a:r>
          </a:p>
        </p:txBody>
      </p:sp>
      <p:pic>
        <p:nvPicPr>
          <p:cNvPr id="18" name="Picture 7" descr="http://www.stagneskc.org/images/ScienceIcon.jpg">
            <a:extLst>
              <a:ext uri="{FF2B5EF4-FFF2-40B4-BE49-F238E27FC236}">
                <a16:creationId xmlns:a16="http://schemas.microsoft.com/office/drawing/2014/main" id="{493E0EC6-4FA7-49DE-BBC2-839E70119DD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6" cstate="print">
            <a:clrChange>
              <a:clrFrom>
                <a:srgbClr val="FFFFFD"/>
              </a:clrFrom>
              <a:clrTo>
                <a:srgbClr val="FFFF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164288" y="0"/>
            <a:ext cx="1803276" cy="1803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E8E22665-EB6B-4AD3-A8D1-5E4B664D332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1025" y="4477736"/>
            <a:ext cx="2310368" cy="1538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09476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ttp://www.stagneskc.org/images/ScienceIcon.jpg">
            <a:extLst>
              <a:ext uri="{FF2B5EF4-FFF2-40B4-BE49-F238E27FC236}">
                <a16:creationId xmlns:a16="http://schemas.microsoft.com/office/drawing/2014/main" id="{B17327BA-B28C-439A-B2C0-4DFD55BC9E7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clrChange>
              <a:clrFrom>
                <a:srgbClr val="FFFFFD"/>
              </a:clrFrom>
              <a:clrTo>
                <a:srgbClr val="FFFF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164288" y="0"/>
            <a:ext cx="1803276" cy="1803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BC7EB11C-C715-4406-B16F-692056CB8936}"/>
              </a:ext>
            </a:extLst>
          </p:cNvPr>
          <p:cNvSpPr/>
          <p:nvPr/>
        </p:nvSpPr>
        <p:spPr>
          <a:xfrm>
            <a:off x="72008" y="333338"/>
            <a:ext cx="449999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Алгоритм </a:t>
            </a:r>
            <a:r>
              <a:rPr lang="ru-RU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складання</a:t>
            </a:r>
            <a:r>
              <a:rPr lang="ru-RU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формули</a:t>
            </a:r>
            <a:r>
              <a:rPr lang="ru-RU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солі</a:t>
            </a:r>
            <a:r>
              <a:rPr lang="ru-RU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72BD4A3F-030E-46AA-9A49-734359D1F0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5666" y="1778103"/>
            <a:ext cx="6012668" cy="4432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33974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33EE7C73-24EA-4B3B-82F1-7D688B38A3AC}"/>
              </a:ext>
            </a:extLst>
          </p:cNvPr>
          <p:cNvSpPr/>
          <p:nvPr/>
        </p:nvSpPr>
        <p:spPr>
          <a:xfrm>
            <a:off x="107504" y="584776"/>
            <a:ext cx="460851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Склад та </a:t>
            </a:r>
            <a:r>
              <a:rPr lang="ru-RU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назви</a:t>
            </a:r>
            <a:r>
              <a:rPr lang="ru-RU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солей </a:t>
            </a:r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878A1D75-A9FB-418E-9857-3A824BFAAEDE}"/>
              </a:ext>
            </a:extLst>
          </p:cNvPr>
          <p:cNvPicPr>
            <a:picLocks noGrp="1"/>
          </p:cNvPicPr>
          <p:nvPr>
            <p:ph idx="1"/>
          </p:nvPr>
        </p:nvPicPr>
        <p:blipFill rotWithShape="1"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695" b="3025"/>
          <a:stretch/>
        </p:blipFill>
        <p:spPr bwMode="auto">
          <a:xfrm>
            <a:off x="1097868" y="1628800"/>
            <a:ext cx="7236296" cy="453650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210591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D5E5B58-33DE-4783-A6F3-7C8E0A0A0A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04" y="548680"/>
            <a:ext cx="2962672" cy="634082"/>
          </a:xfrm>
        </p:spPr>
        <p:txBody>
          <a:bodyPr>
            <a:normAutofit/>
          </a:bodyPr>
          <a:lstStyle/>
          <a:p>
            <a:r>
              <a:rPr lang="uk-UA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Види солей</a:t>
            </a:r>
            <a:endParaRPr lang="ru-RU" sz="3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Схема 2">
            <a:extLst>
              <a:ext uri="{FF2B5EF4-FFF2-40B4-BE49-F238E27FC236}">
                <a16:creationId xmlns:a16="http://schemas.microsoft.com/office/drawing/2014/main" id="{F5E49686-023E-48B6-8701-5893C6F7C5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31941241"/>
              </p:ext>
            </p:extLst>
          </p:nvPr>
        </p:nvGraphicFramePr>
        <p:xfrm>
          <a:off x="935596" y="1700808"/>
          <a:ext cx="7272808" cy="42484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827394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5F57BCE8-4A1D-47D7-8048-217E2BB09664}"/>
              </a:ext>
            </a:extLst>
          </p:cNvPr>
          <p:cNvSpPr/>
          <p:nvPr/>
        </p:nvSpPr>
        <p:spPr>
          <a:xfrm>
            <a:off x="431540" y="1874728"/>
            <a:ext cx="828092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 називають продукти повного заміщення Гідрогену в молекулі кислоти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йонами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металічного елемента, наприклад: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K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k-UA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Середні солі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продукти повного заміщення атомів Гідрогену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йонами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металічного елемента в молекулі кислоти. Їхні кислотні залишки не містять атомів Гідрогену: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10BA450-DD6E-41E0-B5CF-28883FCC6393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267744" y="4509120"/>
            <a:ext cx="5107215" cy="402143"/>
          </a:xfrm>
          <a:prstGeom prst="rect">
            <a:avLst/>
          </a:prstGeom>
        </p:spPr>
      </p:pic>
      <p:pic>
        <p:nvPicPr>
          <p:cNvPr id="6" name="Picture 7" descr="http://www.stagneskc.org/images/ScienceIcon.jpg">
            <a:extLst>
              <a:ext uri="{FF2B5EF4-FFF2-40B4-BE49-F238E27FC236}">
                <a16:creationId xmlns:a16="http://schemas.microsoft.com/office/drawing/2014/main" id="{5FF78262-C709-43CF-81D0-B9C29782C2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D"/>
              </a:clrFrom>
              <a:clrTo>
                <a:srgbClr val="FFFF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164288" y="0"/>
            <a:ext cx="1803276" cy="1803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9E76580-C0D0-42C3-B765-D8FFD0D45E62}"/>
              </a:ext>
            </a:extLst>
          </p:cNvPr>
          <p:cNvSpPr txBox="1"/>
          <p:nvPr/>
        </p:nvSpPr>
        <p:spPr>
          <a:xfrm>
            <a:off x="148002" y="609250"/>
            <a:ext cx="237500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Середні солі</a:t>
            </a:r>
          </a:p>
        </p:txBody>
      </p:sp>
    </p:spTree>
    <p:extLst>
      <p:ext uri="{BB962C8B-B14F-4D97-AF65-F5344CB8AC3E}">
        <p14:creationId xmlns:p14="http://schemas.microsoft.com/office/powerpoint/2010/main" val="31429360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8E0D1D34-90A9-4E14-8201-5282EC7F7838}"/>
              </a:ext>
            </a:extLst>
          </p:cNvPr>
          <p:cNvSpPr/>
          <p:nvPr/>
        </p:nvSpPr>
        <p:spPr>
          <a:xfrm>
            <a:off x="431540" y="1874728"/>
            <a:ext cx="828092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Якщо катіони Гідрогену в кислоті неповністю заміщені катіонами металічного елемента, утворюються кислі солі. </a:t>
            </a:r>
          </a:p>
          <a:p>
            <a:pPr algn="just"/>
            <a:r>
              <a:rPr lang="uk-UA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Кислі солі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продукт неповного заміщення Гідрогену в кислоті катіонами металічного елемента, тому кислотні залишки таких солей містять Гідроген, наприклад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KHSO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K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uk-UA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</a:t>
            </a:r>
            <a:r>
              <a:rPr lang="uk-UA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НРО</a:t>
            </a:r>
            <a:r>
              <a:rPr lang="uk-UA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AC43246-50DB-4A77-B536-EA85FE10BF5E}"/>
              </a:ext>
            </a:extLst>
          </p:cNvPr>
          <p:cNvSpPr txBox="1"/>
          <p:nvPr/>
        </p:nvSpPr>
        <p:spPr>
          <a:xfrm>
            <a:off x="179512" y="620688"/>
            <a:ext cx="20605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Кислі солі</a:t>
            </a:r>
          </a:p>
        </p:txBody>
      </p:sp>
      <p:pic>
        <p:nvPicPr>
          <p:cNvPr id="4" name="Picture 7" descr="http://www.stagneskc.org/images/ScienceIcon.jpg">
            <a:extLst>
              <a:ext uri="{FF2B5EF4-FFF2-40B4-BE49-F238E27FC236}">
                <a16:creationId xmlns:a16="http://schemas.microsoft.com/office/drawing/2014/main" id="{935502DB-AA8F-4470-9610-A661CE3D6C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D"/>
              </a:clrFrom>
              <a:clrTo>
                <a:srgbClr val="FFFF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164288" y="0"/>
            <a:ext cx="1803276" cy="1803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57355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AD240D73-9948-4869-9FE4-85FCF6A2D1B4}"/>
              </a:ext>
            </a:extLst>
          </p:cNvPr>
          <p:cNvSpPr/>
          <p:nvPr/>
        </p:nvSpPr>
        <p:spPr>
          <a:xfrm>
            <a:off x="35496" y="332656"/>
            <a:ext cx="417646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Хімічні властивості середніх солей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F4EE4DB-77CF-40BD-A6E1-15582F228A0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986"/>
          <a:stretch/>
        </p:blipFill>
        <p:spPr>
          <a:xfrm>
            <a:off x="1835696" y="1628800"/>
            <a:ext cx="5772674" cy="4625500"/>
          </a:xfrm>
          <a:prstGeom prst="rect">
            <a:avLst/>
          </a:prstGeom>
        </p:spPr>
      </p:pic>
      <p:pic>
        <p:nvPicPr>
          <p:cNvPr id="4" name="Picture 7" descr="http://www.stagneskc.org/images/ScienceIcon.jpg">
            <a:extLst>
              <a:ext uri="{FF2B5EF4-FFF2-40B4-BE49-F238E27FC236}">
                <a16:creationId xmlns:a16="http://schemas.microsoft.com/office/drawing/2014/main" id="{A633EC42-F333-461B-BB38-816DD75247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D"/>
              </a:clrFrom>
              <a:clrTo>
                <a:srgbClr val="FFFF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164288" y="0"/>
            <a:ext cx="1803276" cy="1803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96880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BB7168BD-D4B9-4E80-9C58-34E11CA2FB8B}"/>
              </a:ext>
            </a:extLst>
          </p:cNvPr>
          <p:cNvSpPr/>
          <p:nvPr/>
        </p:nvSpPr>
        <p:spPr>
          <a:xfrm>
            <a:off x="119545" y="332656"/>
            <a:ext cx="446449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Хімічні властивості кислих солей</a:t>
            </a:r>
          </a:p>
        </p:txBody>
      </p:sp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A803D55F-690E-4CE9-90A1-3BEE1F2F8943}"/>
              </a:ext>
            </a:extLst>
          </p:cNvPr>
          <p:cNvSpPr/>
          <p:nvPr/>
        </p:nvSpPr>
        <p:spPr>
          <a:xfrm>
            <a:off x="683568" y="1756574"/>
            <a:ext cx="691276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Електролітична дисоціація</a:t>
            </a:r>
          </a:p>
        </p:txBody>
      </p:sp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F83D97CD-1E4F-43CE-905A-D356F8B1A7B2}"/>
              </a:ext>
            </a:extLst>
          </p:cNvPr>
          <p:cNvSpPr/>
          <p:nvPr/>
        </p:nvSpPr>
        <p:spPr>
          <a:xfrm>
            <a:off x="467544" y="2492896"/>
            <a:ext cx="820891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Кислі солі, утворені сильними кислотами, дисоціюють повністю і в одну стадію: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NaHSO</a:t>
            </a:r>
            <a:r>
              <a:rPr lang="en-US" sz="2800" baseline="-25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Na</a:t>
            </a:r>
            <a:r>
              <a:rPr lang="en-US" sz="2800" baseline="30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uk-UA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uk-UA" sz="2800" baseline="30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uk-UA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en-US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en-US" sz="2800" baseline="-25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800" baseline="30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2-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/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Кислі солі, утворені слабкими кислотами, дисоціюють у дві стадії. На першій — повністю: </a:t>
            </a:r>
            <a:r>
              <a:rPr lang="en-US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NaHCO</a:t>
            </a:r>
            <a:r>
              <a:rPr lang="en-US" sz="2800" baseline="-25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Na</a:t>
            </a:r>
            <a:r>
              <a:rPr lang="en-US" sz="2800" baseline="30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uk-UA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НСО</a:t>
            </a:r>
            <a:r>
              <a:rPr lang="uk-UA" sz="2800" baseline="-25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другій — частково й дисоціація є оборотною реакцією: </a:t>
            </a:r>
            <a:r>
              <a:rPr lang="uk-UA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НСО</a:t>
            </a:r>
            <a:r>
              <a:rPr lang="uk-UA" sz="2800" baseline="-25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uk-UA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⇄ Н</a:t>
            </a:r>
            <a:r>
              <a:rPr lang="uk-UA" sz="2800" baseline="30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uk-UA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+ СО</a:t>
            </a:r>
            <a:r>
              <a:rPr lang="uk-UA" sz="2800" baseline="-25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baseline="30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2-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5" name="Picture 7" descr="http://www.stagneskc.org/images/ScienceIcon.jpg">
            <a:extLst>
              <a:ext uri="{FF2B5EF4-FFF2-40B4-BE49-F238E27FC236}">
                <a16:creationId xmlns:a16="http://schemas.microsoft.com/office/drawing/2014/main" id="{2DF9E551-104E-4B63-AB02-A93F479818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D"/>
              </a:clrFrom>
              <a:clrTo>
                <a:srgbClr val="FFFF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164288" y="0"/>
            <a:ext cx="1803276" cy="1803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56125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DB188669-3798-4EE0-9A6E-9A8C97FDCBF5}"/>
              </a:ext>
            </a:extLst>
          </p:cNvPr>
          <p:cNvSpPr/>
          <p:nvPr/>
        </p:nvSpPr>
        <p:spPr>
          <a:xfrm>
            <a:off x="395536" y="1973158"/>
            <a:ext cx="835292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Кислі солі більш сильної кислоти взаємодіють з кислими солями слабкіших кислот, утворюючи слабкішу кислоту й середню чи кислу сіль сильної кислоти: 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80CC207-2EDB-43F0-A97C-CA14F71C47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4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789493" y="3779314"/>
            <a:ext cx="5589095" cy="936104"/>
          </a:xfrm>
          <a:prstGeom prst="rect">
            <a:avLst/>
          </a:prstGeom>
        </p:spPr>
      </p:pic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0E330C27-5495-4B11-9BE0-3BDED4376053}"/>
              </a:ext>
            </a:extLst>
          </p:cNvPr>
          <p:cNvSpPr/>
          <p:nvPr/>
        </p:nvSpPr>
        <p:spPr>
          <a:xfrm>
            <a:off x="119545" y="332656"/>
            <a:ext cx="446449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Хімічні властивості кислих солей</a:t>
            </a:r>
          </a:p>
        </p:txBody>
      </p:sp>
      <p:pic>
        <p:nvPicPr>
          <p:cNvPr id="5" name="Picture 7" descr="http://www.stagneskc.org/images/ScienceIcon.jpg">
            <a:extLst>
              <a:ext uri="{FF2B5EF4-FFF2-40B4-BE49-F238E27FC236}">
                <a16:creationId xmlns:a16="http://schemas.microsoft.com/office/drawing/2014/main" id="{2779E671-F651-4DD8-B3CA-20F7D32672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D"/>
              </a:clrFrom>
              <a:clrTo>
                <a:srgbClr val="FFFF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164288" y="0"/>
            <a:ext cx="1803276" cy="1803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247013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7A28C02C-A6D7-491D-9D30-3EA9EB8D385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560" y="1700808"/>
            <a:ext cx="7366879" cy="4412532"/>
          </a:xfrm>
        </p:spPr>
      </p:pic>
    </p:spTree>
    <p:extLst>
      <p:ext uri="{BB962C8B-B14F-4D97-AF65-F5344CB8AC3E}">
        <p14:creationId xmlns:p14="http://schemas.microsoft.com/office/powerpoint/2010/main" val="15145969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Объект 6">
            <a:extLst>
              <a:ext uri="{FF2B5EF4-FFF2-40B4-BE49-F238E27FC236}">
                <a16:creationId xmlns:a16="http://schemas.microsoft.com/office/drawing/2014/main" id="{53A95551-CB7E-4C1E-8564-206BDCB762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209331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 </a:t>
            </a:r>
            <a:r>
              <a:rPr lang="ru-RU" sz="20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Хлориди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входять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складу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мінералів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сильвініту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NaCI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•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КСІ та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галіту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 </a:t>
            </a:r>
            <a:r>
              <a:rPr lang="ru-RU" sz="20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Карбонати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в 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природі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трапляються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як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мінерали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мармур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вапняк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крейда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доломіті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зрощені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кристали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кальцій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магній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карбонатів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 Цинк і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ферум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кар­бонати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є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складниками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гельмею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й сидериту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відповідно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 </a:t>
            </a:r>
            <a:r>
              <a:rPr lang="ru-RU" sz="20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Силікати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природі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трапляються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формі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слюди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горючих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сланців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глини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0" indent="0" algn="just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 </a:t>
            </a:r>
            <a:r>
              <a:rPr lang="ru-RU" sz="20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Сульфати</a:t>
            </a:r>
            <a:r>
              <a:rPr lang="ru-RU" sz="20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природних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умовах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трапляються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як 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різні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кристалогідрати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гіпс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CaS0</a:t>
            </a:r>
            <a:r>
              <a:rPr lang="en-US" sz="20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20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мідний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купорос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CuS0</a:t>
            </a:r>
            <a:r>
              <a:rPr lang="en-US" sz="20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5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20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0, глауберова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сіль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</a:t>
            </a:r>
            <a:r>
              <a:rPr lang="en-US" sz="20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S0</a:t>
            </a:r>
            <a:r>
              <a:rPr lang="en-US" sz="20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10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20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гірка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сіль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MgS0</a:t>
            </a:r>
            <a:r>
              <a:rPr lang="en-US" sz="20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 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Н20,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залізний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купорос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FeS0</a:t>
            </a:r>
            <a:r>
              <a:rPr lang="en-US" sz="20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7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20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0.</a:t>
            </a:r>
          </a:p>
          <a:p>
            <a:pPr marL="0" indent="0" algn="just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 </a:t>
            </a:r>
            <a:r>
              <a:rPr lang="ru-RU" sz="20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Ортофосфати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природі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трапляються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складі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фосфоритів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апатитів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E243195D-5B70-470A-971C-ED2FCD264BE8}"/>
              </a:ext>
            </a:extLst>
          </p:cNvPr>
          <p:cNvSpPr/>
          <p:nvPr/>
        </p:nvSpPr>
        <p:spPr>
          <a:xfrm>
            <a:off x="107504" y="332656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Поширення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солей 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природі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7" descr="http://www.stagneskc.org/images/ScienceIcon.jpg">
            <a:extLst>
              <a:ext uri="{FF2B5EF4-FFF2-40B4-BE49-F238E27FC236}">
                <a16:creationId xmlns:a16="http://schemas.microsoft.com/office/drawing/2014/main" id="{B4C18269-56D5-4D19-AB83-A29E5EC8AC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D"/>
              </a:clrFrom>
              <a:clrTo>
                <a:srgbClr val="FFFF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-12358"/>
            <a:ext cx="1296144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952104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http://www.stagneskc.org/images/ScienceIcon.jpg">
            <a:extLst>
              <a:ext uri="{FF2B5EF4-FFF2-40B4-BE49-F238E27FC236}">
                <a16:creationId xmlns:a16="http://schemas.microsoft.com/office/drawing/2014/main" id="{2DCB493A-63EF-4E81-924D-612076C1B3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D"/>
              </a:clrFrom>
              <a:clrTo>
                <a:srgbClr val="FFFF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-12358"/>
            <a:ext cx="1296144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302D5A29-8153-483C-8890-CD39581EDBCD}"/>
              </a:ext>
            </a:extLst>
          </p:cNvPr>
          <p:cNvSpPr/>
          <p:nvPr/>
        </p:nvSpPr>
        <p:spPr>
          <a:xfrm>
            <a:off x="359532" y="1700808"/>
            <a:ext cx="842493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Природні сульфати — це гіпс 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CaSO</a:t>
            </a:r>
            <a:r>
              <a:rPr lang="en-US" sz="2400" baseline="-25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· 2</a:t>
            </a:r>
            <a:r>
              <a:rPr lang="uk-UA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uk-UA" sz="2400" baseline="-25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uk-UA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О; глауберова сіль 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</a:t>
            </a:r>
            <a:r>
              <a:rPr lang="en-US" sz="2400" baseline="-25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en-US" sz="2400" baseline="-25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· 10H</a:t>
            </a:r>
            <a:r>
              <a:rPr lang="en-US" sz="2400" baseline="-25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uk-UA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О; гірка сіль 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MgSO</a:t>
            </a:r>
            <a:r>
              <a:rPr lang="en-US" sz="2400" baseline="-25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· 7H</a:t>
            </a:r>
            <a:r>
              <a:rPr lang="en-US" sz="2400" baseline="-25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uk-UA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О. Із наведених формул стає зрозуміло, що вони належать до кристалогідратів. </a:t>
            </a:r>
          </a:p>
          <a:p>
            <a:pPr algn="just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1.Нагріванням гіпсу зменшують вміст у ньому кристалізаційної води й одержують алебастр 2Са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·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uk-UA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О. </a:t>
            </a:r>
            <a:r>
              <a:rPr lang="uk-UA" sz="24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Саме з алебастру накладають пов'язки при переломах кісток.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Глауберову сіль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· 10H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 застосовують </a:t>
            </a:r>
            <a:r>
              <a:rPr lang="uk-UA" sz="24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виробництві скла, соди, фарб, у медицині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Гірку сіль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MgSO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· 7H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 використовують </a:t>
            </a:r>
            <a:r>
              <a:rPr lang="uk-UA" sz="24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обробці тканин, дубінні шкіри, виготовленні медичних препаратів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2B1B469-2843-41C8-81D6-7602EAF7A1F5}"/>
              </a:ext>
            </a:extLst>
          </p:cNvPr>
          <p:cNvSpPr txBox="1"/>
          <p:nvPr/>
        </p:nvSpPr>
        <p:spPr>
          <a:xfrm>
            <a:off x="251520" y="591394"/>
            <a:ext cx="25271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Застосування</a:t>
            </a:r>
          </a:p>
        </p:txBody>
      </p:sp>
    </p:spTree>
    <p:extLst>
      <p:ext uri="{BB962C8B-B14F-4D97-AF65-F5344CB8AC3E}">
        <p14:creationId xmlns:p14="http://schemas.microsoft.com/office/powerpoint/2010/main" val="255000325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0DF03523-E45A-48FF-8CA9-E02C0D76D96D}"/>
              </a:ext>
            </a:extLst>
          </p:cNvPr>
          <p:cNvSpPr/>
          <p:nvPr/>
        </p:nvSpPr>
        <p:spPr>
          <a:xfrm>
            <a:off x="251520" y="1613118"/>
            <a:ext cx="864096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Карбонати існують у природі переважно у вигляді кальцій карбонату СаСО</a:t>
            </a:r>
            <a:r>
              <a:rPr lang="uk-UA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Крейда, мармур, вапняки, ракушняк — усе це кальцій карбонат з певним умістом некарбонатних домішок.</a:t>
            </a:r>
          </a:p>
        </p:txBody>
      </p:sp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id="{0CBFB4A3-3A93-4422-9942-AF6CD1CC756D}"/>
              </a:ext>
            </a:extLst>
          </p:cNvPr>
          <p:cNvSpPr/>
          <p:nvPr/>
        </p:nvSpPr>
        <p:spPr>
          <a:xfrm>
            <a:off x="251520" y="3470051"/>
            <a:ext cx="511494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sz="24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використовують</a:t>
            </a:r>
            <a:r>
              <a:rPr lang="ru-RU" sz="24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4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металургії</a:t>
            </a:r>
            <a:r>
              <a:rPr lang="ru-RU" sz="24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будівництві</a:t>
            </a:r>
            <a:r>
              <a:rPr lang="ru-RU" sz="24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виробництві</a:t>
            </a:r>
            <a:r>
              <a:rPr lang="ru-RU" sz="24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скла</a:t>
            </a:r>
            <a:r>
              <a:rPr lang="ru-RU" sz="24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цементу, </a:t>
            </a:r>
            <a:r>
              <a:rPr lang="ru-RU" sz="24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кальцій</a:t>
            </a:r>
            <a:r>
              <a:rPr lang="ru-RU" sz="24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карбіду</a:t>
            </a:r>
            <a:r>
              <a:rPr lang="ru-RU" sz="24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негашеного та гашеного </a:t>
            </a:r>
            <a:r>
              <a:rPr lang="ru-RU" sz="24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вапна</a:t>
            </a:r>
            <a:r>
              <a:rPr lang="ru-RU" sz="24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тощо</a:t>
            </a:r>
            <a:r>
              <a:rPr lang="ru-RU" sz="24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2400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E81FD09-A03C-4590-A1E9-288F7E8F7F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22064" y="3175762"/>
            <a:ext cx="2857500" cy="190500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B806FC3-1F71-4D9E-8A13-DCD4EF9895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80112" y="4346196"/>
            <a:ext cx="1797372" cy="179737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DA21A8D-9A87-457B-9D2A-4A7593DA4FE2}"/>
              </a:ext>
            </a:extLst>
          </p:cNvPr>
          <p:cNvSpPr txBox="1"/>
          <p:nvPr/>
        </p:nvSpPr>
        <p:spPr>
          <a:xfrm>
            <a:off x="251520" y="591394"/>
            <a:ext cx="25271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Застосування</a:t>
            </a:r>
          </a:p>
        </p:txBody>
      </p:sp>
      <p:pic>
        <p:nvPicPr>
          <p:cNvPr id="10" name="Picture 7" descr="http://www.stagneskc.org/images/ScienceIcon.jpg">
            <a:extLst>
              <a:ext uri="{FF2B5EF4-FFF2-40B4-BE49-F238E27FC236}">
                <a16:creationId xmlns:a16="http://schemas.microsoft.com/office/drawing/2014/main" id="{93226455-5127-4B5D-A589-E10644C6DC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D"/>
              </a:clrFrom>
              <a:clrTo>
                <a:srgbClr val="FFFF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-12358"/>
            <a:ext cx="1296144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401466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02509F82-7819-4A61-BA74-0BB7028FD97A}"/>
              </a:ext>
            </a:extLst>
          </p:cNvPr>
          <p:cNvSpPr/>
          <p:nvPr/>
        </p:nvSpPr>
        <p:spPr>
          <a:xfrm>
            <a:off x="323528" y="1803588"/>
            <a:ext cx="849694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 наявністю у воді солей Кальцію і Магнію —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гідрогенкарбонатів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хлоридів та сульфатів — пов'язане поняття жорсткість води. </a:t>
            </a:r>
          </a:p>
          <a:p>
            <a:pPr algn="just"/>
            <a:r>
              <a:rPr lang="uk-UA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Жорсткість води </a:t>
            </a:r>
            <a:r>
              <a:rPr lang="uk-UA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 сукупність властивостей води, зумовлена наявністю катіонів Са</a:t>
            </a:r>
            <a:r>
              <a:rPr lang="uk-UA" sz="2400" baseline="30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2+ </a:t>
            </a:r>
            <a:r>
              <a:rPr lang="uk-UA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 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Mg</a:t>
            </a:r>
            <a:r>
              <a:rPr lang="uk-UA" sz="2400" baseline="30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2+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uk-UA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Ці </a:t>
            </a:r>
            <a:r>
              <a:rPr lang="uk-UA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йони</a:t>
            </a:r>
            <a:r>
              <a:rPr lang="uk-UA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входять до складу солей хлоридів, сульфатів, </a:t>
            </a:r>
            <a:r>
              <a:rPr lang="uk-UA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гідрогенкарбонатів</a:t>
            </a:r>
            <a:r>
              <a:rPr lang="uk-UA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/>
            <a:r>
              <a:rPr lang="uk-UA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Вода, 1 л якої містить до 2 ммоль/л </a:t>
            </a:r>
            <a:r>
              <a:rPr lang="uk-UA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йонів</a:t>
            </a:r>
            <a:r>
              <a:rPr lang="uk-UA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Са</a:t>
            </a:r>
            <a:r>
              <a:rPr lang="uk-UA" sz="2400" i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2+ </a:t>
            </a:r>
            <a:r>
              <a:rPr lang="uk-UA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</a:t>
            </a:r>
            <a:r>
              <a:rPr lang="uk-UA" sz="2400" i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2+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k-UA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вважається м'якою. Вода із вмістом </a:t>
            </a:r>
            <a:r>
              <a:rPr lang="uk-UA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йонів</a:t>
            </a:r>
            <a:r>
              <a:rPr lang="uk-UA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Са</a:t>
            </a:r>
            <a:r>
              <a:rPr lang="uk-UA" sz="2400" i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2+ </a:t>
            </a:r>
            <a:r>
              <a:rPr lang="uk-UA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</a:t>
            </a:r>
            <a:r>
              <a:rPr lang="en-US" sz="2400" i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2+ </a:t>
            </a:r>
            <a:r>
              <a:rPr lang="uk-UA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понад 10 ммоль/л вважається жорсткою. Прикладом м'якої води є дощова вода, жорсткої — вода морів і океанів.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9267767-0447-4AD5-99F5-45B6002A94D9}"/>
              </a:ext>
            </a:extLst>
          </p:cNvPr>
          <p:cNvSpPr txBox="1"/>
          <p:nvPr/>
        </p:nvSpPr>
        <p:spPr>
          <a:xfrm>
            <a:off x="179512" y="548680"/>
            <a:ext cx="308110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Жорсткість води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5CB152C-2E39-4B2C-AAF9-9E32D81678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850" b="90150" l="10000" r="90000">
                        <a14:foregroundMark x1="43143" y1="90150" x2="50857" y2="89507"/>
                        <a14:foregroundMark x1="50857" y1="89507" x2="55429" y2="8993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156176" y="2315"/>
            <a:ext cx="2902010" cy="1936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004348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333AB1A9-D0C0-4FC3-A0E0-01DCD2C79D0E}"/>
              </a:ext>
            </a:extLst>
          </p:cNvPr>
          <p:cNvSpPr/>
          <p:nvPr/>
        </p:nvSpPr>
        <p:spPr>
          <a:xfrm>
            <a:off x="575556" y="1700808"/>
            <a:ext cx="799288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Розрізняють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тимчасову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постійну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загальну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жорсткість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води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B1648E5-5CDE-4616-B94B-A10756F15C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7313" y="3068960"/>
            <a:ext cx="6729374" cy="250395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C051B63-B168-4B42-960F-8809370E12B7}"/>
              </a:ext>
            </a:extLst>
          </p:cNvPr>
          <p:cNvSpPr txBox="1"/>
          <p:nvPr/>
        </p:nvSpPr>
        <p:spPr>
          <a:xfrm>
            <a:off x="179512" y="548680"/>
            <a:ext cx="308110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Жорсткість води</a:t>
            </a:r>
          </a:p>
        </p:txBody>
      </p:sp>
    </p:spTree>
    <p:extLst>
      <p:ext uri="{BB962C8B-B14F-4D97-AF65-F5344CB8AC3E}">
        <p14:creationId xmlns:p14="http://schemas.microsoft.com/office/powerpoint/2010/main" val="408131916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473FD08-53B5-4ABC-A0CC-C7B78D3C2396}"/>
              </a:ext>
            </a:extLst>
          </p:cNvPr>
          <p:cNvSpPr txBox="1"/>
          <p:nvPr/>
        </p:nvSpPr>
        <p:spPr>
          <a:xfrm>
            <a:off x="107504" y="332656"/>
            <a:ext cx="460851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Способи усунення жорсткості води</a:t>
            </a:r>
          </a:p>
        </p:txBody>
      </p:sp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F3D80B5A-E53F-4867-9E7B-789FBC3F6D04}"/>
              </a:ext>
            </a:extLst>
          </p:cNvPr>
          <p:cNvSpPr/>
          <p:nvPr/>
        </p:nvSpPr>
        <p:spPr>
          <a:xfrm>
            <a:off x="323528" y="1628800"/>
            <a:ext cx="849694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Тимчасову жорсткість води усувають кип’ятінням або хімічним способом, додаючи до води кальцій гідроксид (гашене вапно), натрій гідроксид або соду. </a:t>
            </a:r>
          </a:p>
          <a:p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(НСО</a:t>
            </a:r>
            <a:r>
              <a:rPr lang="uk-UA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uk-UA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(ОН)</a:t>
            </a:r>
            <a:r>
              <a:rPr lang="uk-UA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2СаСО</a:t>
            </a:r>
            <a:r>
              <a:rPr lang="uk-UA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↓ + 2Н</a:t>
            </a:r>
            <a:r>
              <a:rPr lang="uk-UA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 </a:t>
            </a:r>
          </a:p>
          <a:p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(НСО</a:t>
            </a:r>
            <a:r>
              <a:rPr lang="uk-UA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uk-UA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+ 2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NaOH =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СаСО</a:t>
            </a:r>
            <a:r>
              <a:rPr lang="uk-UA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↓ +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+ 2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uk-UA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 </a:t>
            </a:r>
          </a:p>
          <a:p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(НСО</a:t>
            </a:r>
            <a:r>
              <a:rPr lang="uk-UA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uk-UA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СаСО</a:t>
            </a:r>
            <a:r>
              <a:rPr lang="uk-UA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↓ + 2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NaHCO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89CE1AE2-5171-446B-9047-6D0A8EE10AFE}"/>
              </a:ext>
            </a:extLst>
          </p:cNvPr>
          <p:cNvSpPr/>
          <p:nvPr/>
        </p:nvSpPr>
        <p:spPr>
          <a:xfrm>
            <a:off x="323528" y="3969777"/>
            <a:ext cx="849694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Постійну жорсткість води усувають хімічним способом за допомогою натрій карбонату (кальцинована сода)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натрій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ортофосфату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аніони яких утворюють з катіонами Кальцію і Магнію нерозчинні сполуки, або воду пропускають через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йонообмінні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колонки.</a:t>
            </a:r>
          </a:p>
        </p:txBody>
      </p:sp>
    </p:spTree>
    <p:extLst>
      <p:ext uri="{BB962C8B-B14F-4D97-AF65-F5344CB8AC3E}">
        <p14:creationId xmlns:p14="http://schemas.microsoft.com/office/powerpoint/2010/main" val="92919917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14F8A32-CFCC-40D7-9326-5E44509485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20" y="404664"/>
            <a:ext cx="5338936" cy="922114"/>
          </a:xfrm>
        </p:spPr>
        <p:txBody>
          <a:bodyPr>
            <a:noAutofit/>
          </a:bodyPr>
          <a:lstStyle/>
          <a:p>
            <a:r>
              <a:rPr lang="uk-UA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Вплив жорсткості води на здоров’я людини</a:t>
            </a:r>
            <a:endParaRPr lang="ru-RU" sz="3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674B1BE-5F7B-410A-AC97-38A0115BC7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2352" y="1700808"/>
            <a:ext cx="8579296" cy="4525963"/>
          </a:xfrm>
        </p:spPr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v"/>
            </a:pP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Висока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концент­рація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йонів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Кальцію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Магнію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воді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впливає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насамперед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шкіру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волосся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Як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наслідок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виникають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подразнення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висипи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лупа.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жорсткої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води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псується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волосся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воно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стає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ламким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випадає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Тому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після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миття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волосся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важливо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сполоснути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кип’яченою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водою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підкисленою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водою.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Потрапляючи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надмірній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кількості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сполуки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Кальцію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Магнію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призводять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появи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каміння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нирках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порушують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роботу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серцево-судинної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2050" name="Picture 2" descr="Жорстка вода та здоров'я. Як впливає тверда вода на організм людини? -  Akvantis">
            <a:extLst>
              <a:ext uri="{FF2B5EF4-FFF2-40B4-BE49-F238E27FC236}">
                <a16:creationId xmlns:a16="http://schemas.microsoft.com/office/drawing/2014/main" id="{9508F21E-31E5-4B4B-ACEF-461DD9C73A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884" y="4847223"/>
            <a:ext cx="2153394" cy="1242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B9ACE4F-AEC1-4149-B005-26E613876E4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5060"/>
          <a:stretch/>
        </p:blipFill>
        <p:spPr>
          <a:xfrm>
            <a:off x="3275856" y="4847223"/>
            <a:ext cx="2323365" cy="1269429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D3C1284-3EBB-4553-ADC3-FF1A1862DA4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18267"/>
          <a:stretch/>
        </p:blipFill>
        <p:spPr>
          <a:xfrm>
            <a:off x="5978799" y="4847223"/>
            <a:ext cx="2550422" cy="1273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018080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9EBA9CB-3FC1-417B-AFC9-F5BC30B1380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6491"/>
          <a:stretch/>
        </p:blipFill>
        <p:spPr>
          <a:xfrm>
            <a:off x="0" y="1124744"/>
            <a:ext cx="9144000" cy="547260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1D1E629-361E-4C75-93C4-B9222EF9073D}"/>
              </a:ext>
            </a:extLst>
          </p:cNvPr>
          <p:cNvSpPr txBox="1"/>
          <p:nvPr/>
        </p:nvSpPr>
        <p:spPr>
          <a:xfrm>
            <a:off x="2754258" y="260648"/>
            <a:ext cx="36354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Узагальнення знань</a:t>
            </a:r>
          </a:p>
        </p:txBody>
      </p:sp>
    </p:spTree>
    <p:extLst>
      <p:ext uri="{BB962C8B-B14F-4D97-AF65-F5344CB8AC3E}">
        <p14:creationId xmlns:p14="http://schemas.microsoft.com/office/powerpoint/2010/main" val="122705583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3818A800-BCF8-451D-8C01-6A6F0EB829BC}"/>
              </a:ext>
            </a:extLst>
          </p:cNvPr>
          <p:cNvSpPr/>
          <p:nvPr/>
        </p:nvSpPr>
        <p:spPr>
          <a:xfrm>
            <a:off x="431540" y="1988840"/>
            <a:ext cx="828092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uk-UA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Електронний ресурс: 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https://uahistory.co/pidruchniki/yaroshenko-chemistry-11-class-2019-standard-level/30.php</a:t>
            </a:r>
            <a:r>
              <a:rPr lang="uk-UA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just">
              <a:buFont typeface="+mj-lt"/>
              <a:buAutoNum type="arabicPeriod"/>
            </a:pP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Практичний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аспект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використання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технології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графіки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уроках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хімії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старшій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школі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: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збірник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/ автор-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розробник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А. В.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Метейко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за ред. І. В. Удовиченко.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Суми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: НВВ КЗ СОІППО, 2022. 84 с.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uk-UA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Хімія (рівень стандарту): </a:t>
            </a:r>
            <a:r>
              <a:rPr lang="uk-UA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підруч</a:t>
            </a:r>
            <a:r>
              <a:rPr lang="uk-UA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для 11 класу </a:t>
            </a:r>
            <a:r>
              <a:rPr lang="uk-UA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закл</a:t>
            </a:r>
            <a:r>
              <a:rPr lang="uk-UA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загал. серед. освіти / Олексій Григорович. – Харків: Вид-во «Ранок», 2019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A853A00-3205-4D97-AA22-7E394B1672C4}"/>
              </a:ext>
            </a:extLst>
          </p:cNvPr>
          <p:cNvSpPr txBox="1"/>
          <p:nvPr/>
        </p:nvSpPr>
        <p:spPr>
          <a:xfrm>
            <a:off x="323528" y="620688"/>
            <a:ext cx="181594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Джерела:</a:t>
            </a:r>
          </a:p>
        </p:txBody>
      </p:sp>
    </p:spTree>
    <p:extLst>
      <p:ext uri="{BB962C8B-B14F-4D97-AF65-F5344CB8AC3E}">
        <p14:creationId xmlns:p14="http://schemas.microsoft.com/office/powerpoint/2010/main" val="405758539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1">
  <a:themeElements>
    <a:clrScheme name="Биохимия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Биохимия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3200" b="0" i="0" u="none" strike="noStrike" cap="none" normalizeH="0" baseline="0" smtClean="0">
            <a:ln>
              <a:noFill/>
            </a:ln>
            <a:solidFill>
              <a:srgbClr val="003366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3200" b="0" i="0" u="none" strike="noStrike" cap="none" normalizeH="0" baseline="0" smtClean="0">
            <a:ln>
              <a:noFill/>
            </a:ln>
            <a:solidFill>
              <a:srgbClr val="003366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Биохимия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охимия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охимия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охимия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охимия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охимия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Тема1" id="{875E370B-9326-4294-9356-24D7A7D44C27}" vid="{B596BEAE-8391-47C3-B6C0-808DFC14467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</Template>
  <TotalTime>529</TotalTime>
  <Words>1043</Words>
  <Application>Microsoft Office PowerPoint</Application>
  <PresentationFormat>Екран (4:3)</PresentationFormat>
  <Paragraphs>78</Paragraphs>
  <Slides>22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22</vt:i4>
      </vt:variant>
    </vt:vector>
  </HeadingPairs>
  <TitlesOfParts>
    <vt:vector size="27" baseType="lpstr">
      <vt:lpstr>Arial</vt:lpstr>
      <vt:lpstr>Cambria Math</vt:lpstr>
      <vt:lpstr>Times New Roman</vt:lpstr>
      <vt:lpstr>Wingdings</vt:lpstr>
      <vt:lpstr>Тема1</vt:lpstr>
      <vt:lpstr>Солі, їх поширення в природі. Середні та кислі солі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Види солей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Вплив жорсткості води на здоров’я людини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Наталья Евгеньевна Караваева</dc:creator>
  <cp:lastModifiedBy>Стрельченко Дмитро Сергійович</cp:lastModifiedBy>
  <cp:revision>22</cp:revision>
  <dcterms:created xsi:type="dcterms:W3CDTF">2014-07-22T11:28:51Z</dcterms:created>
  <dcterms:modified xsi:type="dcterms:W3CDTF">2023-03-09T14:25:36Z</dcterms:modified>
</cp:coreProperties>
</file>