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77" r:id="rId3"/>
    <p:sldId id="266" r:id="rId4"/>
    <p:sldId id="276" r:id="rId5"/>
    <p:sldId id="278" r:id="rId6"/>
    <p:sldId id="279" r:id="rId7"/>
    <p:sldId id="280" r:id="rId8"/>
    <p:sldId id="281" r:id="rId9"/>
    <p:sldId id="282" r:id="rId10"/>
    <p:sldId id="283" r:id="rId11"/>
    <p:sldId id="284" r:id="rId12"/>
  </p:sldIdLst>
  <p:sldSz cx="12192000" cy="6858000"/>
  <p:notesSz cx="6858000" cy="9144000"/>
  <p:embeddedFontLst>
    <p:embeddedFont>
      <p:font typeface="Abril Fatface" charset="0"/>
      <p:regular r:id="rId14"/>
    </p:embeddedFont>
    <p:embeddedFont>
      <p:font typeface="Montserrat" charset="-52"/>
      <p:regular r:id="rId15"/>
      <p:bold r:id="rId16"/>
      <p:italic r:id="rId17"/>
      <p:boldItalic r:id="rId18"/>
    </p:embeddedFont>
    <p:embeddedFont>
      <p:font typeface="Handlee" charset="0"/>
      <p:regular r:id="rId19"/>
    </p:embeddedFont>
    <p:embeddedFont>
      <p:font typeface="Barlow Condensed" charset="0"/>
      <p:regular r:id="rId20"/>
      <p:bold r:id="rId21"/>
      <p:italic r:id="rId22"/>
      <p:boldItalic r:id="rId23"/>
    </p:embeddedFont>
    <p:embeddedFont>
      <p:font typeface="Calibri" pitchFamily="34" charset="0"/>
      <p:regular r:id="rId24"/>
      <p:bold r:id="rId25"/>
      <p:italic r:id="rId26"/>
      <p:boldItalic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>
        <p:scale>
          <a:sx n="87" d="100"/>
          <a:sy n="87" d="100"/>
        </p:scale>
        <p:origin x="-138" y="1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6fd8ccc017_0_3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6fd8ccc017_0_3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>
  <p:cSld name="CUSTOM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r" rtl="0">
              <a:buNone/>
              <a:defRPr sz="1300">
                <a:solidFill>
                  <a:schemeClr val="dk2"/>
                </a:solidFill>
              </a:defRPr>
            </a:lvl1pPr>
            <a:lvl2pPr lvl="1" algn="r" rtl="0">
              <a:buNone/>
              <a:defRPr sz="1300">
                <a:solidFill>
                  <a:schemeClr val="dk2"/>
                </a:solidFill>
              </a:defRPr>
            </a:lvl2pPr>
            <a:lvl3pPr lvl="2" algn="r" rtl="0">
              <a:buNone/>
              <a:defRPr sz="1300">
                <a:solidFill>
                  <a:schemeClr val="dk2"/>
                </a:solidFill>
              </a:defRPr>
            </a:lvl3pPr>
            <a:lvl4pPr lvl="3" algn="r" rtl="0">
              <a:buNone/>
              <a:defRPr sz="1300">
                <a:solidFill>
                  <a:schemeClr val="dk2"/>
                </a:solidFill>
              </a:defRPr>
            </a:lvl4pPr>
            <a:lvl5pPr lvl="4" algn="r" rtl="0">
              <a:buNone/>
              <a:defRPr sz="1300">
                <a:solidFill>
                  <a:schemeClr val="dk2"/>
                </a:solidFill>
              </a:defRPr>
            </a:lvl5pPr>
            <a:lvl6pPr lvl="5" algn="r" rtl="0">
              <a:buNone/>
              <a:defRPr sz="1300">
                <a:solidFill>
                  <a:schemeClr val="dk2"/>
                </a:solidFill>
              </a:defRPr>
            </a:lvl6pPr>
            <a:lvl7pPr lvl="6" algn="r" rtl="0">
              <a:buNone/>
              <a:defRPr sz="1300">
                <a:solidFill>
                  <a:schemeClr val="dk2"/>
                </a:solidFill>
              </a:defRPr>
            </a:lvl7pPr>
            <a:lvl8pPr lvl="7" algn="r" rtl="0">
              <a:buNone/>
              <a:defRPr sz="1300">
                <a:solidFill>
                  <a:schemeClr val="dk2"/>
                </a:solidFill>
              </a:defRPr>
            </a:lvl8pPr>
            <a:lvl9pPr lvl="8" algn="r" rtl="0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-1438250" y="-1400750"/>
            <a:ext cx="2801400" cy="2801400"/>
          </a:xfrm>
          <a:prstGeom prst="pie">
            <a:avLst>
              <a:gd name="adj1" fmla="val 0"/>
              <a:gd name="adj2" fmla="val 545640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2"/>
          <p:cNvSpPr/>
          <p:nvPr/>
        </p:nvSpPr>
        <p:spPr>
          <a:xfrm rot="10800000">
            <a:off x="1202325" y="5427175"/>
            <a:ext cx="2880600" cy="2880600"/>
          </a:xfrm>
          <a:prstGeom prst="pie">
            <a:avLst>
              <a:gd name="adj1" fmla="val 0"/>
              <a:gd name="adj2" fmla="val 545640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;p2"/>
          <p:cNvSpPr/>
          <p:nvPr/>
        </p:nvSpPr>
        <p:spPr>
          <a:xfrm rot="5400000">
            <a:off x="9715301" y="-2520801"/>
            <a:ext cx="5041500" cy="5041500"/>
          </a:xfrm>
          <a:prstGeom prst="pie">
            <a:avLst>
              <a:gd name="adj1" fmla="val 0"/>
              <a:gd name="adj2" fmla="val 5456402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2"/>
          <p:cNvSpPr/>
          <p:nvPr/>
        </p:nvSpPr>
        <p:spPr>
          <a:xfrm>
            <a:off x="10786200" y="-75"/>
            <a:ext cx="107400" cy="1056900"/>
          </a:xfrm>
          <a:prstGeom prst="rect">
            <a:avLst/>
          </a:prstGeom>
          <a:solidFill>
            <a:srgbClr val="FEFD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16;p2"/>
          <p:cNvSpPr/>
          <p:nvPr/>
        </p:nvSpPr>
        <p:spPr>
          <a:xfrm>
            <a:off x="10987633" y="-75"/>
            <a:ext cx="107400" cy="1056900"/>
          </a:xfrm>
          <a:prstGeom prst="rect">
            <a:avLst/>
          </a:prstGeom>
          <a:solidFill>
            <a:srgbClr val="FEFD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17;p2"/>
          <p:cNvSpPr/>
          <p:nvPr/>
        </p:nvSpPr>
        <p:spPr>
          <a:xfrm>
            <a:off x="11189063" y="-75"/>
            <a:ext cx="107400" cy="1056900"/>
          </a:xfrm>
          <a:prstGeom prst="rect">
            <a:avLst/>
          </a:prstGeom>
          <a:solidFill>
            <a:srgbClr val="FEFD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18;p2"/>
          <p:cNvSpPr/>
          <p:nvPr/>
        </p:nvSpPr>
        <p:spPr>
          <a:xfrm rot="-5400000">
            <a:off x="-1337300" y="1615999"/>
            <a:ext cx="2599500" cy="2599500"/>
          </a:xfrm>
          <a:prstGeom prst="pie">
            <a:avLst>
              <a:gd name="adj1" fmla="val 0"/>
              <a:gd name="adj2" fmla="val 5456402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2"/>
          <p:cNvSpPr/>
          <p:nvPr/>
        </p:nvSpPr>
        <p:spPr>
          <a:xfrm rot="5400000">
            <a:off x="9139650" y="-251575"/>
            <a:ext cx="1195200" cy="1195200"/>
          </a:xfrm>
          <a:prstGeom prst="pie">
            <a:avLst>
              <a:gd name="adj1" fmla="val 16185610"/>
              <a:gd name="adj2" fmla="val 5357911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2"/>
          <p:cNvSpPr/>
          <p:nvPr/>
        </p:nvSpPr>
        <p:spPr>
          <a:xfrm flipH="1">
            <a:off x="9939059" y="4591825"/>
            <a:ext cx="2267416" cy="2267419"/>
          </a:xfrm>
          <a:custGeom>
            <a:avLst/>
            <a:gdLst/>
            <a:ahLst/>
            <a:cxnLst/>
            <a:rect l="l" t="t" r="r" b="b"/>
            <a:pathLst>
              <a:path w="1270261" h="1270263" extrusionOk="0">
                <a:moveTo>
                  <a:pt x="0" y="0"/>
                </a:moveTo>
                <a:lnTo>
                  <a:pt x="129876" y="6558"/>
                </a:lnTo>
                <a:cubicBezTo>
                  <a:pt x="770413" y="71609"/>
                  <a:pt x="1270261" y="612563"/>
                  <a:pt x="1270261" y="1270262"/>
                </a:cubicBezTo>
                <a:lnTo>
                  <a:pt x="1270261" y="1270263"/>
                </a:lnTo>
                <a:lnTo>
                  <a:pt x="635130" y="1270263"/>
                </a:lnTo>
                <a:lnTo>
                  <a:pt x="635130" y="1270262"/>
                </a:lnTo>
                <a:cubicBezTo>
                  <a:pt x="635130" y="963336"/>
                  <a:pt x="417419" y="707258"/>
                  <a:pt x="128000" y="648035"/>
                </a:cubicBezTo>
                <a:lnTo>
                  <a:pt x="0" y="63513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2"/>
          <p:cNvSpPr/>
          <p:nvPr/>
        </p:nvSpPr>
        <p:spPr>
          <a:xfrm rot="5400000">
            <a:off x="4723790" y="5673474"/>
            <a:ext cx="409823" cy="1498123"/>
          </a:xfrm>
          <a:custGeom>
            <a:avLst/>
            <a:gdLst/>
            <a:ahLst/>
            <a:cxnLst/>
            <a:rect l="l" t="t" r="r" b="b"/>
            <a:pathLst>
              <a:path w="410850" h="1501878" extrusionOk="0">
                <a:moveTo>
                  <a:pt x="364520" y="1478716"/>
                </a:moveTo>
                <a:cubicBezTo>
                  <a:pt x="364520" y="1465923"/>
                  <a:pt x="374892" y="1455553"/>
                  <a:pt x="387688" y="1455553"/>
                </a:cubicBezTo>
                <a:cubicBezTo>
                  <a:pt x="400481" y="1455553"/>
                  <a:pt x="410850" y="1465923"/>
                  <a:pt x="410850" y="1478716"/>
                </a:cubicBezTo>
                <a:cubicBezTo>
                  <a:pt x="410850" y="1491509"/>
                  <a:pt x="400481" y="1501878"/>
                  <a:pt x="387688" y="1501878"/>
                </a:cubicBezTo>
                <a:cubicBezTo>
                  <a:pt x="374892" y="1501878"/>
                  <a:pt x="364520" y="1491509"/>
                  <a:pt x="364520" y="1478716"/>
                </a:cubicBezTo>
                <a:close/>
                <a:moveTo>
                  <a:pt x="362457" y="751977"/>
                </a:moveTo>
                <a:cubicBezTo>
                  <a:pt x="362457" y="739182"/>
                  <a:pt x="372828" y="728810"/>
                  <a:pt x="385624" y="728810"/>
                </a:cubicBezTo>
                <a:cubicBezTo>
                  <a:pt x="398417" y="728810"/>
                  <a:pt x="408787" y="739182"/>
                  <a:pt x="408787" y="751977"/>
                </a:cubicBezTo>
                <a:cubicBezTo>
                  <a:pt x="408787" y="764771"/>
                  <a:pt x="398417" y="775143"/>
                  <a:pt x="385624" y="775143"/>
                </a:cubicBezTo>
                <a:cubicBezTo>
                  <a:pt x="372828" y="775143"/>
                  <a:pt x="362457" y="764771"/>
                  <a:pt x="362457" y="751977"/>
                </a:cubicBezTo>
                <a:close/>
                <a:moveTo>
                  <a:pt x="360392" y="923339"/>
                </a:moveTo>
                <a:cubicBezTo>
                  <a:pt x="360392" y="910547"/>
                  <a:pt x="370763" y="900174"/>
                  <a:pt x="383559" y="900174"/>
                </a:cubicBezTo>
                <a:cubicBezTo>
                  <a:pt x="396353" y="900174"/>
                  <a:pt x="406723" y="910547"/>
                  <a:pt x="406723" y="923339"/>
                </a:cubicBezTo>
                <a:cubicBezTo>
                  <a:pt x="406723" y="936134"/>
                  <a:pt x="396353" y="946506"/>
                  <a:pt x="383559" y="946506"/>
                </a:cubicBezTo>
                <a:cubicBezTo>
                  <a:pt x="370763" y="946506"/>
                  <a:pt x="360392" y="936134"/>
                  <a:pt x="360392" y="923339"/>
                </a:cubicBezTo>
                <a:close/>
                <a:moveTo>
                  <a:pt x="360391" y="1115348"/>
                </a:moveTo>
                <a:cubicBezTo>
                  <a:pt x="360391" y="1102553"/>
                  <a:pt x="370763" y="1092182"/>
                  <a:pt x="383558" y="1092182"/>
                </a:cubicBezTo>
                <a:cubicBezTo>
                  <a:pt x="396353" y="1092182"/>
                  <a:pt x="406723" y="1102553"/>
                  <a:pt x="406723" y="1115348"/>
                </a:cubicBezTo>
                <a:cubicBezTo>
                  <a:pt x="406723" y="1128143"/>
                  <a:pt x="396353" y="1138515"/>
                  <a:pt x="383558" y="1138515"/>
                </a:cubicBezTo>
                <a:cubicBezTo>
                  <a:pt x="370763" y="1138515"/>
                  <a:pt x="360391" y="1128143"/>
                  <a:pt x="360391" y="1115348"/>
                </a:cubicBezTo>
                <a:close/>
                <a:moveTo>
                  <a:pt x="358329" y="23166"/>
                </a:moveTo>
                <a:cubicBezTo>
                  <a:pt x="358329" y="10372"/>
                  <a:pt x="368702" y="0"/>
                  <a:pt x="381496" y="0"/>
                </a:cubicBezTo>
                <a:cubicBezTo>
                  <a:pt x="394291" y="0"/>
                  <a:pt x="404661" y="10372"/>
                  <a:pt x="404661" y="23166"/>
                </a:cubicBezTo>
                <a:cubicBezTo>
                  <a:pt x="404661" y="35960"/>
                  <a:pt x="394291" y="46332"/>
                  <a:pt x="381496" y="46332"/>
                </a:cubicBezTo>
                <a:cubicBezTo>
                  <a:pt x="368702" y="46332"/>
                  <a:pt x="358329" y="35960"/>
                  <a:pt x="358329" y="23166"/>
                </a:cubicBezTo>
                <a:close/>
                <a:moveTo>
                  <a:pt x="358325" y="1286711"/>
                </a:moveTo>
                <a:cubicBezTo>
                  <a:pt x="358325" y="1273917"/>
                  <a:pt x="368698" y="1263547"/>
                  <a:pt x="381492" y="1263547"/>
                </a:cubicBezTo>
                <a:cubicBezTo>
                  <a:pt x="394287" y="1263547"/>
                  <a:pt x="404657" y="1273917"/>
                  <a:pt x="404657" y="1286711"/>
                </a:cubicBezTo>
                <a:cubicBezTo>
                  <a:pt x="404657" y="1299507"/>
                  <a:pt x="394287" y="1309877"/>
                  <a:pt x="381492" y="1309877"/>
                </a:cubicBezTo>
                <a:cubicBezTo>
                  <a:pt x="368698" y="1309877"/>
                  <a:pt x="358325" y="1299507"/>
                  <a:pt x="358325" y="1286711"/>
                </a:cubicBezTo>
                <a:close/>
                <a:moveTo>
                  <a:pt x="356265" y="194529"/>
                </a:moveTo>
                <a:cubicBezTo>
                  <a:pt x="356265" y="181735"/>
                  <a:pt x="366637" y="171363"/>
                  <a:pt x="379431" y="171363"/>
                </a:cubicBezTo>
                <a:cubicBezTo>
                  <a:pt x="392227" y="171363"/>
                  <a:pt x="402597" y="181735"/>
                  <a:pt x="402597" y="194529"/>
                </a:cubicBezTo>
                <a:cubicBezTo>
                  <a:pt x="402597" y="207323"/>
                  <a:pt x="392227" y="217695"/>
                  <a:pt x="379431" y="217695"/>
                </a:cubicBezTo>
                <a:cubicBezTo>
                  <a:pt x="366637" y="217695"/>
                  <a:pt x="356265" y="207323"/>
                  <a:pt x="356265" y="194529"/>
                </a:cubicBezTo>
                <a:close/>
                <a:moveTo>
                  <a:pt x="356264" y="386541"/>
                </a:moveTo>
                <a:cubicBezTo>
                  <a:pt x="356264" y="373746"/>
                  <a:pt x="366637" y="363375"/>
                  <a:pt x="379431" y="363375"/>
                </a:cubicBezTo>
                <a:cubicBezTo>
                  <a:pt x="392226" y="363375"/>
                  <a:pt x="402597" y="373746"/>
                  <a:pt x="402597" y="386541"/>
                </a:cubicBezTo>
                <a:cubicBezTo>
                  <a:pt x="402597" y="399334"/>
                  <a:pt x="392226" y="409706"/>
                  <a:pt x="379431" y="409706"/>
                </a:cubicBezTo>
                <a:cubicBezTo>
                  <a:pt x="366637" y="409706"/>
                  <a:pt x="356264" y="399334"/>
                  <a:pt x="356264" y="386541"/>
                </a:cubicBezTo>
                <a:close/>
                <a:moveTo>
                  <a:pt x="354199" y="557904"/>
                </a:moveTo>
                <a:cubicBezTo>
                  <a:pt x="354199" y="545110"/>
                  <a:pt x="364572" y="534738"/>
                  <a:pt x="377366" y="534738"/>
                </a:cubicBezTo>
                <a:cubicBezTo>
                  <a:pt x="390162" y="534738"/>
                  <a:pt x="400532" y="545110"/>
                  <a:pt x="400532" y="557904"/>
                </a:cubicBezTo>
                <a:cubicBezTo>
                  <a:pt x="400532" y="570697"/>
                  <a:pt x="390162" y="581069"/>
                  <a:pt x="377366" y="581069"/>
                </a:cubicBezTo>
                <a:cubicBezTo>
                  <a:pt x="364572" y="581069"/>
                  <a:pt x="354199" y="570697"/>
                  <a:pt x="354199" y="557904"/>
                </a:cubicBezTo>
                <a:close/>
                <a:moveTo>
                  <a:pt x="187418" y="1478716"/>
                </a:moveTo>
                <a:cubicBezTo>
                  <a:pt x="187418" y="1465923"/>
                  <a:pt x="197790" y="1455553"/>
                  <a:pt x="210584" y="1455553"/>
                </a:cubicBezTo>
                <a:cubicBezTo>
                  <a:pt x="223378" y="1455553"/>
                  <a:pt x="233750" y="1465923"/>
                  <a:pt x="233750" y="1478716"/>
                </a:cubicBezTo>
                <a:cubicBezTo>
                  <a:pt x="233750" y="1491509"/>
                  <a:pt x="223378" y="1501878"/>
                  <a:pt x="210584" y="1501878"/>
                </a:cubicBezTo>
                <a:cubicBezTo>
                  <a:pt x="197790" y="1501878"/>
                  <a:pt x="187418" y="1491509"/>
                  <a:pt x="187418" y="1478716"/>
                </a:cubicBezTo>
                <a:close/>
                <a:moveTo>
                  <a:pt x="185354" y="751977"/>
                </a:moveTo>
                <a:cubicBezTo>
                  <a:pt x="185354" y="739182"/>
                  <a:pt x="195726" y="728810"/>
                  <a:pt x="208520" y="728810"/>
                </a:cubicBezTo>
                <a:cubicBezTo>
                  <a:pt x="221314" y="728810"/>
                  <a:pt x="231686" y="739182"/>
                  <a:pt x="231686" y="751977"/>
                </a:cubicBezTo>
                <a:cubicBezTo>
                  <a:pt x="231686" y="764771"/>
                  <a:pt x="221314" y="775143"/>
                  <a:pt x="208520" y="775143"/>
                </a:cubicBezTo>
                <a:cubicBezTo>
                  <a:pt x="195726" y="775143"/>
                  <a:pt x="185354" y="764771"/>
                  <a:pt x="185354" y="751977"/>
                </a:cubicBezTo>
                <a:close/>
                <a:moveTo>
                  <a:pt x="183290" y="923339"/>
                </a:moveTo>
                <a:cubicBezTo>
                  <a:pt x="183290" y="910547"/>
                  <a:pt x="193662" y="900174"/>
                  <a:pt x="206456" y="900174"/>
                </a:cubicBezTo>
                <a:cubicBezTo>
                  <a:pt x="219249" y="900174"/>
                  <a:pt x="229621" y="910547"/>
                  <a:pt x="229621" y="923339"/>
                </a:cubicBezTo>
                <a:cubicBezTo>
                  <a:pt x="229621" y="936134"/>
                  <a:pt x="219249" y="946506"/>
                  <a:pt x="206456" y="946506"/>
                </a:cubicBezTo>
                <a:cubicBezTo>
                  <a:pt x="193662" y="946506"/>
                  <a:pt x="183290" y="936134"/>
                  <a:pt x="183290" y="923339"/>
                </a:cubicBezTo>
                <a:close/>
                <a:moveTo>
                  <a:pt x="183289" y="1115348"/>
                </a:moveTo>
                <a:cubicBezTo>
                  <a:pt x="183289" y="1102553"/>
                  <a:pt x="193661" y="1092182"/>
                  <a:pt x="206455" y="1092182"/>
                </a:cubicBezTo>
                <a:cubicBezTo>
                  <a:pt x="219249" y="1092182"/>
                  <a:pt x="229621" y="1102553"/>
                  <a:pt x="229621" y="1115348"/>
                </a:cubicBezTo>
                <a:cubicBezTo>
                  <a:pt x="229621" y="1128143"/>
                  <a:pt x="219249" y="1138515"/>
                  <a:pt x="206455" y="1138515"/>
                </a:cubicBezTo>
                <a:cubicBezTo>
                  <a:pt x="193661" y="1138515"/>
                  <a:pt x="183289" y="1128143"/>
                  <a:pt x="183289" y="1115348"/>
                </a:cubicBezTo>
                <a:close/>
                <a:moveTo>
                  <a:pt x="181228" y="23166"/>
                </a:moveTo>
                <a:cubicBezTo>
                  <a:pt x="181228" y="10372"/>
                  <a:pt x="191600" y="0"/>
                  <a:pt x="204394" y="0"/>
                </a:cubicBezTo>
                <a:cubicBezTo>
                  <a:pt x="217188" y="0"/>
                  <a:pt x="227560" y="10372"/>
                  <a:pt x="227560" y="23166"/>
                </a:cubicBezTo>
                <a:cubicBezTo>
                  <a:pt x="227560" y="35960"/>
                  <a:pt x="217188" y="46332"/>
                  <a:pt x="204394" y="46332"/>
                </a:cubicBezTo>
                <a:cubicBezTo>
                  <a:pt x="191600" y="46332"/>
                  <a:pt x="181228" y="35960"/>
                  <a:pt x="181228" y="23166"/>
                </a:cubicBezTo>
                <a:close/>
                <a:moveTo>
                  <a:pt x="181225" y="1286711"/>
                </a:moveTo>
                <a:cubicBezTo>
                  <a:pt x="181225" y="1273917"/>
                  <a:pt x="191597" y="1263547"/>
                  <a:pt x="204391" y="1263547"/>
                </a:cubicBezTo>
                <a:cubicBezTo>
                  <a:pt x="217185" y="1263547"/>
                  <a:pt x="227557" y="1273917"/>
                  <a:pt x="227557" y="1286711"/>
                </a:cubicBezTo>
                <a:cubicBezTo>
                  <a:pt x="227557" y="1299507"/>
                  <a:pt x="217185" y="1309877"/>
                  <a:pt x="204391" y="1309877"/>
                </a:cubicBezTo>
                <a:cubicBezTo>
                  <a:pt x="191597" y="1309877"/>
                  <a:pt x="181225" y="1299507"/>
                  <a:pt x="181225" y="1286711"/>
                </a:cubicBezTo>
                <a:close/>
                <a:moveTo>
                  <a:pt x="179162" y="194529"/>
                </a:moveTo>
                <a:cubicBezTo>
                  <a:pt x="179162" y="181735"/>
                  <a:pt x="189534" y="171363"/>
                  <a:pt x="202328" y="171363"/>
                </a:cubicBezTo>
                <a:cubicBezTo>
                  <a:pt x="215122" y="171363"/>
                  <a:pt x="225494" y="181735"/>
                  <a:pt x="225494" y="194529"/>
                </a:cubicBezTo>
                <a:cubicBezTo>
                  <a:pt x="225494" y="207323"/>
                  <a:pt x="215122" y="217695"/>
                  <a:pt x="202328" y="217695"/>
                </a:cubicBezTo>
                <a:cubicBezTo>
                  <a:pt x="189534" y="217695"/>
                  <a:pt x="179162" y="207323"/>
                  <a:pt x="179162" y="194529"/>
                </a:cubicBezTo>
                <a:close/>
                <a:moveTo>
                  <a:pt x="179162" y="386541"/>
                </a:moveTo>
                <a:cubicBezTo>
                  <a:pt x="179162" y="373746"/>
                  <a:pt x="189534" y="363375"/>
                  <a:pt x="202328" y="363375"/>
                </a:cubicBezTo>
                <a:cubicBezTo>
                  <a:pt x="215122" y="363375"/>
                  <a:pt x="225494" y="373746"/>
                  <a:pt x="225494" y="386541"/>
                </a:cubicBezTo>
                <a:cubicBezTo>
                  <a:pt x="225494" y="399334"/>
                  <a:pt x="215122" y="409706"/>
                  <a:pt x="202328" y="409706"/>
                </a:cubicBezTo>
                <a:cubicBezTo>
                  <a:pt x="189534" y="409706"/>
                  <a:pt x="179162" y="399334"/>
                  <a:pt x="179162" y="386541"/>
                </a:cubicBezTo>
                <a:close/>
                <a:moveTo>
                  <a:pt x="177098" y="557904"/>
                </a:moveTo>
                <a:cubicBezTo>
                  <a:pt x="177098" y="545110"/>
                  <a:pt x="187470" y="534738"/>
                  <a:pt x="200263" y="534738"/>
                </a:cubicBezTo>
                <a:cubicBezTo>
                  <a:pt x="213057" y="534738"/>
                  <a:pt x="223429" y="545110"/>
                  <a:pt x="223429" y="557904"/>
                </a:cubicBezTo>
                <a:cubicBezTo>
                  <a:pt x="223429" y="570697"/>
                  <a:pt x="213057" y="581069"/>
                  <a:pt x="200263" y="581069"/>
                </a:cubicBezTo>
                <a:cubicBezTo>
                  <a:pt x="187470" y="581069"/>
                  <a:pt x="177098" y="570697"/>
                  <a:pt x="177098" y="557904"/>
                </a:cubicBezTo>
                <a:close/>
                <a:moveTo>
                  <a:pt x="10320" y="1478716"/>
                </a:moveTo>
                <a:cubicBezTo>
                  <a:pt x="10320" y="1465923"/>
                  <a:pt x="20692" y="1455553"/>
                  <a:pt x="33486" y="1455553"/>
                </a:cubicBezTo>
                <a:cubicBezTo>
                  <a:pt x="46280" y="1455553"/>
                  <a:pt x="56652" y="1465923"/>
                  <a:pt x="56652" y="1478716"/>
                </a:cubicBezTo>
                <a:cubicBezTo>
                  <a:pt x="56652" y="1491509"/>
                  <a:pt x="46280" y="1501878"/>
                  <a:pt x="33486" y="1501878"/>
                </a:cubicBezTo>
                <a:cubicBezTo>
                  <a:pt x="20692" y="1501878"/>
                  <a:pt x="10320" y="1491509"/>
                  <a:pt x="10320" y="1478716"/>
                </a:cubicBezTo>
                <a:close/>
                <a:moveTo>
                  <a:pt x="8256" y="751977"/>
                </a:moveTo>
                <a:cubicBezTo>
                  <a:pt x="8256" y="739182"/>
                  <a:pt x="18628" y="728810"/>
                  <a:pt x="31422" y="728810"/>
                </a:cubicBezTo>
                <a:cubicBezTo>
                  <a:pt x="44216" y="728810"/>
                  <a:pt x="54588" y="739182"/>
                  <a:pt x="54588" y="751977"/>
                </a:cubicBezTo>
                <a:cubicBezTo>
                  <a:pt x="54588" y="764771"/>
                  <a:pt x="44216" y="775143"/>
                  <a:pt x="31422" y="775143"/>
                </a:cubicBezTo>
                <a:cubicBezTo>
                  <a:pt x="18628" y="775143"/>
                  <a:pt x="8256" y="764771"/>
                  <a:pt x="8256" y="751977"/>
                </a:cubicBezTo>
                <a:close/>
                <a:moveTo>
                  <a:pt x="6192" y="923339"/>
                </a:moveTo>
                <a:cubicBezTo>
                  <a:pt x="6192" y="910547"/>
                  <a:pt x="16564" y="900174"/>
                  <a:pt x="29357" y="900174"/>
                </a:cubicBezTo>
                <a:cubicBezTo>
                  <a:pt x="42151" y="900174"/>
                  <a:pt x="52523" y="910547"/>
                  <a:pt x="52523" y="923339"/>
                </a:cubicBezTo>
                <a:cubicBezTo>
                  <a:pt x="52523" y="936134"/>
                  <a:pt x="42151" y="946506"/>
                  <a:pt x="29357" y="946506"/>
                </a:cubicBezTo>
                <a:cubicBezTo>
                  <a:pt x="16564" y="946506"/>
                  <a:pt x="6192" y="936134"/>
                  <a:pt x="6192" y="923339"/>
                </a:cubicBezTo>
                <a:close/>
                <a:moveTo>
                  <a:pt x="6191" y="1115348"/>
                </a:moveTo>
                <a:cubicBezTo>
                  <a:pt x="6191" y="1102553"/>
                  <a:pt x="16563" y="1092182"/>
                  <a:pt x="29357" y="1092182"/>
                </a:cubicBezTo>
                <a:cubicBezTo>
                  <a:pt x="42151" y="1092182"/>
                  <a:pt x="52523" y="1102553"/>
                  <a:pt x="52523" y="1115348"/>
                </a:cubicBezTo>
                <a:cubicBezTo>
                  <a:pt x="52523" y="1128143"/>
                  <a:pt x="42151" y="1138515"/>
                  <a:pt x="29357" y="1138515"/>
                </a:cubicBezTo>
                <a:cubicBezTo>
                  <a:pt x="16563" y="1138515"/>
                  <a:pt x="6191" y="1128143"/>
                  <a:pt x="6191" y="1115348"/>
                </a:cubicBezTo>
                <a:close/>
                <a:moveTo>
                  <a:pt x="4130" y="23166"/>
                </a:moveTo>
                <a:cubicBezTo>
                  <a:pt x="4130" y="10372"/>
                  <a:pt x="14502" y="0"/>
                  <a:pt x="27296" y="0"/>
                </a:cubicBezTo>
                <a:cubicBezTo>
                  <a:pt x="40090" y="0"/>
                  <a:pt x="50462" y="10372"/>
                  <a:pt x="50462" y="23166"/>
                </a:cubicBezTo>
                <a:cubicBezTo>
                  <a:pt x="50462" y="35960"/>
                  <a:pt x="40090" y="46332"/>
                  <a:pt x="27296" y="46332"/>
                </a:cubicBezTo>
                <a:cubicBezTo>
                  <a:pt x="14502" y="46332"/>
                  <a:pt x="4130" y="35960"/>
                  <a:pt x="4130" y="23166"/>
                </a:cubicBezTo>
                <a:close/>
                <a:moveTo>
                  <a:pt x="4127" y="1286711"/>
                </a:moveTo>
                <a:cubicBezTo>
                  <a:pt x="4127" y="1273917"/>
                  <a:pt x="14499" y="1263547"/>
                  <a:pt x="27292" y="1263547"/>
                </a:cubicBezTo>
                <a:cubicBezTo>
                  <a:pt x="40086" y="1263547"/>
                  <a:pt x="50458" y="1273917"/>
                  <a:pt x="50458" y="1286711"/>
                </a:cubicBezTo>
                <a:cubicBezTo>
                  <a:pt x="50458" y="1299507"/>
                  <a:pt x="40086" y="1309879"/>
                  <a:pt x="27292" y="1309879"/>
                </a:cubicBezTo>
                <a:cubicBezTo>
                  <a:pt x="14499" y="1309879"/>
                  <a:pt x="4127" y="1299507"/>
                  <a:pt x="4127" y="1286711"/>
                </a:cubicBezTo>
                <a:close/>
                <a:moveTo>
                  <a:pt x="2064" y="194529"/>
                </a:moveTo>
                <a:cubicBezTo>
                  <a:pt x="2064" y="181735"/>
                  <a:pt x="12436" y="171363"/>
                  <a:pt x="25230" y="171363"/>
                </a:cubicBezTo>
                <a:cubicBezTo>
                  <a:pt x="38024" y="171363"/>
                  <a:pt x="48396" y="181735"/>
                  <a:pt x="48396" y="194529"/>
                </a:cubicBezTo>
                <a:cubicBezTo>
                  <a:pt x="48396" y="207323"/>
                  <a:pt x="38024" y="217695"/>
                  <a:pt x="25230" y="217695"/>
                </a:cubicBezTo>
                <a:cubicBezTo>
                  <a:pt x="12436" y="217695"/>
                  <a:pt x="2064" y="207323"/>
                  <a:pt x="2064" y="194529"/>
                </a:cubicBezTo>
                <a:close/>
                <a:moveTo>
                  <a:pt x="2064" y="386541"/>
                </a:moveTo>
                <a:cubicBezTo>
                  <a:pt x="2064" y="373746"/>
                  <a:pt x="12436" y="363375"/>
                  <a:pt x="25230" y="363375"/>
                </a:cubicBezTo>
                <a:cubicBezTo>
                  <a:pt x="38024" y="363375"/>
                  <a:pt x="48396" y="373746"/>
                  <a:pt x="48396" y="386541"/>
                </a:cubicBezTo>
                <a:cubicBezTo>
                  <a:pt x="48396" y="399334"/>
                  <a:pt x="38024" y="409706"/>
                  <a:pt x="25230" y="409706"/>
                </a:cubicBezTo>
                <a:cubicBezTo>
                  <a:pt x="12436" y="409706"/>
                  <a:pt x="2064" y="399334"/>
                  <a:pt x="2064" y="386541"/>
                </a:cubicBezTo>
                <a:close/>
                <a:moveTo>
                  <a:pt x="0" y="557904"/>
                </a:moveTo>
                <a:cubicBezTo>
                  <a:pt x="0" y="545110"/>
                  <a:pt x="10371" y="534738"/>
                  <a:pt x="23165" y="534738"/>
                </a:cubicBezTo>
                <a:cubicBezTo>
                  <a:pt x="35959" y="534738"/>
                  <a:pt x="46331" y="545110"/>
                  <a:pt x="46331" y="557904"/>
                </a:cubicBezTo>
                <a:cubicBezTo>
                  <a:pt x="46331" y="570697"/>
                  <a:pt x="35959" y="581069"/>
                  <a:pt x="23165" y="581069"/>
                </a:cubicBezTo>
                <a:cubicBezTo>
                  <a:pt x="10371" y="581069"/>
                  <a:pt x="0" y="570697"/>
                  <a:pt x="0" y="557904"/>
                </a:cubicBezTo>
                <a:close/>
              </a:path>
            </a:pathLst>
          </a:custGeom>
          <a:solidFill>
            <a:srgbClr val="42424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2"/>
          <p:cNvSpPr/>
          <p:nvPr/>
        </p:nvSpPr>
        <p:spPr>
          <a:xfrm>
            <a:off x="11948128" y="2296737"/>
            <a:ext cx="80163" cy="2125157"/>
          </a:xfrm>
          <a:custGeom>
            <a:avLst/>
            <a:gdLst/>
            <a:ahLst/>
            <a:cxnLst/>
            <a:rect l="l" t="t" r="r" b="b"/>
            <a:pathLst>
              <a:path w="56652" h="1501878" extrusionOk="0">
                <a:moveTo>
                  <a:pt x="33486" y="1455553"/>
                </a:moveTo>
                <a:cubicBezTo>
                  <a:pt x="46280" y="1455553"/>
                  <a:pt x="56652" y="1465923"/>
                  <a:pt x="56652" y="1478716"/>
                </a:cubicBezTo>
                <a:cubicBezTo>
                  <a:pt x="56652" y="1491509"/>
                  <a:pt x="46280" y="1501878"/>
                  <a:pt x="33486" y="1501878"/>
                </a:cubicBezTo>
                <a:cubicBezTo>
                  <a:pt x="20692" y="1501878"/>
                  <a:pt x="10320" y="1491509"/>
                  <a:pt x="10320" y="1478716"/>
                </a:cubicBezTo>
                <a:cubicBezTo>
                  <a:pt x="10320" y="1465923"/>
                  <a:pt x="20692" y="1455553"/>
                  <a:pt x="33486" y="1455553"/>
                </a:cubicBezTo>
                <a:close/>
                <a:moveTo>
                  <a:pt x="27292" y="1263547"/>
                </a:moveTo>
                <a:cubicBezTo>
                  <a:pt x="40086" y="1263547"/>
                  <a:pt x="50458" y="1273917"/>
                  <a:pt x="50458" y="1286711"/>
                </a:cubicBezTo>
                <a:cubicBezTo>
                  <a:pt x="50458" y="1299507"/>
                  <a:pt x="40086" y="1309879"/>
                  <a:pt x="27292" y="1309879"/>
                </a:cubicBezTo>
                <a:cubicBezTo>
                  <a:pt x="14499" y="1309879"/>
                  <a:pt x="4127" y="1299507"/>
                  <a:pt x="4127" y="1286711"/>
                </a:cubicBezTo>
                <a:cubicBezTo>
                  <a:pt x="4127" y="1273917"/>
                  <a:pt x="14499" y="1263547"/>
                  <a:pt x="27292" y="1263547"/>
                </a:cubicBezTo>
                <a:close/>
                <a:moveTo>
                  <a:pt x="29357" y="1092182"/>
                </a:moveTo>
                <a:cubicBezTo>
                  <a:pt x="42151" y="1092182"/>
                  <a:pt x="52523" y="1102553"/>
                  <a:pt x="52523" y="1115348"/>
                </a:cubicBezTo>
                <a:cubicBezTo>
                  <a:pt x="52523" y="1128143"/>
                  <a:pt x="42151" y="1138515"/>
                  <a:pt x="29357" y="1138515"/>
                </a:cubicBezTo>
                <a:cubicBezTo>
                  <a:pt x="16563" y="1138515"/>
                  <a:pt x="6191" y="1128143"/>
                  <a:pt x="6191" y="1115348"/>
                </a:cubicBezTo>
                <a:cubicBezTo>
                  <a:pt x="6191" y="1102553"/>
                  <a:pt x="16563" y="1092182"/>
                  <a:pt x="29357" y="1092182"/>
                </a:cubicBezTo>
                <a:close/>
                <a:moveTo>
                  <a:pt x="29357" y="900174"/>
                </a:moveTo>
                <a:cubicBezTo>
                  <a:pt x="42151" y="900174"/>
                  <a:pt x="52523" y="910547"/>
                  <a:pt x="52523" y="923339"/>
                </a:cubicBezTo>
                <a:cubicBezTo>
                  <a:pt x="52523" y="936134"/>
                  <a:pt x="42151" y="946506"/>
                  <a:pt x="29357" y="946506"/>
                </a:cubicBezTo>
                <a:cubicBezTo>
                  <a:pt x="16564" y="946506"/>
                  <a:pt x="6192" y="936134"/>
                  <a:pt x="6192" y="923339"/>
                </a:cubicBezTo>
                <a:cubicBezTo>
                  <a:pt x="6192" y="910547"/>
                  <a:pt x="16564" y="900174"/>
                  <a:pt x="29357" y="900174"/>
                </a:cubicBezTo>
                <a:close/>
                <a:moveTo>
                  <a:pt x="31422" y="728810"/>
                </a:moveTo>
                <a:cubicBezTo>
                  <a:pt x="44216" y="728810"/>
                  <a:pt x="54588" y="739182"/>
                  <a:pt x="54588" y="751977"/>
                </a:cubicBezTo>
                <a:cubicBezTo>
                  <a:pt x="54588" y="764771"/>
                  <a:pt x="44216" y="775143"/>
                  <a:pt x="31422" y="775143"/>
                </a:cubicBezTo>
                <a:cubicBezTo>
                  <a:pt x="18628" y="775143"/>
                  <a:pt x="8256" y="764771"/>
                  <a:pt x="8256" y="751977"/>
                </a:cubicBezTo>
                <a:cubicBezTo>
                  <a:pt x="8256" y="739182"/>
                  <a:pt x="18628" y="728810"/>
                  <a:pt x="31422" y="728810"/>
                </a:cubicBezTo>
                <a:close/>
                <a:moveTo>
                  <a:pt x="23165" y="534738"/>
                </a:moveTo>
                <a:cubicBezTo>
                  <a:pt x="35959" y="534738"/>
                  <a:pt x="46331" y="545110"/>
                  <a:pt x="46331" y="557904"/>
                </a:cubicBezTo>
                <a:cubicBezTo>
                  <a:pt x="46331" y="570697"/>
                  <a:pt x="35959" y="581069"/>
                  <a:pt x="23165" y="581069"/>
                </a:cubicBezTo>
                <a:cubicBezTo>
                  <a:pt x="10371" y="581069"/>
                  <a:pt x="0" y="570697"/>
                  <a:pt x="0" y="557904"/>
                </a:cubicBezTo>
                <a:cubicBezTo>
                  <a:pt x="0" y="545110"/>
                  <a:pt x="10371" y="534738"/>
                  <a:pt x="23165" y="534738"/>
                </a:cubicBezTo>
                <a:close/>
                <a:moveTo>
                  <a:pt x="25230" y="363375"/>
                </a:moveTo>
                <a:cubicBezTo>
                  <a:pt x="38024" y="363375"/>
                  <a:pt x="48396" y="373746"/>
                  <a:pt x="48396" y="386541"/>
                </a:cubicBezTo>
                <a:cubicBezTo>
                  <a:pt x="48396" y="399334"/>
                  <a:pt x="38024" y="409706"/>
                  <a:pt x="25230" y="409706"/>
                </a:cubicBezTo>
                <a:cubicBezTo>
                  <a:pt x="12436" y="409706"/>
                  <a:pt x="2064" y="399334"/>
                  <a:pt x="2064" y="386541"/>
                </a:cubicBezTo>
                <a:cubicBezTo>
                  <a:pt x="2064" y="373746"/>
                  <a:pt x="12436" y="363375"/>
                  <a:pt x="25230" y="363375"/>
                </a:cubicBezTo>
                <a:close/>
                <a:moveTo>
                  <a:pt x="25230" y="171363"/>
                </a:moveTo>
                <a:cubicBezTo>
                  <a:pt x="38024" y="171363"/>
                  <a:pt x="48396" y="181735"/>
                  <a:pt x="48396" y="194529"/>
                </a:cubicBezTo>
                <a:cubicBezTo>
                  <a:pt x="48396" y="207323"/>
                  <a:pt x="38024" y="217695"/>
                  <a:pt x="25230" y="217695"/>
                </a:cubicBezTo>
                <a:cubicBezTo>
                  <a:pt x="12436" y="217695"/>
                  <a:pt x="2064" y="207323"/>
                  <a:pt x="2064" y="194529"/>
                </a:cubicBezTo>
                <a:cubicBezTo>
                  <a:pt x="2064" y="181735"/>
                  <a:pt x="12436" y="171363"/>
                  <a:pt x="25230" y="171363"/>
                </a:cubicBezTo>
                <a:close/>
                <a:moveTo>
                  <a:pt x="27296" y="0"/>
                </a:moveTo>
                <a:cubicBezTo>
                  <a:pt x="40090" y="0"/>
                  <a:pt x="50462" y="10372"/>
                  <a:pt x="50462" y="23166"/>
                </a:cubicBezTo>
                <a:cubicBezTo>
                  <a:pt x="50462" y="35960"/>
                  <a:pt x="40090" y="46332"/>
                  <a:pt x="27296" y="46332"/>
                </a:cubicBezTo>
                <a:cubicBezTo>
                  <a:pt x="14502" y="46332"/>
                  <a:pt x="4130" y="35960"/>
                  <a:pt x="4130" y="23166"/>
                </a:cubicBezTo>
                <a:cubicBezTo>
                  <a:pt x="4130" y="10372"/>
                  <a:pt x="14502" y="0"/>
                  <a:pt x="27296" y="0"/>
                </a:cubicBezTo>
                <a:close/>
              </a:path>
            </a:pathLst>
          </a:custGeom>
          <a:solidFill>
            <a:srgbClr val="3B3B3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2"/>
          <p:cNvSpPr/>
          <p:nvPr/>
        </p:nvSpPr>
        <p:spPr>
          <a:xfrm rot="10800000">
            <a:off x="527329" y="4245651"/>
            <a:ext cx="578271" cy="2113893"/>
          </a:xfrm>
          <a:custGeom>
            <a:avLst/>
            <a:gdLst/>
            <a:ahLst/>
            <a:cxnLst/>
            <a:rect l="l" t="t" r="r" b="b"/>
            <a:pathLst>
              <a:path w="410850" h="1501878" extrusionOk="0">
                <a:moveTo>
                  <a:pt x="364520" y="1478716"/>
                </a:moveTo>
                <a:cubicBezTo>
                  <a:pt x="364520" y="1465923"/>
                  <a:pt x="374892" y="1455553"/>
                  <a:pt x="387688" y="1455553"/>
                </a:cubicBezTo>
                <a:cubicBezTo>
                  <a:pt x="400481" y="1455553"/>
                  <a:pt x="410850" y="1465923"/>
                  <a:pt x="410850" y="1478716"/>
                </a:cubicBezTo>
                <a:cubicBezTo>
                  <a:pt x="410850" y="1491509"/>
                  <a:pt x="400481" y="1501878"/>
                  <a:pt x="387688" y="1501878"/>
                </a:cubicBezTo>
                <a:cubicBezTo>
                  <a:pt x="374892" y="1501878"/>
                  <a:pt x="364520" y="1491509"/>
                  <a:pt x="364520" y="1478716"/>
                </a:cubicBezTo>
                <a:close/>
                <a:moveTo>
                  <a:pt x="362457" y="751977"/>
                </a:moveTo>
                <a:cubicBezTo>
                  <a:pt x="362457" y="739182"/>
                  <a:pt x="372828" y="728810"/>
                  <a:pt x="385624" y="728810"/>
                </a:cubicBezTo>
                <a:cubicBezTo>
                  <a:pt x="398417" y="728810"/>
                  <a:pt x="408787" y="739182"/>
                  <a:pt x="408787" y="751977"/>
                </a:cubicBezTo>
                <a:cubicBezTo>
                  <a:pt x="408787" y="764771"/>
                  <a:pt x="398417" y="775143"/>
                  <a:pt x="385624" y="775143"/>
                </a:cubicBezTo>
                <a:cubicBezTo>
                  <a:pt x="372828" y="775143"/>
                  <a:pt x="362457" y="764771"/>
                  <a:pt x="362457" y="751977"/>
                </a:cubicBezTo>
                <a:close/>
                <a:moveTo>
                  <a:pt x="360392" y="923339"/>
                </a:moveTo>
                <a:cubicBezTo>
                  <a:pt x="360392" y="910547"/>
                  <a:pt x="370763" y="900174"/>
                  <a:pt x="383559" y="900174"/>
                </a:cubicBezTo>
                <a:cubicBezTo>
                  <a:pt x="396353" y="900174"/>
                  <a:pt x="406723" y="910547"/>
                  <a:pt x="406723" y="923339"/>
                </a:cubicBezTo>
                <a:cubicBezTo>
                  <a:pt x="406723" y="936134"/>
                  <a:pt x="396353" y="946506"/>
                  <a:pt x="383559" y="946506"/>
                </a:cubicBezTo>
                <a:cubicBezTo>
                  <a:pt x="370763" y="946506"/>
                  <a:pt x="360392" y="936134"/>
                  <a:pt x="360392" y="923339"/>
                </a:cubicBezTo>
                <a:close/>
                <a:moveTo>
                  <a:pt x="360391" y="1115348"/>
                </a:moveTo>
                <a:cubicBezTo>
                  <a:pt x="360391" y="1102553"/>
                  <a:pt x="370763" y="1092182"/>
                  <a:pt x="383558" y="1092182"/>
                </a:cubicBezTo>
                <a:cubicBezTo>
                  <a:pt x="396353" y="1092182"/>
                  <a:pt x="406723" y="1102553"/>
                  <a:pt x="406723" y="1115348"/>
                </a:cubicBezTo>
                <a:cubicBezTo>
                  <a:pt x="406723" y="1128143"/>
                  <a:pt x="396353" y="1138515"/>
                  <a:pt x="383558" y="1138515"/>
                </a:cubicBezTo>
                <a:cubicBezTo>
                  <a:pt x="370763" y="1138515"/>
                  <a:pt x="360391" y="1128143"/>
                  <a:pt x="360391" y="1115348"/>
                </a:cubicBezTo>
                <a:close/>
                <a:moveTo>
                  <a:pt x="358329" y="23166"/>
                </a:moveTo>
                <a:cubicBezTo>
                  <a:pt x="358329" y="10372"/>
                  <a:pt x="368702" y="0"/>
                  <a:pt x="381496" y="0"/>
                </a:cubicBezTo>
                <a:cubicBezTo>
                  <a:pt x="394291" y="0"/>
                  <a:pt x="404661" y="10372"/>
                  <a:pt x="404661" y="23166"/>
                </a:cubicBezTo>
                <a:cubicBezTo>
                  <a:pt x="404661" y="35960"/>
                  <a:pt x="394291" y="46332"/>
                  <a:pt x="381496" y="46332"/>
                </a:cubicBezTo>
                <a:cubicBezTo>
                  <a:pt x="368702" y="46332"/>
                  <a:pt x="358329" y="35960"/>
                  <a:pt x="358329" y="23166"/>
                </a:cubicBezTo>
                <a:close/>
                <a:moveTo>
                  <a:pt x="358325" y="1286711"/>
                </a:moveTo>
                <a:cubicBezTo>
                  <a:pt x="358325" y="1273917"/>
                  <a:pt x="368698" y="1263547"/>
                  <a:pt x="381492" y="1263547"/>
                </a:cubicBezTo>
                <a:cubicBezTo>
                  <a:pt x="394287" y="1263547"/>
                  <a:pt x="404657" y="1273917"/>
                  <a:pt x="404657" y="1286711"/>
                </a:cubicBezTo>
                <a:cubicBezTo>
                  <a:pt x="404657" y="1299507"/>
                  <a:pt x="394287" y="1309877"/>
                  <a:pt x="381492" y="1309877"/>
                </a:cubicBezTo>
                <a:cubicBezTo>
                  <a:pt x="368698" y="1309877"/>
                  <a:pt x="358325" y="1299507"/>
                  <a:pt x="358325" y="1286711"/>
                </a:cubicBezTo>
                <a:close/>
                <a:moveTo>
                  <a:pt x="356265" y="194529"/>
                </a:moveTo>
                <a:cubicBezTo>
                  <a:pt x="356265" y="181735"/>
                  <a:pt x="366637" y="171363"/>
                  <a:pt x="379431" y="171363"/>
                </a:cubicBezTo>
                <a:cubicBezTo>
                  <a:pt x="392227" y="171363"/>
                  <a:pt x="402597" y="181735"/>
                  <a:pt x="402597" y="194529"/>
                </a:cubicBezTo>
                <a:cubicBezTo>
                  <a:pt x="402597" y="207323"/>
                  <a:pt x="392227" y="217695"/>
                  <a:pt x="379431" y="217695"/>
                </a:cubicBezTo>
                <a:cubicBezTo>
                  <a:pt x="366637" y="217695"/>
                  <a:pt x="356265" y="207323"/>
                  <a:pt x="356265" y="194529"/>
                </a:cubicBezTo>
                <a:close/>
                <a:moveTo>
                  <a:pt x="356264" y="386541"/>
                </a:moveTo>
                <a:cubicBezTo>
                  <a:pt x="356264" y="373746"/>
                  <a:pt x="366637" y="363375"/>
                  <a:pt x="379431" y="363375"/>
                </a:cubicBezTo>
                <a:cubicBezTo>
                  <a:pt x="392226" y="363375"/>
                  <a:pt x="402597" y="373746"/>
                  <a:pt x="402597" y="386541"/>
                </a:cubicBezTo>
                <a:cubicBezTo>
                  <a:pt x="402597" y="399334"/>
                  <a:pt x="392226" y="409706"/>
                  <a:pt x="379431" y="409706"/>
                </a:cubicBezTo>
                <a:cubicBezTo>
                  <a:pt x="366637" y="409706"/>
                  <a:pt x="356264" y="399334"/>
                  <a:pt x="356264" y="386541"/>
                </a:cubicBezTo>
                <a:close/>
                <a:moveTo>
                  <a:pt x="354199" y="557904"/>
                </a:moveTo>
                <a:cubicBezTo>
                  <a:pt x="354199" y="545110"/>
                  <a:pt x="364572" y="534738"/>
                  <a:pt x="377366" y="534738"/>
                </a:cubicBezTo>
                <a:cubicBezTo>
                  <a:pt x="390162" y="534738"/>
                  <a:pt x="400532" y="545110"/>
                  <a:pt x="400532" y="557904"/>
                </a:cubicBezTo>
                <a:cubicBezTo>
                  <a:pt x="400532" y="570697"/>
                  <a:pt x="390162" y="581069"/>
                  <a:pt x="377366" y="581069"/>
                </a:cubicBezTo>
                <a:cubicBezTo>
                  <a:pt x="364572" y="581069"/>
                  <a:pt x="354199" y="570697"/>
                  <a:pt x="354199" y="557904"/>
                </a:cubicBezTo>
                <a:close/>
                <a:moveTo>
                  <a:pt x="187418" y="1478716"/>
                </a:moveTo>
                <a:cubicBezTo>
                  <a:pt x="187418" y="1465923"/>
                  <a:pt x="197790" y="1455553"/>
                  <a:pt x="210584" y="1455553"/>
                </a:cubicBezTo>
                <a:cubicBezTo>
                  <a:pt x="223378" y="1455553"/>
                  <a:pt x="233750" y="1465923"/>
                  <a:pt x="233750" y="1478716"/>
                </a:cubicBezTo>
                <a:cubicBezTo>
                  <a:pt x="233750" y="1491509"/>
                  <a:pt x="223378" y="1501878"/>
                  <a:pt x="210584" y="1501878"/>
                </a:cubicBezTo>
                <a:cubicBezTo>
                  <a:pt x="197790" y="1501878"/>
                  <a:pt x="187418" y="1491509"/>
                  <a:pt x="187418" y="1478716"/>
                </a:cubicBezTo>
                <a:close/>
                <a:moveTo>
                  <a:pt x="185354" y="751977"/>
                </a:moveTo>
                <a:cubicBezTo>
                  <a:pt x="185354" y="739182"/>
                  <a:pt x="195726" y="728810"/>
                  <a:pt x="208520" y="728810"/>
                </a:cubicBezTo>
                <a:cubicBezTo>
                  <a:pt x="221314" y="728810"/>
                  <a:pt x="231686" y="739182"/>
                  <a:pt x="231686" y="751977"/>
                </a:cubicBezTo>
                <a:cubicBezTo>
                  <a:pt x="231686" y="764771"/>
                  <a:pt x="221314" y="775143"/>
                  <a:pt x="208520" y="775143"/>
                </a:cubicBezTo>
                <a:cubicBezTo>
                  <a:pt x="195726" y="775143"/>
                  <a:pt x="185354" y="764771"/>
                  <a:pt x="185354" y="751977"/>
                </a:cubicBezTo>
                <a:close/>
                <a:moveTo>
                  <a:pt x="183290" y="923339"/>
                </a:moveTo>
                <a:cubicBezTo>
                  <a:pt x="183290" y="910547"/>
                  <a:pt x="193662" y="900174"/>
                  <a:pt x="206456" y="900174"/>
                </a:cubicBezTo>
                <a:cubicBezTo>
                  <a:pt x="219249" y="900174"/>
                  <a:pt x="229621" y="910547"/>
                  <a:pt x="229621" y="923339"/>
                </a:cubicBezTo>
                <a:cubicBezTo>
                  <a:pt x="229621" y="936134"/>
                  <a:pt x="219249" y="946506"/>
                  <a:pt x="206456" y="946506"/>
                </a:cubicBezTo>
                <a:cubicBezTo>
                  <a:pt x="193662" y="946506"/>
                  <a:pt x="183290" y="936134"/>
                  <a:pt x="183290" y="923339"/>
                </a:cubicBezTo>
                <a:close/>
                <a:moveTo>
                  <a:pt x="183289" y="1115348"/>
                </a:moveTo>
                <a:cubicBezTo>
                  <a:pt x="183289" y="1102553"/>
                  <a:pt x="193661" y="1092182"/>
                  <a:pt x="206455" y="1092182"/>
                </a:cubicBezTo>
                <a:cubicBezTo>
                  <a:pt x="219249" y="1092182"/>
                  <a:pt x="229621" y="1102553"/>
                  <a:pt x="229621" y="1115348"/>
                </a:cubicBezTo>
                <a:cubicBezTo>
                  <a:pt x="229621" y="1128143"/>
                  <a:pt x="219249" y="1138515"/>
                  <a:pt x="206455" y="1138515"/>
                </a:cubicBezTo>
                <a:cubicBezTo>
                  <a:pt x="193661" y="1138515"/>
                  <a:pt x="183289" y="1128143"/>
                  <a:pt x="183289" y="1115348"/>
                </a:cubicBezTo>
                <a:close/>
                <a:moveTo>
                  <a:pt x="181228" y="23166"/>
                </a:moveTo>
                <a:cubicBezTo>
                  <a:pt x="181228" y="10372"/>
                  <a:pt x="191600" y="0"/>
                  <a:pt x="204394" y="0"/>
                </a:cubicBezTo>
                <a:cubicBezTo>
                  <a:pt x="217188" y="0"/>
                  <a:pt x="227560" y="10372"/>
                  <a:pt x="227560" y="23166"/>
                </a:cubicBezTo>
                <a:cubicBezTo>
                  <a:pt x="227560" y="35960"/>
                  <a:pt x="217188" y="46332"/>
                  <a:pt x="204394" y="46332"/>
                </a:cubicBezTo>
                <a:cubicBezTo>
                  <a:pt x="191600" y="46332"/>
                  <a:pt x="181228" y="35960"/>
                  <a:pt x="181228" y="23166"/>
                </a:cubicBezTo>
                <a:close/>
                <a:moveTo>
                  <a:pt x="181225" y="1286711"/>
                </a:moveTo>
                <a:cubicBezTo>
                  <a:pt x="181225" y="1273917"/>
                  <a:pt x="191597" y="1263547"/>
                  <a:pt x="204391" y="1263547"/>
                </a:cubicBezTo>
                <a:cubicBezTo>
                  <a:pt x="217185" y="1263547"/>
                  <a:pt x="227557" y="1273917"/>
                  <a:pt x="227557" y="1286711"/>
                </a:cubicBezTo>
                <a:cubicBezTo>
                  <a:pt x="227557" y="1299507"/>
                  <a:pt x="217185" y="1309877"/>
                  <a:pt x="204391" y="1309877"/>
                </a:cubicBezTo>
                <a:cubicBezTo>
                  <a:pt x="191597" y="1309877"/>
                  <a:pt x="181225" y="1299507"/>
                  <a:pt x="181225" y="1286711"/>
                </a:cubicBezTo>
                <a:close/>
                <a:moveTo>
                  <a:pt x="179162" y="194529"/>
                </a:moveTo>
                <a:cubicBezTo>
                  <a:pt x="179162" y="181735"/>
                  <a:pt x="189534" y="171363"/>
                  <a:pt x="202328" y="171363"/>
                </a:cubicBezTo>
                <a:cubicBezTo>
                  <a:pt x="215122" y="171363"/>
                  <a:pt x="225494" y="181735"/>
                  <a:pt x="225494" y="194529"/>
                </a:cubicBezTo>
                <a:cubicBezTo>
                  <a:pt x="225494" y="207323"/>
                  <a:pt x="215122" y="217695"/>
                  <a:pt x="202328" y="217695"/>
                </a:cubicBezTo>
                <a:cubicBezTo>
                  <a:pt x="189534" y="217695"/>
                  <a:pt x="179162" y="207323"/>
                  <a:pt x="179162" y="194529"/>
                </a:cubicBezTo>
                <a:close/>
                <a:moveTo>
                  <a:pt x="179162" y="386541"/>
                </a:moveTo>
                <a:cubicBezTo>
                  <a:pt x="179162" y="373746"/>
                  <a:pt x="189534" y="363375"/>
                  <a:pt x="202328" y="363375"/>
                </a:cubicBezTo>
                <a:cubicBezTo>
                  <a:pt x="215122" y="363375"/>
                  <a:pt x="225494" y="373746"/>
                  <a:pt x="225494" y="386541"/>
                </a:cubicBezTo>
                <a:cubicBezTo>
                  <a:pt x="225494" y="399334"/>
                  <a:pt x="215122" y="409706"/>
                  <a:pt x="202328" y="409706"/>
                </a:cubicBezTo>
                <a:cubicBezTo>
                  <a:pt x="189534" y="409706"/>
                  <a:pt x="179162" y="399334"/>
                  <a:pt x="179162" y="386541"/>
                </a:cubicBezTo>
                <a:close/>
                <a:moveTo>
                  <a:pt x="177098" y="557904"/>
                </a:moveTo>
                <a:cubicBezTo>
                  <a:pt x="177098" y="545110"/>
                  <a:pt x="187470" y="534738"/>
                  <a:pt x="200263" y="534738"/>
                </a:cubicBezTo>
                <a:cubicBezTo>
                  <a:pt x="213057" y="534738"/>
                  <a:pt x="223429" y="545110"/>
                  <a:pt x="223429" y="557904"/>
                </a:cubicBezTo>
                <a:cubicBezTo>
                  <a:pt x="223429" y="570697"/>
                  <a:pt x="213057" y="581069"/>
                  <a:pt x="200263" y="581069"/>
                </a:cubicBezTo>
                <a:cubicBezTo>
                  <a:pt x="187470" y="581069"/>
                  <a:pt x="177098" y="570697"/>
                  <a:pt x="177098" y="557904"/>
                </a:cubicBezTo>
                <a:close/>
                <a:moveTo>
                  <a:pt x="10320" y="1478716"/>
                </a:moveTo>
                <a:cubicBezTo>
                  <a:pt x="10320" y="1465923"/>
                  <a:pt x="20692" y="1455553"/>
                  <a:pt x="33486" y="1455553"/>
                </a:cubicBezTo>
                <a:cubicBezTo>
                  <a:pt x="46280" y="1455553"/>
                  <a:pt x="56652" y="1465923"/>
                  <a:pt x="56652" y="1478716"/>
                </a:cubicBezTo>
                <a:cubicBezTo>
                  <a:pt x="56652" y="1491509"/>
                  <a:pt x="46280" y="1501878"/>
                  <a:pt x="33486" y="1501878"/>
                </a:cubicBezTo>
                <a:cubicBezTo>
                  <a:pt x="20692" y="1501878"/>
                  <a:pt x="10320" y="1491509"/>
                  <a:pt x="10320" y="1478716"/>
                </a:cubicBezTo>
                <a:close/>
                <a:moveTo>
                  <a:pt x="8256" y="751977"/>
                </a:moveTo>
                <a:cubicBezTo>
                  <a:pt x="8256" y="739182"/>
                  <a:pt x="18628" y="728810"/>
                  <a:pt x="31422" y="728810"/>
                </a:cubicBezTo>
                <a:cubicBezTo>
                  <a:pt x="44216" y="728810"/>
                  <a:pt x="54588" y="739182"/>
                  <a:pt x="54588" y="751977"/>
                </a:cubicBezTo>
                <a:cubicBezTo>
                  <a:pt x="54588" y="764771"/>
                  <a:pt x="44216" y="775143"/>
                  <a:pt x="31422" y="775143"/>
                </a:cubicBezTo>
                <a:cubicBezTo>
                  <a:pt x="18628" y="775143"/>
                  <a:pt x="8256" y="764771"/>
                  <a:pt x="8256" y="751977"/>
                </a:cubicBezTo>
                <a:close/>
                <a:moveTo>
                  <a:pt x="6192" y="923339"/>
                </a:moveTo>
                <a:cubicBezTo>
                  <a:pt x="6192" y="910547"/>
                  <a:pt x="16564" y="900174"/>
                  <a:pt x="29357" y="900174"/>
                </a:cubicBezTo>
                <a:cubicBezTo>
                  <a:pt x="42151" y="900174"/>
                  <a:pt x="52523" y="910547"/>
                  <a:pt x="52523" y="923339"/>
                </a:cubicBezTo>
                <a:cubicBezTo>
                  <a:pt x="52523" y="936134"/>
                  <a:pt x="42151" y="946506"/>
                  <a:pt x="29357" y="946506"/>
                </a:cubicBezTo>
                <a:cubicBezTo>
                  <a:pt x="16564" y="946506"/>
                  <a:pt x="6192" y="936134"/>
                  <a:pt x="6192" y="923339"/>
                </a:cubicBezTo>
                <a:close/>
                <a:moveTo>
                  <a:pt x="6191" y="1115348"/>
                </a:moveTo>
                <a:cubicBezTo>
                  <a:pt x="6191" y="1102553"/>
                  <a:pt x="16563" y="1092182"/>
                  <a:pt x="29357" y="1092182"/>
                </a:cubicBezTo>
                <a:cubicBezTo>
                  <a:pt x="42151" y="1092182"/>
                  <a:pt x="52523" y="1102553"/>
                  <a:pt x="52523" y="1115348"/>
                </a:cubicBezTo>
                <a:cubicBezTo>
                  <a:pt x="52523" y="1128143"/>
                  <a:pt x="42151" y="1138515"/>
                  <a:pt x="29357" y="1138515"/>
                </a:cubicBezTo>
                <a:cubicBezTo>
                  <a:pt x="16563" y="1138515"/>
                  <a:pt x="6191" y="1128143"/>
                  <a:pt x="6191" y="1115348"/>
                </a:cubicBezTo>
                <a:close/>
                <a:moveTo>
                  <a:pt x="4130" y="23166"/>
                </a:moveTo>
                <a:cubicBezTo>
                  <a:pt x="4130" y="10372"/>
                  <a:pt x="14502" y="0"/>
                  <a:pt x="27296" y="0"/>
                </a:cubicBezTo>
                <a:cubicBezTo>
                  <a:pt x="40090" y="0"/>
                  <a:pt x="50462" y="10372"/>
                  <a:pt x="50462" y="23166"/>
                </a:cubicBezTo>
                <a:cubicBezTo>
                  <a:pt x="50462" y="35960"/>
                  <a:pt x="40090" y="46332"/>
                  <a:pt x="27296" y="46332"/>
                </a:cubicBezTo>
                <a:cubicBezTo>
                  <a:pt x="14502" y="46332"/>
                  <a:pt x="4130" y="35960"/>
                  <a:pt x="4130" y="23166"/>
                </a:cubicBezTo>
                <a:close/>
                <a:moveTo>
                  <a:pt x="4127" y="1286711"/>
                </a:moveTo>
                <a:cubicBezTo>
                  <a:pt x="4127" y="1273917"/>
                  <a:pt x="14499" y="1263547"/>
                  <a:pt x="27292" y="1263547"/>
                </a:cubicBezTo>
                <a:cubicBezTo>
                  <a:pt x="40086" y="1263547"/>
                  <a:pt x="50458" y="1273917"/>
                  <a:pt x="50458" y="1286711"/>
                </a:cubicBezTo>
                <a:cubicBezTo>
                  <a:pt x="50458" y="1299507"/>
                  <a:pt x="40086" y="1309879"/>
                  <a:pt x="27292" y="1309879"/>
                </a:cubicBezTo>
                <a:cubicBezTo>
                  <a:pt x="14499" y="1309879"/>
                  <a:pt x="4127" y="1299507"/>
                  <a:pt x="4127" y="1286711"/>
                </a:cubicBezTo>
                <a:close/>
                <a:moveTo>
                  <a:pt x="2064" y="194529"/>
                </a:moveTo>
                <a:cubicBezTo>
                  <a:pt x="2064" y="181735"/>
                  <a:pt x="12436" y="171363"/>
                  <a:pt x="25230" y="171363"/>
                </a:cubicBezTo>
                <a:cubicBezTo>
                  <a:pt x="38024" y="171363"/>
                  <a:pt x="48396" y="181735"/>
                  <a:pt x="48396" y="194529"/>
                </a:cubicBezTo>
                <a:cubicBezTo>
                  <a:pt x="48396" y="207323"/>
                  <a:pt x="38024" y="217695"/>
                  <a:pt x="25230" y="217695"/>
                </a:cubicBezTo>
                <a:cubicBezTo>
                  <a:pt x="12436" y="217695"/>
                  <a:pt x="2064" y="207323"/>
                  <a:pt x="2064" y="194529"/>
                </a:cubicBezTo>
                <a:close/>
                <a:moveTo>
                  <a:pt x="2064" y="386541"/>
                </a:moveTo>
                <a:cubicBezTo>
                  <a:pt x="2064" y="373746"/>
                  <a:pt x="12436" y="363375"/>
                  <a:pt x="25230" y="363375"/>
                </a:cubicBezTo>
                <a:cubicBezTo>
                  <a:pt x="38024" y="363375"/>
                  <a:pt x="48396" y="373746"/>
                  <a:pt x="48396" y="386541"/>
                </a:cubicBezTo>
                <a:cubicBezTo>
                  <a:pt x="48396" y="399334"/>
                  <a:pt x="38024" y="409706"/>
                  <a:pt x="25230" y="409706"/>
                </a:cubicBezTo>
                <a:cubicBezTo>
                  <a:pt x="12436" y="409706"/>
                  <a:pt x="2064" y="399334"/>
                  <a:pt x="2064" y="386541"/>
                </a:cubicBezTo>
                <a:close/>
                <a:moveTo>
                  <a:pt x="0" y="557904"/>
                </a:moveTo>
                <a:cubicBezTo>
                  <a:pt x="0" y="545110"/>
                  <a:pt x="10371" y="534738"/>
                  <a:pt x="23165" y="534738"/>
                </a:cubicBezTo>
                <a:cubicBezTo>
                  <a:pt x="35959" y="534738"/>
                  <a:pt x="46331" y="545110"/>
                  <a:pt x="46331" y="557904"/>
                </a:cubicBezTo>
                <a:cubicBezTo>
                  <a:pt x="46331" y="570697"/>
                  <a:pt x="35959" y="581069"/>
                  <a:pt x="23165" y="581069"/>
                </a:cubicBezTo>
                <a:cubicBezTo>
                  <a:pt x="10371" y="581069"/>
                  <a:pt x="0" y="570697"/>
                  <a:pt x="0" y="557904"/>
                </a:cubicBezTo>
                <a:close/>
              </a:path>
            </a:pathLst>
          </a:custGeom>
          <a:solidFill>
            <a:srgbClr val="42424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2"/>
          <p:cNvSpPr txBox="1">
            <a:spLocks noGrp="1"/>
          </p:cNvSpPr>
          <p:nvPr>
            <p:ph type="ctrTitle"/>
          </p:nvPr>
        </p:nvSpPr>
        <p:spPr>
          <a:xfrm>
            <a:off x="1672185" y="1297575"/>
            <a:ext cx="9114000" cy="27369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900"/>
              <a:buNone/>
              <a:defRPr sz="69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57C0B2"/>
              </a:buClr>
              <a:buSzPts val="6900"/>
              <a:buNone/>
              <a:defRPr sz="6900">
                <a:solidFill>
                  <a:srgbClr val="57C0B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57C0B2"/>
              </a:buClr>
              <a:buSzPts val="6900"/>
              <a:buNone/>
              <a:defRPr sz="6900">
                <a:solidFill>
                  <a:srgbClr val="57C0B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57C0B2"/>
              </a:buClr>
              <a:buSzPts val="6900"/>
              <a:buNone/>
              <a:defRPr sz="6900">
                <a:solidFill>
                  <a:srgbClr val="57C0B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57C0B2"/>
              </a:buClr>
              <a:buSzPts val="6900"/>
              <a:buNone/>
              <a:defRPr sz="6900">
                <a:solidFill>
                  <a:srgbClr val="57C0B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57C0B2"/>
              </a:buClr>
              <a:buSzPts val="6900"/>
              <a:buNone/>
              <a:defRPr sz="6900">
                <a:solidFill>
                  <a:srgbClr val="57C0B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57C0B2"/>
              </a:buClr>
              <a:buSzPts val="6900"/>
              <a:buNone/>
              <a:defRPr sz="6900">
                <a:solidFill>
                  <a:srgbClr val="57C0B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57C0B2"/>
              </a:buClr>
              <a:buSzPts val="6900"/>
              <a:buNone/>
              <a:defRPr sz="6900">
                <a:solidFill>
                  <a:srgbClr val="57C0B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57C0B2"/>
              </a:buClr>
              <a:buSzPts val="6900"/>
              <a:buNone/>
              <a:defRPr sz="6900">
                <a:solidFill>
                  <a:srgbClr val="57C0B2"/>
                </a:solidFill>
              </a:defRPr>
            </a:lvl9pPr>
          </a:lstStyle>
          <a:p>
            <a:endParaRPr/>
          </a:p>
        </p:txBody>
      </p:sp>
      <p:sp>
        <p:nvSpPr>
          <p:cNvPr id="25" name="Google Shape;25;p2"/>
          <p:cNvSpPr txBox="1">
            <a:spLocks noGrp="1"/>
          </p:cNvSpPr>
          <p:nvPr>
            <p:ph type="subTitle" idx="1"/>
          </p:nvPr>
        </p:nvSpPr>
        <p:spPr>
          <a:xfrm>
            <a:off x="1672176" y="4083626"/>
            <a:ext cx="9114000" cy="105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 b="1">
                <a:solidFill>
                  <a:schemeClr val="lt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2"/>
          <p:cNvSpPr/>
          <p:nvPr/>
        </p:nvSpPr>
        <p:spPr>
          <a:xfrm rot="5400000">
            <a:off x="7613906" y="4973911"/>
            <a:ext cx="1575346" cy="2113893"/>
          </a:xfrm>
          <a:custGeom>
            <a:avLst/>
            <a:gdLst/>
            <a:ahLst/>
            <a:cxnLst/>
            <a:rect l="l" t="t" r="r" b="b"/>
            <a:pathLst>
              <a:path w="1119251" h="1501878" extrusionOk="0">
                <a:moveTo>
                  <a:pt x="1096085" y="1455553"/>
                </a:moveTo>
                <a:cubicBezTo>
                  <a:pt x="1108880" y="1455553"/>
                  <a:pt x="1119251" y="1465923"/>
                  <a:pt x="1119251" y="1478716"/>
                </a:cubicBezTo>
                <a:cubicBezTo>
                  <a:pt x="1119251" y="1491508"/>
                  <a:pt x="1108880" y="1501878"/>
                  <a:pt x="1096085" y="1501878"/>
                </a:cubicBezTo>
                <a:cubicBezTo>
                  <a:pt x="1083289" y="1501878"/>
                  <a:pt x="1072914" y="1491508"/>
                  <a:pt x="1072914" y="1478716"/>
                </a:cubicBezTo>
                <a:cubicBezTo>
                  <a:pt x="1072914" y="1465923"/>
                  <a:pt x="1083289" y="1455553"/>
                  <a:pt x="1096085" y="1455553"/>
                </a:cubicBezTo>
                <a:close/>
                <a:moveTo>
                  <a:pt x="918982" y="1455553"/>
                </a:moveTo>
                <a:cubicBezTo>
                  <a:pt x="931774" y="1455553"/>
                  <a:pt x="942146" y="1465923"/>
                  <a:pt x="942146" y="1478716"/>
                </a:cubicBezTo>
                <a:cubicBezTo>
                  <a:pt x="942146" y="1491509"/>
                  <a:pt x="931774" y="1501878"/>
                  <a:pt x="918982" y="1501878"/>
                </a:cubicBezTo>
                <a:cubicBezTo>
                  <a:pt x="906186" y="1501878"/>
                  <a:pt x="895815" y="1491509"/>
                  <a:pt x="895815" y="1478716"/>
                </a:cubicBezTo>
                <a:cubicBezTo>
                  <a:pt x="895815" y="1465923"/>
                  <a:pt x="906186" y="1455553"/>
                  <a:pt x="918982" y="1455553"/>
                </a:cubicBezTo>
                <a:close/>
                <a:moveTo>
                  <a:pt x="741886" y="1455553"/>
                </a:moveTo>
                <a:cubicBezTo>
                  <a:pt x="754681" y="1455553"/>
                  <a:pt x="765052" y="1465923"/>
                  <a:pt x="765052" y="1478716"/>
                </a:cubicBezTo>
                <a:cubicBezTo>
                  <a:pt x="765052" y="1491509"/>
                  <a:pt x="754681" y="1501878"/>
                  <a:pt x="741886" y="1501878"/>
                </a:cubicBezTo>
                <a:cubicBezTo>
                  <a:pt x="729092" y="1501878"/>
                  <a:pt x="718720" y="1491509"/>
                  <a:pt x="718720" y="1478716"/>
                </a:cubicBezTo>
                <a:cubicBezTo>
                  <a:pt x="718720" y="1465923"/>
                  <a:pt x="729092" y="1455553"/>
                  <a:pt x="741886" y="1455553"/>
                </a:cubicBezTo>
                <a:close/>
                <a:moveTo>
                  <a:pt x="564784" y="1455553"/>
                </a:moveTo>
                <a:cubicBezTo>
                  <a:pt x="577578" y="1455553"/>
                  <a:pt x="587950" y="1465923"/>
                  <a:pt x="587950" y="1478716"/>
                </a:cubicBezTo>
                <a:cubicBezTo>
                  <a:pt x="587950" y="1491509"/>
                  <a:pt x="577578" y="1501878"/>
                  <a:pt x="564784" y="1501878"/>
                </a:cubicBezTo>
                <a:cubicBezTo>
                  <a:pt x="551990" y="1501878"/>
                  <a:pt x="541618" y="1491509"/>
                  <a:pt x="541618" y="1478716"/>
                </a:cubicBezTo>
                <a:cubicBezTo>
                  <a:pt x="541618" y="1465923"/>
                  <a:pt x="551990" y="1455553"/>
                  <a:pt x="564784" y="1455553"/>
                </a:cubicBezTo>
                <a:close/>
                <a:moveTo>
                  <a:pt x="387688" y="1455553"/>
                </a:moveTo>
                <a:cubicBezTo>
                  <a:pt x="400481" y="1455553"/>
                  <a:pt x="410850" y="1465923"/>
                  <a:pt x="410850" y="1478716"/>
                </a:cubicBezTo>
                <a:cubicBezTo>
                  <a:pt x="410850" y="1491509"/>
                  <a:pt x="400481" y="1501878"/>
                  <a:pt x="387688" y="1501878"/>
                </a:cubicBezTo>
                <a:cubicBezTo>
                  <a:pt x="374892" y="1501878"/>
                  <a:pt x="364520" y="1491509"/>
                  <a:pt x="364520" y="1478716"/>
                </a:cubicBezTo>
                <a:cubicBezTo>
                  <a:pt x="364520" y="1465923"/>
                  <a:pt x="374892" y="1455553"/>
                  <a:pt x="387688" y="1455553"/>
                </a:cubicBezTo>
                <a:close/>
                <a:moveTo>
                  <a:pt x="210584" y="1455553"/>
                </a:moveTo>
                <a:cubicBezTo>
                  <a:pt x="223378" y="1455553"/>
                  <a:pt x="233750" y="1465923"/>
                  <a:pt x="233750" y="1478716"/>
                </a:cubicBezTo>
                <a:cubicBezTo>
                  <a:pt x="233750" y="1491509"/>
                  <a:pt x="223378" y="1501878"/>
                  <a:pt x="210584" y="1501878"/>
                </a:cubicBezTo>
                <a:cubicBezTo>
                  <a:pt x="197790" y="1501878"/>
                  <a:pt x="187418" y="1491509"/>
                  <a:pt x="187418" y="1478716"/>
                </a:cubicBezTo>
                <a:cubicBezTo>
                  <a:pt x="187418" y="1465923"/>
                  <a:pt x="197790" y="1455553"/>
                  <a:pt x="210584" y="1455553"/>
                </a:cubicBezTo>
                <a:close/>
                <a:moveTo>
                  <a:pt x="33486" y="1455553"/>
                </a:moveTo>
                <a:cubicBezTo>
                  <a:pt x="46280" y="1455553"/>
                  <a:pt x="56652" y="1465923"/>
                  <a:pt x="56652" y="1478716"/>
                </a:cubicBezTo>
                <a:cubicBezTo>
                  <a:pt x="56652" y="1491509"/>
                  <a:pt x="46280" y="1501878"/>
                  <a:pt x="33486" y="1501878"/>
                </a:cubicBezTo>
                <a:cubicBezTo>
                  <a:pt x="20692" y="1501878"/>
                  <a:pt x="10320" y="1491509"/>
                  <a:pt x="10320" y="1478716"/>
                </a:cubicBezTo>
                <a:cubicBezTo>
                  <a:pt x="10320" y="1465923"/>
                  <a:pt x="20692" y="1455553"/>
                  <a:pt x="33486" y="1455553"/>
                </a:cubicBezTo>
                <a:close/>
                <a:moveTo>
                  <a:pt x="1089891" y="1263547"/>
                </a:moveTo>
                <a:cubicBezTo>
                  <a:pt x="1102686" y="1263547"/>
                  <a:pt x="1113060" y="1273917"/>
                  <a:pt x="1113060" y="1286711"/>
                </a:cubicBezTo>
                <a:cubicBezTo>
                  <a:pt x="1113060" y="1299506"/>
                  <a:pt x="1102686" y="1309877"/>
                  <a:pt x="1089891" y="1309877"/>
                </a:cubicBezTo>
                <a:cubicBezTo>
                  <a:pt x="1077094" y="1309877"/>
                  <a:pt x="1066719" y="1299506"/>
                  <a:pt x="1066719" y="1286711"/>
                </a:cubicBezTo>
                <a:cubicBezTo>
                  <a:pt x="1066719" y="1273917"/>
                  <a:pt x="1077094" y="1263547"/>
                  <a:pt x="1089891" y="1263547"/>
                </a:cubicBezTo>
                <a:close/>
                <a:moveTo>
                  <a:pt x="912789" y="1263547"/>
                </a:moveTo>
                <a:cubicBezTo>
                  <a:pt x="925583" y="1263547"/>
                  <a:pt x="935953" y="1273917"/>
                  <a:pt x="935953" y="1286711"/>
                </a:cubicBezTo>
                <a:cubicBezTo>
                  <a:pt x="935953" y="1299506"/>
                  <a:pt x="925583" y="1309877"/>
                  <a:pt x="912789" y="1309877"/>
                </a:cubicBezTo>
                <a:cubicBezTo>
                  <a:pt x="899990" y="1309877"/>
                  <a:pt x="889623" y="1299506"/>
                  <a:pt x="889623" y="1286711"/>
                </a:cubicBezTo>
                <a:cubicBezTo>
                  <a:pt x="889623" y="1273917"/>
                  <a:pt x="899990" y="1263547"/>
                  <a:pt x="912789" y="1263547"/>
                </a:cubicBezTo>
                <a:close/>
                <a:moveTo>
                  <a:pt x="735692" y="1263547"/>
                </a:moveTo>
                <a:cubicBezTo>
                  <a:pt x="748486" y="1263547"/>
                  <a:pt x="758858" y="1273917"/>
                  <a:pt x="758858" y="1286711"/>
                </a:cubicBezTo>
                <a:cubicBezTo>
                  <a:pt x="758858" y="1299507"/>
                  <a:pt x="748486" y="1309877"/>
                  <a:pt x="735692" y="1309877"/>
                </a:cubicBezTo>
                <a:cubicBezTo>
                  <a:pt x="722898" y="1309877"/>
                  <a:pt x="712525" y="1299507"/>
                  <a:pt x="712525" y="1286711"/>
                </a:cubicBezTo>
                <a:cubicBezTo>
                  <a:pt x="712525" y="1273917"/>
                  <a:pt x="722898" y="1263547"/>
                  <a:pt x="735692" y="1263547"/>
                </a:cubicBezTo>
                <a:close/>
                <a:moveTo>
                  <a:pt x="558589" y="1263547"/>
                </a:moveTo>
                <a:cubicBezTo>
                  <a:pt x="571384" y="1263547"/>
                  <a:pt x="581756" y="1273917"/>
                  <a:pt x="581756" y="1286711"/>
                </a:cubicBezTo>
                <a:cubicBezTo>
                  <a:pt x="581756" y="1299507"/>
                  <a:pt x="571384" y="1309877"/>
                  <a:pt x="558589" y="1309877"/>
                </a:cubicBezTo>
                <a:cubicBezTo>
                  <a:pt x="545796" y="1309877"/>
                  <a:pt x="535423" y="1299507"/>
                  <a:pt x="535423" y="1286711"/>
                </a:cubicBezTo>
                <a:cubicBezTo>
                  <a:pt x="535423" y="1273917"/>
                  <a:pt x="545796" y="1263547"/>
                  <a:pt x="558589" y="1263547"/>
                </a:cubicBezTo>
                <a:close/>
                <a:moveTo>
                  <a:pt x="381492" y="1263547"/>
                </a:moveTo>
                <a:cubicBezTo>
                  <a:pt x="394287" y="1263547"/>
                  <a:pt x="404657" y="1273917"/>
                  <a:pt x="404657" y="1286711"/>
                </a:cubicBezTo>
                <a:cubicBezTo>
                  <a:pt x="404657" y="1299507"/>
                  <a:pt x="394287" y="1309877"/>
                  <a:pt x="381492" y="1309877"/>
                </a:cubicBezTo>
                <a:cubicBezTo>
                  <a:pt x="368698" y="1309877"/>
                  <a:pt x="358325" y="1299507"/>
                  <a:pt x="358325" y="1286711"/>
                </a:cubicBezTo>
                <a:cubicBezTo>
                  <a:pt x="358325" y="1273917"/>
                  <a:pt x="368698" y="1263547"/>
                  <a:pt x="381492" y="1263547"/>
                </a:cubicBezTo>
                <a:close/>
                <a:moveTo>
                  <a:pt x="204391" y="1263547"/>
                </a:moveTo>
                <a:cubicBezTo>
                  <a:pt x="217185" y="1263547"/>
                  <a:pt x="227557" y="1273917"/>
                  <a:pt x="227557" y="1286711"/>
                </a:cubicBezTo>
                <a:cubicBezTo>
                  <a:pt x="227557" y="1299507"/>
                  <a:pt x="217185" y="1309877"/>
                  <a:pt x="204391" y="1309877"/>
                </a:cubicBezTo>
                <a:cubicBezTo>
                  <a:pt x="191597" y="1309877"/>
                  <a:pt x="181225" y="1299507"/>
                  <a:pt x="181225" y="1286711"/>
                </a:cubicBezTo>
                <a:cubicBezTo>
                  <a:pt x="181225" y="1273917"/>
                  <a:pt x="191597" y="1263547"/>
                  <a:pt x="204391" y="1263547"/>
                </a:cubicBezTo>
                <a:close/>
                <a:moveTo>
                  <a:pt x="27292" y="1263547"/>
                </a:moveTo>
                <a:cubicBezTo>
                  <a:pt x="40086" y="1263547"/>
                  <a:pt x="50458" y="1273917"/>
                  <a:pt x="50458" y="1286711"/>
                </a:cubicBezTo>
                <a:cubicBezTo>
                  <a:pt x="50458" y="1299507"/>
                  <a:pt x="40086" y="1309879"/>
                  <a:pt x="27292" y="1309879"/>
                </a:cubicBezTo>
                <a:cubicBezTo>
                  <a:pt x="14499" y="1309879"/>
                  <a:pt x="4127" y="1299507"/>
                  <a:pt x="4127" y="1286711"/>
                </a:cubicBezTo>
                <a:cubicBezTo>
                  <a:pt x="4127" y="1273917"/>
                  <a:pt x="14499" y="1263547"/>
                  <a:pt x="27292" y="1263547"/>
                </a:cubicBezTo>
                <a:close/>
                <a:moveTo>
                  <a:pt x="1091956" y="1092182"/>
                </a:moveTo>
                <a:cubicBezTo>
                  <a:pt x="1104753" y="1092182"/>
                  <a:pt x="1115123" y="1102553"/>
                  <a:pt x="1115123" y="1115347"/>
                </a:cubicBezTo>
                <a:cubicBezTo>
                  <a:pt x="1115123" y="1128143"/>
                  <a:pt x="1104753" y="1138515"/>
                  <a:pt x="1091956" y="1138515"/>
                </a:cubicBezTo>
                <a:cubicBezTo>
                  <a:pt x="1079159" y="1138515"/>
                  <a:pt x="1068786" y="1128143"/>
                  <a:pt x="1068786" y="1115347"/>
                </a:cubicBezTo>
                <a:cubicBezTo>
                  <a:pt x="1068786" y="1102553"/>
                  <a:pt x="1079159" y="1092182"/>
                  <a:pt x="1091956" y="1092182"/>
                </a:cubicBezTo>
                <a:close/>
                <a:moveTo>
                  <a:pt x="914854" y="1092182"/>
                </a:moveTo>
                <a:cubicBezTo>
                  <a:pt x="927647" y="1092182"/>
                  <a:pt x="938017" y="1102553"/>
                  <a:pt x="938017" y="1115347"/>
                </a:cubicBezTo>
                <a:cubicBezTo>
                  <a:pt x="938017" y="1128143"/>
                  <a:pt x="927647" y="1138515"/>
                  <a:pt x="914854" y="1138515"/>
                </a:cubicBezTo>
                <a:cubicBezTo>
                  <a:pt x="902054" y="1138515"/>
                  <a:pt x="891687" y="1128143"/>
                  <a:pt x="891687" y="1115347"/>
                </a:cubicBezTo>
                <a:cubicBezTo>
                  <a:pt x="891687" y="1102553"/>
                  <a:pt x="902054" y="1092182"/>
                  <a:pt x="914854" y="1092182"/>
                </a:cubicBezTo>
                <a:close/>
                <a:moveTo>
                  <a:pt x="737757" y="1092182"/>
                </a:moveTo>
                <a:cubicBezTo>
                  <a:pt x="750552" y="1092182"/>
                  <a:pt x="760924" y="1102553"/>
                  <a:pt x="760924" y="1115347"/>
                </a:cubicBezTo>
                <a:cubicBezTo>
                  <a:pt x="760924" y="1128143"/>
                  <a:pt x="750552" y="1138515"/>
                  <a:pt x="737757" y="1138515"/>
                </a:cubicBezTo>
                <a:cubicBezTo>
                  <a:pt x="724963" y="1138515"/>
                  <a:pt x="714591" y="1128143"/>
                  <a:pt x="714591" y="1115347"/>
                </a:cubicBezTo>
                <a:cubicBezTo>
                  <a:pt x="714591" y="1102553"/>
                  <a:pt x="724963" y="1092182"/>
                  <a:pt x="737757" y="1092182"/>
                </a:cubicBezTo>
                <a:close/>
                <a:moveTo>
                  <a:pt x="560655" y="1092182"/>
                </a:moveTo>
                <a:cubicBezTo>
                  <a:pt x="573449" y="1092182"/>
                  <a:pt x="583821" y="1102553"/>
                  <a:pt x="583821" y="1115348"/>
                </a:cubicBezTo>
                <a:cubicBezTo>
                  <a:pt x="583821" y="1128143"/>
                  <a:pt x="573449" y="1138515"/>
                  <a:pt x="560655" y="1138515"/>
                </a:cubicBezTo>
                <a:cubicBezTo>
                  <a:pt x="547861" y="1138515"/>
                  <a:pt x="537489" y="1128143"/>
                  <a:pt x="537489" y="1115348"/>
                </a:cubicBezTo>
                <a:cubicBezTo>
                  <a:pt x="537489" y="1102553"/>
                  <a:pt x="547861" y="1092182"/>
                  <a:pt x="560655" y="1092182"/>
                </a:cubicBezTo>
                <a:close/>
                <a:moveTo>
                  <a:pt x="383558" y="1092182"/>
                </a:moveTo>
                <a:cubicBezTo>
                  <a:pt x="396353" y="1092182"/>
                  <a:pt x="406723" y="1102553"/>
                  <a:pt x="406723" y="1115348"/>
                </a:cubicBezTo>
                <a:cubicBezTo>
                  <a:pt x="406723" y="1128143"/>
                  <a:pt x="396353" y="1138515"/>
                  <a:pt x="383558" y="1138515"/>
                </a:cubicBezTo>
                <a:cubicBezTo>
                  <a:pt x="370763" y="1138515"/>
                  <a:pt x="360391" y="1128143"/>
                  <a:pt x="360391" y="1115348"/>
                </a:cubicBezTo>
                <a:cubicBezTo>
                  <a:pt x="360391" y="1102553"/>
                  <a:pt x="370763" y="1092182"/>
                  <a:pt x="383558" y="1092182"/>
                </a:cubicBezTo>
                <a:close/>
                <a:moveTo>
                  <a:pt x="206455" y="1092182"/>
                </a:moveTo>
                <a:cubicBezTo>
                  <a:pt x="219249" y="1092182"/>
                  <a:pt x="229621" y="1102553"/>
                  <a:pt x="229621" y="1115348"/>
                </a:cubicBezTo>
                <a:cubicBezTo>
                  <a:pt x="229621" y="1128143"/>
                  <a:pt x="219249" y="1138515"/>
                  <a:pt x="206455" y="1138515"/>
                </a:cubicBezTo>
                <a:cubicBezTo>
                  <a:pt x="193661" y="1138515"/>
                  <a:pt x="183289" y="1128143"/>
                  <a:pt x="183289" y="1115348"/>
                </a:cubicBezTo>
                <a:cubicBezTo>
                  <a:pt x="183289" y="1102553"/>
                  <a:pt x="193661" y="1092182"/>
                  <a:pt x="206455" y="1092182"/>
                </a:cubicBezTo>
                <a:close/>
                <a:moveTo>
                  <a:pt x="29357" y="1092182"/>
                </a:moveTo>
                <a:cubicBezTo>
                  <a:pt x="42151" y="1092182"/>
                  <a:pt x="52523" y="1102553"/>
                  <a:pt x="52523" y="1115348"/>
                </a:cubicBezTo>
                <a:cubicBezTo>
                  <a:pt x="52523" y="1128143"/>
                  <a:pt x="42151" y="1138515"/>
                  <a:pt x="29357" y="1138515"/>
                </a:cubicBezTo>
                <a:cubicBezTo>
                  <a:pt x="16563" y="1138515"/>
                  <a:pt x="6191" y="1128143"/>
                  <a:pt x="6191" y="1115348"/>
                </a:cubicBezTo>
                <a:cubicBezTo>
                  <a:pt x="6191" y="1102553"/>
                  <a:pt x="16563" y="1092182"/>
                  <a:pt x="29357" y="1092182"/>
                </a:cubicBezTo>
                <a:close/>
                <a:moveTo>
                  <a:pt x="1091956" y="900174"/>
                </a:moveTo>
                <a:cubicBezTo>
                  <a:pt x="1104753" y="900174"/>
                  <a:pt x="1115123" y="910547"/>
                  <a:pt x="1115123" y="923339"/>
                </a:cubicBezTo>
                <a:cubicBezTo>
                  <a:pt x="1115123" y="936133"/>
                  <a:pt x="1104753" y="946506"/>
                  <a:pt x="1091956" y="946506"/>
                </a:cubicBezTo>
                <a:cubicBezTo>
                  <a:pt x="1079160" y="946506"/>
                  <a:pt x="1068786" y="936133"/>
                  <a:pt x="1068786" y="923339"/>
                </a:cubicBezTo>
                <a:cubicBezTo>
                  <a:pt x="1068786" y="910547"/>
                  <a:pt x="1079160" y="900174"/>
                  <a:pt x="1091956" y="900174"/>
                </a:cubicBezTo>
                <a:close/>
                <a:moveTo>
                  <a:pt x="914854" y="900174"/>
                </a:moveTo>
                <a:cubicBezTo>
                  <a:pt x="927647" y="900174"/>
                  <a:pt x="938019" y="910547"/>
                  <a:pt x="938019" y="923339"/>
                </a:cubicBezTo>
                <a:cubicBezTo>
                  <a:pt x="938019" y="936133"/>
                  <a:pt x="927647" y="946506"/>
                  <a:pt x="914854" y="946506"/>
                </a:cubicBezTo>
                <a:cubicBezTo>
                  <a:pt x="902054" y="946506"/>
                  <a:pt x="891687" y="936133"/>
                  <a:pt x="891687" y="923339"/>
                </a:cubicBezTo>
                <a:cubicBezTo>
                  <a:pt x="891687" y="910547"/>
                  <a:pt x="902054" y="900174"/>
                  <a:pt x="914854" y="900174"/>
                </a:cubicBezTo>
                <a:close/>
                <a:moveTo>
                  <a:pt x="737758" y="900174"/>
                </a:moveTo>
                <a:cubicBezTo>
                  <a:pt x="750552" y="900174"/>
                  <a:pt x="760924" y="910547"/>
                  <a:pt x="760924" y="923339"/>
                </a:cubicBezTo>
                <a:cubicBezTo>
                  <a:pt x="760924" y="936134"/>
                  <a:pt x="750552" y="946506"/>
                  <a:pt x="737758" y="946506"/>
                </a:cubicBezTo>
                <a:cubicBezTo>
                  <a:pt x="724964" y="946506"/>
                  <a:pt x="714592" y="936134"/>
                  <a:pt x="714592" y="923339"/>
                </a:cubicBezTo>
                <a:cubicBezTo>
                  <a:pt x="714592" y="910547"/>
                  <a:pt x="724964" y="900174"/>
                  <a:pt x="737758" y="900174"/>
                </a:cubicBezTo>
                <a:close/>
                <a:moveTo>
                  <a:pt x="560655" y="900174"/>
                </a:moveTo>
                <a:cubicBezTo>
                  <a:pt x="573450" y="900174"/>
                  <a:pt x="583822" y="910547"/>
                  <a:pt x="583822" y="923339"/>
                </a:cubicBezTo>
                <a:cubicBezTo>
                  <a:pt x="583822" y="936134"/>
                  <a:pt x="573450" y="946506"/>
                  <a:pt x="560655" y="946506"/>
                </a:cubicBezTo>
                <a:cubicBezTo>
                  <a:pt x="547862" y="946506"/>
                  <a:pt x="537490" y="936134"/>
                  <a:pt x="537490" y="923339"/>
                </a:cubicBezTo>
                <a:cubicBezTo>
                  <a:pt x="537490" y="910547"/>
                  <a:pt x="547862" y="900174"/>
                  <a:pt x="560655" y="900174"/>
                </a:cubicBezTo>
                <a:close/>
                <a:moveTo>
                  <a:pt x="383559" y="900174"/>
                </a:moveTo>
                <a:cubicBezTo>
                  <a:pt x="396353" y="900174"/>
                  <a:pt x="406723" y="910547"/>
                  <a:pt x="406723" y="923339"/>
                </a:cubicBezTo>
                <a:cubicBezTo>
                  <a:pt x="406723" y="936134"/>
                  <a:pt x="396353" y="946506"/>
                  <a:pt x="383559" y="946506"/>
                </a:cubicBezTo>
                <a:cubicBezTo>
                  <a:pt x="370763" y="946506"/>
                  <a:pt x="360392" y="936134"/>
                  <a:pt x="360392" y="923339"/>
                </a:cubicBezTo>
                <a:cubicBezTo>
                  <a:pt x="360392" y="910547"/>
                  <a:pt x="370763" y="900174"/>
                  <a:pt x="383559" y="900174"/>
                </a:cubicBezTo>
                <a:close/>
                <a:moveTo>
                  <a:pt x="206456" y="900174"/>
                </a:moveTo>
                <a:cubicBezTo>
                  <a:pt x="219249" y="900174"/>
                  <a:pt x="229621" y="910547"/>
                  <a:pt x="229621" y="923339"/>
                </a:cubicBezTo>
                <a:cubicBezTo>
                  <a:pt x="229621" y="936134"/>
                  <a:pt x="219249" y="946506"/>
                  <a:pt x="206456" y="946506"/>
                </a:cubicBezTo>
                <a:cubicBezTo>
                  <a:pt x="193662" y="946506"/>
                  <a:pt x="183290" y="936134"/>
                  <a:pt x="183290" y="923339"/>
                </a:cubicBezTo>
                <a:cubicBezTo>
                  <a:pt x="183290" y="910547"/>
                  <a:pt x="193662" y="900174"/>
                  <a:pt x="206456" y="900174"/>
                </a:cubicBezTo>
                <a:close/>
                <a:moveTo>
                  <a:pt x="29357" y="900174"/>
                </a:moveTo>
                <a:cubicBezTo>
                  <a:pt x="42151" y="900174"/>
                  <a:pt x="52523" y="910547"/>
                  <a:pt x="52523" y="923339"/>
                </a:cubicBezTo>
                <a:cubicBezTo>
                  <a:pt x="52523" y="936134"/>
                  <a:pt x="42151" y="946506"/>
                  <a:pt x="29357" y="946506"/>
                </a:cubicBezTo>
                <a:cubicBezTo>
                  <a:pt x="16564" y="946506"/>
                  <a:pt x="6192" y="936134"/>
                  <a:pt x="6192" y="923339"/>
                </a:cubicBezTo>
                <a:cubicBezTo>
                  <a:pt x="6192" y="910547"/>
                  <a:pt x="16564" y="900174"/>
                  <a:pt x="29357" y="900174"/>
                </a:cubicBezTo>
                <a:close/>
                <a:moveTo>
                  <a:pt x="1094023" y="728810"/>
                </a:moveTo>
                <a:cubicBezTo>
                  <a:pt x="1106818" y="728810"/>
                  <a:pt x="1117189" y="739182"/>
                  <a:pt x="1117189" y="751977"/>
                </a:cubicBezTo>
                <a:cubicBezTo>
                  <a:pt x="1117189" y="764771"/>
                  <a:pt x="1106818" y="775143"/>
                  <a:pt x="1094023" y="775143"/>
                </a:cubicBezTo>
                <a:cubicBezTo>
                  <a:pt x="1081225" y="775143"/>
                  <a:pt x="1070851" y="764771"/>
                  <a:pt x="1070851" y="751977"/>
                </a:cubicBezTo>
                <a:cubicBezTo>
                  <a:pt x="1070851" y="739182"/>
                  <a:pt x="1081225" y="728810"/>
                  <a:pt x="1094023" y="728810"/>
                </a:cubicBezTo>
                <a:close/>
                <a:moveTo>
                  <a:pt x="916920" y="728810"/>
                </a:moveTo>
                <a:cubicBezTo>
                  <a:pt x="929710" y="728810"/>
                  <a:pt x="940083" y="739182"/>
                  <a:pt x="940083" y="751977"/>
                </a:cubicBezTo>
                <a:cubicBezTo>
                  <a:pt x="940083" y="764771"/>
                  <a:pt x="929710" y="775143"/>
                  <a:pt x="916920" y="775143"/>
                </a:cubicBezTo>
                <a:cubicBezTo>
                  <a:pt x="904121" y="775143"/>
                  <a:pt x="893752" y="764771"/>
                  <a:pt x="893752" y="751977"/>
                </a:cubicBezTo>
                <a:cubicBezTo>
                  <a:pt x="893752" y="739182"/>
                  <a:pt x="904121" y="728810"/>
                  <a:pt x="916920" y="728810"/>
                </a:cubicBezTo>
                <a:close/>
                <a:moveTo>
                  <a:pt x="739823" y="728810"/>
                </a:moveTo>
                <a:cubicBezTo>
                  <a:pt x="752617" y="728810"/>
                  <a:pt x="762989" y="739182"/>
                  <a:pt x="762989" y="751977"/>
                </a:cubicBezTo>
                <a:cubicBezTo>
                  <a:pt x="762989" y="764771"/>
                  <a:pt x="752617" y="775143"/>
                  <a:pt x="739823" y="775143"/>
                </a:cubicBezTo>
                <a:cubicBezTo>
                  <a:pt x="727029" y="775143"/>
                  <a:pt x="716656" y="764771"/>
                  <a:pt x="716656" y="751977"/>
                </a:cubicBezTo>
                <a:cubicBezTo>
                  <a:pt x="716656" y="739182"/>
                  <a:pt x="727029" y="728810"/>
                  <a:pt x="739823" y="728810"/>
                </a:cubicBezTo>
                <a:close/>
                <a:moveTo>
                  <a:pt x="562720" y="728810"/>
                </a:moveTo>
                <a:cubicBezTo>
                  <a:pt x="575514" y="728810"/>
                  <a:pt x="585887" y="739182"/>
                  <a:pt x="585887" y="751977"/>
                </a:cubicBezTo>
                <a:cubicBezTo>
                  <a:pt x="585887" y="764771"/>
                  <a:pt x="575514" y="775143"/>
                  <a:pt x="562720" y="775143"/>
                </a:cubicBezTo>
                <a:cubicBezTo>
                  <a:pt x="549926" y="775143"/>
                  <a:pt x="539554" y="764771"/>
                  <a:pt x="539554" y="751977"/>
                </a:cubicBezTo>
                <a:cubicBezTo>
                  <a:pt x="539554" y="739182"/>
                  <a:pt x="549926" y="728810"/>
                  <a:pt x="562720" y="728810"/>
                </a:cubicBezTo>
                <a:close/>
                <a:moveTo>
                  <a:pt x="385624" y="728810"/>
                </a:moveTo>
                <a:cubicBezTo>
                  <a:pt x="398417" y="728810"/>
                  <a:pt x="408787" y="739182"/>
                  <a:pt x="408787" y="751977"/>
                </a:cubicBezTo>
                <a:cubicBezTo>
                  <a:pt x="408787" y="764771"/>
                  <a:pt x="398417" y="775143"/>
                  <a:pt x="385624" y="775143"/>
                </a:cubicBezTo>
                <a:cubicBezTo>
                  <a:pt x="372828" y="775143"/>
                  <a:pt x="362457" y="764771"/>
                  <a:pt x="362457" y="751977"/>
                </a:cubicBezTo>
                <a:cubicBezTo>
                  <a:pt x="362457" y="739182"/>
                  <a:pt x="372828" y="728810"/>
                  <a:pt x="385624" y="728810"/>
                </a:cubicBezTo>
                <a:close/>
                <a:moveTo>
                  <a:pt x="208520" y="728810"/>
                </a:moveTo>
                <a:cubicBezTo>
                  <a:pt x="221314" y="728810"/>
                  <a:pt x="231686" y="739182"/>
                  <a:pt x="231686" y="751977"/>
                </a:cubicBezTo>
                <a:cubicBezTo>
                  <a:pt x="231686" y="764771"/>
                  <a:pt x="221314" y="775143"/>
                  <a:pt x="208520" y="775143"/>
                </a:cubicBezTo>
                <a:cubicBezTo>
                  <a:pt x="195726" y="775143"/>
                  <a:pt x="185354" y="764771"/>
                  <a:pt x="185354" y="751977"/>
                </a:cubicBezTo>
                <a:cubicBezTo>
                  <a:pt x="185354" y="739182"/>
                  <a:pt x="195726" y="728810"/>
                  <a:pt x="208520" y="728810"/>
                </a:cubicBezTo>
                <a:close/>
                <a:moveTo>
                  <a:pt x="31422" y="728810"/>
                </a:moveTo>
                <a:cubicBezTo>
                  <a:pt x="44216" y="728810"/>
                  <a:pt x="54588" y="739182"/>
                  <a:pt x="54588" y="751977"/>
                </a:cubicBezTo>
                <a:cubicBezTo>
                  <a:pt x="54588" y="764771"/>
                  <a:pt x="44216" y="775143"/>
                  <a:pt x="31422" y="775143"/>
                </a:cubicBezTo>
                <a:cubicBezTo>
                  <a:pt x="18628" y="775143"/>
                  <a:pt x="8256" y="764771"/>
                  <a:pt x="8256" y="751977"/>
                </a:cubicBezTo>
                <a:cubicBezTo>
                  <a:pt x="8256" y="739182"/>
                  <a:pt x="18628" y="728810"/>
                  <a:pt x="31422" y="728810"/>
                </a:cubicBezTo>
                <a:close/>
                <a:moveTo>
                  <a:pt x="1085764" y="534738"/>
                </a:moveTo>
                <a:cubicBezTo>
                  <a:pt x="1098561" y="534738"/>
                  <a:pt x="1108933" y="545110"/>
                  <a:pt x="1108933" y="557903"/>
                </a:cubicBezTo>
                <a:cubicBezTo>
                  <a:pt x="1108933" y="570697"/>
                  <a:pt x="1098561" y="581069"/>
                  <a:pt x="1085764" y="581069"/>
                </a:cubicBezTo>
                <a:cubicBezTo>
                  <a:pt x="1072968" y="581069"/>
                  <a:pt x="1062591" y="570697"/>
                  <a:pt x="1062591" y="557903"/>
                </a:cubicBezTo>
                <a:cubicBezTo>
                  <a:pt x="1062591" y="545110"/>
                  <a:pt x="1072968" y="534738"/>
                  <a:pt x="1085764" y="534738"/>
                </a:cubicBezTo>
                <a:close/>
                <a:moveTo>
                  <a:pt x="908662" y="534738"/>
                </a:moveTo>
                <a:cubicBezTo>
                  <a:pt x="921456" y="534738"/>
                  <a:pt x="931826" y="545110"/>
                  <a:pt x="931826" y="557903"/>
                </a:cubicBezTo>
                <a:cubicBezTo>
                  <a:pt x="931826" y="570697"/>
                  <a:pt x="921456" y="581069"/>
                  <a:pt x="908662" y="581069"/>
                </a:cubicBezTo>
                <a:cubicBezTo>
                  <a:pt x="895866" y="581069"/>
                  <a:pt x="885496" y="570697"/>
                  <a:pt x="885496" y="557903"/>
                </a:cubicBezTo>
                <a:cubicBezTo>
                  <a:pt x="885496" y="545110"/>
                  <a:pt x="895866" y="534738"/>
                  <a:pt x="908662" y="534738"/>
                </a:cubicBezTo>
                <a:close/>
                <a:moveTo>
                  <a:pt x="731565" y="534738"/>
                </a:moveTo>
                <a:cubicBezTo>
                  <a:pt x="744360" y="534738"/>
                  <a:pt x="754732" y="545110"/>
                  <a:pt x="754732" y="557904"/>
                </a:cubicBezTo>
                <a:cubicBezTo>
                  <a:pt x="754732" y="570697"/>
                  <a:pt x="744360" y="581069"/>
                  <a:pt x="731565" y="581069"/>
                </a:cubicBezTo>
                <a:cubicBezTo>
                  <a:pt x="718771" y="581069"/>
                  <a:pt x="708399" y="570697"/>
                  <a:pt x="708399" y="557904"/>
                </a:cubicBezTo>
                <a:cubicBezTo>
                  <a:pt x="708399" y="545110"/>
                  <a:pt x="718771" y="534738"/>
                  <a:pt x="731565" y="534738"/>
                </a:cubicBezTo>
                <a:close/>
                <a:moveTo>
                  <a:pt x="554463" y="534738"/>
                </a:moveTo>
                <a:cubicBezTo>
                  <a:pt x="567258" y="534738"/>
                  <a:pt x="577630" y="545110"/>
                  <a:pt x="577630" y="557904"/>
                </a:cubicBezTo>
                <a:cubicBezTo>
                  <a:pt x="577630" y="570697"/>
                  <a:pt x="567258" y="581069"/>
                  <a:pt x="554463" y="581069"/>
                </a:cubicBezTo>
                <a:cubicBezTo>
                  <a:pt x="541669" y="581069"/>
                  <a:pt x="531297" y="570697"/>
                  <a:pt x="531297" y="557904"/>
                </a:cubicBezTo>
                <a:cubicBezTo>
                  <a:pt x="531297" y="545110"/>
                  <a:pt x="541669" y="534738"/>
                  <a:pt x="554463" y="534738"/>
                </a:cubicBezTo>
                <a:close/>
                <a:moveTo>
                  <a:pt x="377366" y="534738"/>
                </a:moveTo>
                <a:cubicBezTo>
                  <a:pt x="390162" y="534738"/>
                  <a:pt x="400532" y="545110"/>
                  <a:pt x="400532" y="557904"/>
                </a:cubicBezTo>
                <a:cubicBezTo>
                  <a:pt x="400532" y="570697"/>
                  <a:pt x="390162" y="581069"/>
                  <a:pt x="377366" y="581069"/>
                </a:cubicBezTo>
                <a:cubicBezTo>
                  <a:pt x="364572" y="581069"/>
                  <a:pt x="354199" y="570697"/>
                  <a:pt x="354199" y="557904"/>
                </a:cubicBezTo>
                <a:cubicBezTo>
                  <a:pt x="354199" y="545110"/>
                  <a:pt x="364572" y="534738"/>
                  <a:pt x="377366" y="534738"/>
                </a:cubicBezTo>
                <a:close/>
                <a:moveTo>
                  <a:pt x="200263" y="534738"/>
                </a:moveTo>
                <a:cubicBezTo>
                  <a:pt x="213057" y="534738"/>
                  <a:pt x="223429" y="545110"/>
                  <a:pt x="223429" y="557904"/>
                </a:cubicBezTo>
                <a:cubicBezTo>
                  <a:pt x="223429" y="570697"/>
                  <a:pt x="213057" y="581069"/>
                  <a:pt x="200263" y="581069"/>
                </a:cubicBezTo>
                <a:cubicBezTo>
                  <a:pt x="187470" y="581069"/>
                  <a:pt x="177098" y="570697"/>
                  <a:pt x="177098" y="557904"/>
                </a:cubicBezTo>
                <a:cubicBezTo>
                  <a:pt x="177098" y="545110"/>
                  <a:pt x="187470" y="534738"/>
                  <a:pt x="200263" y="534738"/>
                </a:cubicBezTo>
                <a:close/>
                <a:moveTo>
                  <a:pt x="23165" y="534738"/>
                </a:moveTo>
                <a:cubicBezTo>
                  <a:pt x="35959" y="534738"/>
                  <a:pt x="46331" y="545110"/>
                  <a:pt x="46331" y="557904"/>
                </a:cubicBezTo>
                <a:cubicBezTo>
                  <a:pt x="46331" y="570697"/>
                  <a:pt x="35959" y="581069"/>
                  <a:pt x="23165" y="581069"/>
                </a:cubicBezTo>
                <a:cubicBezTo>
                  <a:pt x="10371" y="581069"/>
                  <a:pt x="0" y="570697"/>
                  <a:pt x="0" y="557904"/>
                </a:cubicBezTo>
                <a:cubicBezTo>
                  <a:pt x="0" y="545110"/>
                  <a:pt x="10371" y="534738"/>
                  <a:pt x="23165" y="534738"/>
                </a:cubicBezTo>
                <a:close/>
                <a:moveTo>
                  <a:pt x="1087829" y="363375"/>
                </a:moveTo>
                <a:cubicBezTo>
                  <a:pt x="1100626" y="363375"/>
                  <a:pt x="1110998" y="373746"/>
                  <a:pt x="1110998" y="386540"/>
                </a:cubicBezTo>
                <a:cubicBezTo>
                  <a:pt x="1110998" y="399334"/>
                  <a:pt x="1100626" y="409706"/>
                  <a:pt x="1087829" y="409706"/>
                </a:cubicBezTo>
                <a:cubicBezTo>
                  <a:pt x="1075032" y="409706"/>
                  <a:pt x="1064659" y="399334"/>
                  <a:pt x="1064659" y="386540"/>
                </a:cubicBezTo>
                <a:cubicBezTo>
                  <a:pt x="1064659" y="373746"/>
                  <a:pt x="1075032" y="363375"/>
                  <a:pt x="1087829" y="363375"/>
                </a:cubicBezTo>
                <a:close/>
                <a:moveTo>
                  <a:pt x="910729" y="363375"/>
                </a:moveTo>
                <a:cubicBezTo>
                  <a:pt x="923520" y="363375"/>
                  <a:pt x="933892" y="373746"/>
                  <a:pt x="933892" y="386540"/>
                </a:cubicBezTo>
                <a:cubicBezTo>
                  <a:pt x="933892" y="399334"/>
                  <a:pt x="923520" y="409706"/>
                  <a:pt x="910729" y="409706"/>
                </a:cubicBezTo>
                <a:cubicBezTo>
                  <a:pt x="897930" y="409706"/>
                  <a:pt x="887563" y="399334"/>
                  <a:pt x="887563" y="386540"/>
                </a:cubicBezTo>
                <a:cubicBezTo>
                  <a:pt x="887563" y="373746"/>
                  <a:pt x="897930" y="363375"/>
                  <a:pt x="910729" y="363375"/>
                </a:cubicBezTo>
                <a:close/>
                <a:moveTo>
                  <a:pt x="733631" y="363375"/>
                </a:moveTo>
                <a:cubicBezTo>
                  <a:pt x="746425" y="363375"/>
                  <a:pt x="756797" y="373746"/>
                  <a:pt x="756797" y="386540"/>
                </a:cubicBezTo>
                <a:cubicBezTo>
                  <a:pt x="756797" y="399334"/>
                  <a:pt x="746425" y="409706"/>
                  <a:pt x="733631" y="409706"/>
                </a:cubicBezTo>
                <a:cubicBezTo>
                  <a:pt x="720836" y="409706"/>
                  <a:pt x="710464" y="399334"/>
                  <a:pt x="710464" y="386540"/>
                </a:cubicBezTo>
                <a:cubicBezTo>
                  <a:pt x="710464" y="373746"/>
                  <a:pt x="720836" y="363375"/>
                  <a:pt x="733631" y="363375"/>
                </a:cubicBezTo>
                <a:close/>
                <a:moveTo>
                  <a:pt x="556528" y="363375"/>
                </a:moveTo>
                <a:cubicBezTo>
                  <a:pt x="569322" y="363375"/>
                  <a:pt x="579694" y="373746"/>
                  <a:pt x="579694" y="386541"/>
                </a:cubicBezTo>
                <a:cubicBezTo>
                  <a:pt x="579694" y="399334"/>
                  <a:pt x="569322" y="409706"/>
                  <a:pt x="556528" y="409706"/>
                </a:cubicBezTo>
                <a:cubicBezTo>
                  <a:pt x="543734" y="409706"/>
                  <a:pt x="533362" y="399334"/>
                  <a:pt x="533362" y="386541"/>
                </a:cubicBezTo>
                <a:cubicBezTo>
                  <a:pt x="533362" y="373746"/>
                  <a:pt x="543734" y="363375"/>
                  <a:pt x="556528" y="363375"/>
                </a:cubicBezTo>
                <a:close/>
                <a:moveTo>
                  <a:pt x="379431" y="363375"/>
                </a:moveTo>
                <a:cubicBezTo>
                  <a:pt x="392226" y="363375"/>
                  <a:pt x="402597" y="373746"/>
                  <a:pt x="402597" y="386541"/>
                </a:cubicBezTo>
                <a:cubicBezTo>
                  <a:pt x="402597" y="399334"/>
                  <a:pt x="392226" y="409706"/>
                  <a:pt x="379431" y="409706"/>
                </a:cubicBezTo>
                <a:cubicBezTo>
                  <a:pt x="366637" y="409706"/>
                  <a:pt x="356264" y="399334"/>
                  <a:pt x="356264" y="386541"/>
                </a:cubicBezTo>
                <a:cubicBezTo>
                  <a:pt x="356264" y="373746"/>
                  <a:pt x="366637" y="363375"/>
                  <a:pt x="379431" y="363375"/>
                </a:cubicBezTo>
                <a:close/>
                <a:moveTo>
                  <a:pt x="202328" y="363375"/>
                </a:moveTo>
                <a:cubicBezTo>
                  <a:pt x="215122" y="363375"/>
                  <a:pt x="225494" y="373746"/>
                  <a:pt x="225494" y="386541"/>
                </a:cubicBezTo>
                <a:cubicBezTo>
                  <a:pt x="225494" y="399334"/>
                  <a:pt x="215122" y="409706"/>
                  <a:pt x="202328" y="409706"/>
                </a:cubicBezTo>
                <a:cubicBezTo>
                  <a:pt x="189534" y="409706"/>
                  <a:pt x="179162" y="399334"/>
                  <a:pt x="179162" y="386541"/>
                </a:cubicBezTo>
                <a:cubicBezTo>
                  <a:pt x="179162" y="373746"/>
                  <a:pt x="189534" y="363375"/>
                  <a:pt x="202328" y="363375"/>
                </a:cubicBezTo>
                <a:close/>
                <a:moveTo>
                  <a:pt x="25230" y="363375"/>
                </a:moveTo>
                <a:cubicBezTo>
                  <a:pt x="38024" y="363375"/>
                  <a:pt x="48396" y="373746"/>
                  <a:pt x="48396" y="386541"/>
                </a:cubicBezTo>
                <a:cubicBezTo>
                  <a:pt x="48396" y="399334"/>
                  <a:pt x="38024" y="409706"/>
                  <a:pt x="25230" y="409706"/>
                </a:cubicBezTo>
                <a:cubicBezTo>
                  <a:pt x="12436" y="409706"/>
                  <a:pt x="2064" y="399334"/>
                  <a:pt x="2064" y="386541"/>
                </a:cubicBezTo>
                <a:cubicBezTo>
                  <a:pt x="2064" y="373746"/>
                  <a:pt x="12436" y="363375"/>
                  <a:pt x="25230" y="363375"/>
                </a:cubicBezTo>
                <a:close/>
                <a:moveTo>
                  <a:pt x="1087830" y="171363"/>
                </a:moveTo>
                <a:cubicBezTo>
                  <a:pt x="1100626" y="171363"/>
                  <a:pt x="1110998" y="181735"/>
                  <a:pt x="1110998" y="194529"/>
                </a:cubicBezTo>
                <a:cubicBezTo>
                  <a:pt x="1110998" y="207323"/>
                  <a:pt x="1100626" y="217695"/>
                  <a:pt x="1087830" y="217695"/>
                </a:cubicBezTo>
                <a:cubicBezTo>
                  <a:pt x="1075032" y="217695"/>
                  <a:pt x="1064659" y="207323"/>
                  <a:pt x="1064659" y="194529"/>
                </a:cubicBezTo>
                <a:cubicBezTo>
                  <a:pt x="1064659" y="181735"/>
                  <a:pt x="1075032" y="171363"/>
                  <a:pt x="1087830" y="171363"/>
                </a:cubicBezTo>
                <a:close/>
                <a:moveTo>
                  <a:pt x="910729" y="171363"/>
                </a:moveTo>
                <a:cubicBezTo>
                  <a:pt x="923523" y="171363"/>
                  <a:pt x="933892" y="181735"/>
                  <a:pt x="933892" y="194529"/>
                </a:cubicBezTo>
                <a:cubicBezTo>
                  <a:pt x="933892" y="207323"/>
                  <a:pt x="923523" y="217695"/>
                  <a:pt x="910729" y="217695"/>
                </a:cubicBezTo>
                <a:cubicBezTo>
                  <a:pt x="897930" y="217695"/>
                  <a:pt x="887563" y="207323"/>
                  <a:pt x="887563" y="194529"/>
                </a:cubicBezTo>
                <a:cubicBezTo>
                  <a:pt x="887563" y="181735"/>
                  <a:pt x="897930" y="171363"/>
                  <a:pt x="910729" y="171363"/>
                </a:cubicBezTo>
                <a:close/>
                <a:moveTo>
                  <a:pt x="733631" y="171363"/>
                </a:moveTo>
                <a:cubicBezTo>
                  <a:pt x="746426" y="171363"/>
                  <a:pt x="756798" y="181735"/>
                  <a:pt x="756798" y="194529"/>
                </a:cubicBezTo>
                <a:cubicBezTo>
                  <a:pt x="756798" y="207323"/>
                  <a:pt x="746426" y="217695"/>
                  <a:pt x="733631" y="217695"/>
                </a:cubicBezTo>
                <a:cubicBezTo>
                  <a:pt x="720837" y="217695"/>
                  <a:pt x="710465" y="207323"/>
                  <a:pt x="710465" y="194529"/>
                </a:cubicBezTo>
                <a:cubicBezTo>
                  <a:pt x="710465" y="181735"/>
                  <a:pt x="720837" y="171363"/>
                  <a:pt x="733631" y="171363"/>
                </a:cubicBezTo>
                <a:close/>
                <a:moveTo>
                  <a:pt x="556529" y="171363"/>
                </a:moveTo>
                <a:cubicBezTo>
                  <a:pt x="569323" y="171363"/>
                  <a:pt x="579695" y="181735"/>
                  <a:pt x="579695" y="194529"/>
                </a:cubicBezTo>
                <a:cubicBezTo>
                  <a:pt x="579695" y="207323"/>
                  <a:pt x="569323" y="217695"/>
                  <a:pt x="556529" y="217695"/>
                </a:cubicBezTo>
                <a:cubicBezTo>
                  <a:pt x="543734" y="217695"/>
                  <a:pt x="533362" y="207323"/>
                  <a:pt x="533362" y="194529"/>
                </a:cubicBezTo>
                <a:cubicBezTo>
                  <a:pt x="533362" y="181735"/>
                  <a:pt x="543734" y="171363"/>
                  <a:pt x="556529" y="171363"/>
                </a:cubicBezTo>
                <a:close/>
                <a:moveTo>
                  <a:pt x="379431" y="171363"/>
                </a:moveTo>
                <a:cubicBezTo>
                  <a:pt x="392227" y="171363"/>
                  <a:pt x="402597" y="181735"/>
                  <a:pt x="402597" y="194529"/>
                </a:cubicBezTo>
                <a:cubicBezTo>
                  <a:pt x="402597" y="207323"/>
                  <a:pt x="392227" y="217695"/>
                  <a:pt x="379431" y="217695"/>
                </a:cubicBezTo>
                <a:cubicBezTo>
                  <a:pt x="366637" y="217695"/>
                  <a:pt x="356265" y="207323"/>
                  <a:pt x="356265" y="194529"/>
                </a:cubicBezTo>
                <a:cubicBezTo>
                  <a:pt x="356265" y="181735"/>
                  <a:pt x="366637" y="171363"/>
                  <a:pt x="379431" y="171363"/>
                </a:cubicBezTo>
                <a:close/>
                <a:moveTo>
                  <a:pt x="202328" y="171363"/>
                </a:moveTo>
                <a:cubicBezTo>
                  <a:pt x="215122" y="171363"/>
                  <a:pt x="225494" y="181735"/>
                  <a:pt x="225494" y="194529"/>
                </a:cubicBezTo>
                <a:cubicBezTo>
                  <a:pt x="225494" y="207323"/>
                  <a:pt x="215122" y="217695"/>
                  <a:pt x="202328" y="217695"/>
                </a:cubicBezTo>
                <a:cubicBezTo>
                  <a:pt x="189534" y="217695"/>
                  <a:pt x="179162" y="207323"/>
                  <a:pt x="179162" y="194529"/>
                </a:cubicBezTo>
                <a:cubicBezTo>
                  <a:pt x="179162" y="181735"/>
                  <a:pt x="189534" y="171363"/>
                  <a:pt x="202328" y="171363"/>
                </a:cubicBezTo>
                <a:close/>
                <a:moveTo>
                  <a:pt x="25230" y="171363"/>
                </a:moveTo>
                <a:cubicBezTo>
                  <a:pt x="38024" y="171363"/>
                  <a:pt x="48396" y="181735"/>
                  <a:pt x="48396" y="194529"/>
                </a:cubicBezTo>
                <a:cubicBezTo>
                  <a:pt x="48396" y="207323"/>
                  <a:pt x="38024" y="217695"/>
                  <a:pt x="25230" y="217695"/>
                </a:cubicBezTo>
                <a:cubicBezTo>
                  <a:pt x="12436" y="217695"/>
                  <a:pt x="2064" y="207323"/>
                  <a:pt x="2064" y="194529"/>
                </a:cubicBezTo>
                <a:cubicBezTo>
                  <a:pt x="2064" y="181735"/>
                  <a:pt x="12436" y="171363"/>
                  <a:pt x="25230" y="171363"/>
                </a:cubicBezTo>
                <a:close/>
                <a:moveTo>
                  <a:pt x="1089895" y="0"/>
                </a:moveTo>
                <a:cubicBezTo>
                  <a:pt x="1102692" y="0"/>
                  <a:pt x="1113063" y="10372"/>
                  <a:pt x="1113063" y="23166"/>
                </a:cubicBezTo>
                <a:cubicBezTo>
                  <a:pt x="1113063" y="35960"/>
                  <a:pt x="1102692" y="46332"/>
                  <a:pt x="1089895" y="46332"/>
                </a:cubicBezTo>
                <a:cubicBezTo>
                  <a:pt x="1077098" y="46332"/>
                  <a:pt x="1066725" y="35960"/>
                  <a:pt x="1066725" y="23166"/>
                </a:cubicBezTo>
                <a:cubicBezTo>
                  <a:pt x="1066725" y="10372"/>
                  <a:pt x="1077098" y="0"/>
                  <a:pt x="1089895" y="0"/>
                </a:cubicBezTo>
                <a:close/>
                <a:moveTo>
                  <a:pt x="912794" y="0"/>
                </a:moveTo>
                <a:cubicBezTo>
                  <a:pt x="925585" y="0"/>
                  <a:pt x="935957" y="10372"/>
                  <a:pt x="935957" y="23166"/>
                </a:cubicBezTo>
                <a:cubicBezTo>
                  <a:pt x="935957" y="35960"/>
                  <a:pt x="925585" y="46332"/>
                  <a:pt x="912794" y="46332"/>
                </a:cubicBezTo>
                <a:cubicBezTo>
                  <a:pt x="899993" y="46332"/>
                  <a:pt x="889627" y="35960"/>
                  <a:pt x="889627" y="23166"/>
                </a:cubicBezTo>
                <a:cubicBezTo>
                  <a:pt x="889627" y="10372"/>
                  <a:pt x="899993" y="0"/>
                  <a:pt x="912794" y="0"/>
                </a:cubicBezTo>
                <a:close/>
                <a:moveTo>
                  <a:pt x="735696" y="0"/>
                </a:moveTo>
                <a:cubicBezTo>
                  <a:pt x="748490" y="0"/>
                  <a:pt x="758862" y="10372"/>
                  <a:pt x="758862" y="23166"/>
                </a:cubicBezTo>
                <a:cubicBezTo>
                  <a:pt x="758862" y="35960"/>
                  <a:pt x="748490" y="46332"/>
                  <a:pt x="735696" y="46332"/>
                </a:cubicBezTo>
                <a:cubicBezTo>
                  <a:pt x="722902" y="46332"/>
                  <a:pt x="712529" y="35960"/>
                  <a:pt x="712529" y="23166"/>
                </a:cubicBezTo>
                <a:cubicBezTo>
                  <a:pt x="712529" y="10372"/>
                  <a:pt x="722902" y="0"/>
                  <a:pt x="735696" y="0"/>
                </a:cubicBezTo>
                <a:close/>
                <a:moveTo>
                  <a:pt x="558593" y="0"/>
                </a:moveTo>
                <a:cubicBezTo>
                  <a:pt x="571387" y="0"/>
                  <a:pt x="581760" y="10372"/>
                  <a:pt x="581760" y="23166"/>
                </a:cubicBezTo>
                <a:cubicBezTo>
                  <a:pt x="581760" y="35960"/>
                  <a:pt x="571387" y="46332"/>
                  <a:pt x="558593" y="46332"/>
                </a:cubicBezTo>
                <a:cubicBezTo>
                  <a:pt x="545799" y="46332"/>
                  <a:pt x="535428" y="35960"/>
                  <a:pt x="535428" y="23166"/>
                </a:cubicBezTo>
                <a:cubicBezTo>
                  <a:pt x="535428" y="10372"/>
                  <a:pt x="545799" y="0"/>
                  <a:pt x="558593" y="0"/>
                </a:cubicBezTo>
                <a:close/>
                <a:moveTo>
                  <a:pt x="381496" y="0"/>
                </a:moveTo>
                <a:cubicBezTo>
                  <a:pt x="394291" y="0"/>
                  <a:pt x="404661" y="10372"/>
                  <a:pt x="404661" y="23166"/>
                </a:cubicBezTo>
                <a:cubicBezTo>
                  <a:pt x="404661" y="35960"/>
                  <a:pt x="394291" y="46332"/>
                  <a:pt x="381496" y="46332"/>
                </a:cubicBezTo>
                <a:cubicBezTo>
                  <a:pt x="368702" y="46332"/>
                  <a:pt x="358329" y="35960"/>
                  <a:pt x="358329" y="23166"/>
                </a:cubicBezTo>
                <a:cubicBezTo>
                  <a:pt x="358329" y="10372"/>
                  <a:pt x="368702" y="0"/>
                  <a:pt x="381496" y="0"/>
                </a:cubicBezTo>
                <a:close/>
                <a:moveTo>
                  <a:pt x="204394" y="0"/>
                </a:moveTo>
                <a:cubicBezTo>
                  <a:pt x="217188" y="0"/>
                  <a:pt x="227560" y="10372"/>
                  <a:pt x="227560" y="23166"/>
                </a:cubicBezTo>
                <a:cubicBezTo>
                  <a:pt x="227560" y="35960"/>
                  <a:pt x="217188" y="46332"/>
                  <a:pt x="204394" y="46332"/>
                </a:cubicBezTo>
                <a:cubicBezTo>
                  <a:pt x="191600" y="46332"/>
                  <a:pt x="181228" y="35960"/>
                  <a:pt x="181228" y="23166"/>
                </a:cubicBezTo>
                <a:cubicBezTo>
                  <a:pt x="181228" y="10372"/>
                  <a:pt x="191600" y="0"/>
                  <a:pt x="204394" y="0"/>
                </a:cubicBezTo>
                <a:close/>
                <a:moveTo>
                  <a:pt x="27296" y="0"/>
                </a:moveTo>
                <a:cubicBezTo>
                  <a:pt x="40090" y="0"/>
                  <a:pt x="50462" y="10372"/>
                  <a:pt x="50462" y="23166"/>
                </a:cubicBezTo>
                <a:cubicBezTo>
                  <a:pt x="50462" y="35960"/>
                  <a:pt x="40090" y="46332"/>
                  <a:pt x="27296" y="46332"/>
                </a:cubicBezTo>
                <a:cubicBezTo>
                  <a:pt x="14502" y="46332"/>
                  <a:pt x="4130" y="35960"/>
                  <a:pt x="4130" y="23166"/>
                </a:cubicBezTo>
                <a:cubicBezTo>
                  <a:pt x="4130" y="10372"/>
                  <a:pt x="14502" y="0"/>
                  <a:pt x="27296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2"/>
          <p:cNvSpPr/>
          <p:nvPr/>
        </p:nvSpPr>
        <p:spPr>
          <a:xfrm rot="5400000">
            <a:off x="3099079" y="-528561"/>
            <a:ext cx="578271" cy="2113893"/>
          </a:xfrm>
          <a:custGeom>
            <a:avLst/>
            <a:gdLst/>
            <a:ahLst/>
            <a:cxnLst/>
            <a:rect l="l" t="t" r="r" b="b"/>
            <a:pathLst>
              <a:path w="410850" h="1501878" extrusionOk="0">
                <a:moveTo>
                  <a:pt x="364520" y="1478716"/>
                </a:moveTo>
                <a:cubicBezTo>
                  <a:pt x="364520" y="1465923"/>
                  <a:pt x="374892" y="1455553"/>
                  <a:pt x="387688" y="1455553"/>
                </a:cubicBezTo>
                <a:cubicBezTo>
                  <a:pt x="400481" y="1455553"/>
                  <a:pt x="410850" y="1465923"/>
                  <a:pt x="410850" y="1478716"/>
                </a:cubicBezTo>
                <a:cubicBezTo>
                  <a:pt x="410850" y="1491509"/>
                  <a:pt x="400481" y="1501878"/>
                  <a:pt x="387688" y="1501878"/>
                </a:cubicBezTo>
                <a:cubicBezTo>
                  <a:pt x="374892" y="1501878"/>
                  <a:pt x="364520" y="1491509"/>
                  <a:pt x="364520" y="1478716"/>
                </a:cubicBezTo>
                <a:close/>
                <a:moveTo>
                  <a:pt x="362457" y="751977"/>
                </a:moveTo>
                <a:cubicBezTo>
                  <a:pt x="362457" y="739182"/>
                  <a:pt x="372828" y="728810"/>
                  <a:pt x="385624" y="728810"/>
                </a:cubicBezTo>
                <a:cubicBezTo>
                  <a:pt x="398417" y="728810"/>
                  <a:pt x="408787" y="739182"/>
                  <a:pt x="408787" y="751977"/>
                </a:cubicBezTo>
                <a:cubicBezTo>
                  <a:pt x="408787" y="764771"/>
                  <a:pt x="398417" y="775143"/>
                  <a:pt x="385624" y="775143"/>
                </a:cubicBezTo>
                <a:cubicBezTo>
                  <a:pt x="372828" y="775143"/>
                  <a:pt x="362457" y="764771"/>
                  <a:pt x="362457" y="751977"/>
                </a:cubicBezTo>
                <a:close/>
                <a:moveTo>
                  <a:pt x="360392" y="923339"/>
                </a:moveTo>
                <a:cubicBezTo>
                  <a:pt x="360392" y="910547"/>
                  <a:pt x="370763" y="900174"/>
                  <a:pt x="383559" y="900174"/>
                </a:cubicBezTo>
                <a:cubicBezTo>
                  <a:pt x="396353" y="900174"/>
                  <a:pt x="406723" y="910547"/>
                  <a:pt x="406723" y="923339"/>
                </a:cubicBezTo>
                <a:cubicBezTo>
                  <a:pt x="406723" y="936134"/>
                  <a:pt x="396353" y="946506"/>
                  <a:pt x="383559" y="946506"/>
                </a:cubicBezTo>
                <a:cubicBezTo>
                  <a:pt x="370763" y="946506"/>
                  <a:pt x="360392" y="936134"/>
                  <a:pt x="360392" y="923339"/>
                </a:cubicBezTo>
                <a:close/>
                <a:moveTo>
                  <a:pt x="360391" y="1115348"/>
                </a:moveTo>
                <a:cubicBezTo>
                  <a:pt x="360391" y="1102553"/>
                  <a:pt x="370763" y="1092182"/>
                  <a:pt x="383558" y="1092182"/>
                </a:cubicBezTo>
                <a:cubicBezTo>
                  <a:pt x="396353" y="1092182"/>
                  <a:pt x="406723" y="1102553"/>
                  <a:pt x="406723" y="1115348"/>
                </a:cubicBezTo>
                <a:cubicBezTo>
                  <a:pt x="406723" y="1128143"/>
                  <a:pt x="396353" y="1138515"/>
                  <a:pt x="383558" y="1138515"/>
                </a:cubicBezTo>
                <a:cubicBezTo>
                  <a:pt x="370763" y="1138515"/>
                  <a:pt x="360391" y="1128143"/>
                  <a:pt x="360391" y="1115348"/>
                </a:cubicBezTo>
                <a:close/>
                <a:moveTo>
                  <a:pt x="358329" y="23166"/>
                </a:moveTo>
                <a:cubicBezTo>
                  <a:pt x="358329" y="10372"/>
                  <a:pt x="368702" y="0"/>
                  <a:pt x="381496" y="0"/>
                </a:cubicBezTo>
                <a:cubicBezTo>
                  <a:pt x="394291" y="0"/>
                  <a:pt x="404661" y="10372"/>
                  <a:pt x="404661" y="23166"/>
                </a:cubicBezTo>
                <a:cubicBezTo>
                  <a:pt x="404661" y="35960"/>
                  <a:pt x="394291" y="46332"/>
                  <a:pt x="381496" y="46332"/>
                </a:cubicBezTo>
                <a:cubicBezTo>
                  <a:pt x="368702" y="46332"/>
                  <a:pt x="358329" y="35960"/>
                  <a:pt x="358329" y="23166"/>
                </a:cubicBezTo>
                <a:close/>
                <a:moveTo>
                  <a:pt x="358325" y="1286711"/>
                </a:moveTo>
                <a:cubicBezTo>
                  <a:pt x="358325" y="1273917"/>
                  <a:pt x="368698" y="1263547"/>
                  <a:pt x="381492" y="1263547"/>
                </a:cubicBezTo>
                <a:cubicBezTo>
                  <a:pt x="394287" y="1263547"/>
                  <a:pt x="404657" y="1273917"/>
                  <a:pt x="404657" y="1286711"/>
                </a:cubicBezTo>
                <a:cubicBezTo>
                  <a:pt x="404657" y="1299507"/>
                  <a:pt x="394287" y="1309877"/>
                  <a:pt x="381492" y="1309877"/>
                </a:cubicBezTo>
                <a:cubicBezTo>
                  <a:pt x="368698" y="1309877"/>
                  <a:pt x="358325" y="1299507"/>
                  <a:pt x="358325" y="1286711"/>
                </a:cubicBezTo>
                <a:close/>
                <a:moveTo>
                  <a:pt x="356265" y="194529"/>
                </a:moveTo>
                <a:cubicBezTo>
                  <a:pt x="356265" y="181735"/>
                  <a:pt x="366637" y="171363"/>
                  <a:pt x="379431" y="171363"/>
                </a:cubicBezTo>
                <a:cubicBezTo>
                  <a:pt x="392227" y="171363"/>
                  <a:pt x="402597" y="181735"/>
                  <a:pt x="402597" y="194529"/>
                </a:cubicBezTo>
                <a:cubicBezTo>
                  <a:pt x="402597" y="207323"/>
                  <a:pt x="392227" y="217695"/>
                  <a:pt x="379431" y="217695"/>
                </a:cubicBezTo>
                <a:cubicBezTo>
                  <a:pt x="366637" y="217695"/>
                  <a:pt x="356265" y="207323"/>
                  <a:pt x="356265" y="194529"/>
                </a:cubicBezTo>
                <a:close/>
                <a:moveTo>
                  <a:pt x="356264" y="386541"/>
                </a:moveTo>
                <a:cubicBezTo>
                  <a:pt x="356264" y="373746"/>
                  <a:pt x="366637" y="363375"/>
                  <a:pt x="379431" y="363375"/>
                </a:cubicBezTo>
                <a:cubicBezTo>
                  <a:pt x="392226" y="363375"/>
                  <a:pt x="402597" y="373746"/>
                  <a:pt x="402597" y="386541"/>
                </a:cubicBezTo>
                <a:cubicBezTo>
                  <a:pt x="402597" y="399334"/>
                  <a:pt x="392226" y="409706"/>
                  <a:pt x="379431" y="409706"/>
                </a:cubicBezTo>
                <a:cubicBezTo>
                  <a:pt x="366637" y="409706"/>
                  <a:pt x="356264" y="399334"/>
                  <a:pt x="356264" y="386541"/>
                </a:cubicBezTo>
                <a:close/>
                <a:moveTo>
                  <a:pt x="354199" y="557904"/>
                </a:moveTo>
                <a:cubicBezTo>
                  <a:pt x="354199" y="545110"/>
                  <a:pt x="364572" y="534738"/>
                  <a:pt x="377366" y="534738"/>
                </a:cubicBezTo>
                <a:cubicBezTo>
                  <a:pt x="390162" y="534738"/>
                  <a:pt x="400532" y="545110"/>
                  <a:pt x="400532" y="557904"/>
                </a:cubicBezTo>
                <a:cubicBezTo>
                  <a:pt x="400532" y="570697"/>
                  <a:pt x="390162" y="581069"/>
                  <a:pt x="377366" y="581069"/>
                </a:cubicBezTo>
                <a:cubicBezTo>
                  <a:pt x="364572" y="581069"/>
                  <a:pt x="354199" y="570697"/>
                  <a:pt x="354199" y="557904"/>
                </a:cubicBezTo>
                <a:close/>
                <a:moveTo>
                  <a:pt x="187418" y="1478716"/>
                </a:moveTo>
                <a:cubicBezTo>
                  <a:pt x="187418" y="1465923"/>
                  <a:pt x="197790" y="1455553"/>
                  <a:pt x="210584" y="1455553"/>
                </a:cubicBezTo>
                <a:cubicBezTo>
                  <a:pt x="223378" y="1455553"/>
                  <a:pt x="233750" y="1465923"/>
                  <a:pt x="233750" y="1478716"/>
                </a:cubicBezTo>
                <a:cubicBezTo>
                  <a:pt x="233750" y="1491509"/>
                  <a:pt x="223378" y="1501878"/>
                  <a:pt x="210584" y="1501878"/>
                </a:cubicBezTo>
                <a:cubicBezTo>
                  <a:pt x="197790" y="1501878"/>
                  <a:pt x="187418" y="1491509"/>
                  <a:pt x="187418" y="1478716"/>
                </a:cubicBezTo>
                <a:close/>
                <a:moveTo>
                  <a:pt x="185354" y="751977"/>
                </a:moveTo>
                <a:cubicBezTo>
                  <a:pt x="185354" y="739182"/>
                  <a:pt x="195726" y="728810"/>
                  <a:pt x="208520" y="728810"/>
                </a:cubicBezTo>
                <a:cubicBezTo>
                  <a:pt x="221314" y="728810"/>
                  <a:pt x="231686" y="739182"/>
                  <a:pt x="231686" y="751977"/>
                </a:cubicBezTo>
                <a:cubicBezTo>
                  <a:pt x="231686" y="764771"/>
                  <a:pt x="221314" y="775143"/>
                  <a:pt x="208520" y="775143"/>
                </a:cubicBezTo>
                <a:cubicBezTo>
                  <a:pt x="195726" y="775143"/>
                  <a:pt x="185354" y="764771"/>
                  <a:pt x="185354" y="751977"/>
                </a:cubicBezTo>
                <a:close/>
                <a:moveTo>
                  <a:pt x="183290" y="923339"/>
                </a:moveTo>
                <a:cubicBezTo>
                  <a:pt x="183290" y="910547"/>
                  <a:pt x="193662" y="900174"/>
                  <a:pt x="206456" y="900174"/>
                </a:cubicBezTo>
                <a:cubicBezTo>
                  <a:pt x="219249" y="900174"/>
                  <a:pt x="229621" y="910547"/>
                  <a:pt x="229621" y="923339"/>
                </a:cubicBezTo>
                <a:cubicBezTo>
                  <a:pt x="229621" y="936134"/>
                  <a:pt x="219249" y="946506"/>
                  <a:pt x="206456" y="946506"/>
                </a:cubicBezTo>
                <a:cubicBezTo>
                  <a:pt x="193662" y="946506"/>
                  <a:pt x="183290" y="936134"/>
                  <a:pt x="183290" y="923339"/>
                </a:cubicBezTo>
                <a:close/>
                <a:moveTo>
                  <a:pt x="183289" y="1115348"/>
                </a:moveTo>
                <a:cubicBezTo>
                  <a:pt x="183289" y="1102553"/>
                  <a:pt x="193661" y="1092182"/>
                  <a:pt x="206455" y="1092182"/>
                </a:cubicBezTo>
                <a:cubicBezTo>
                  <a:pt x="219249" y="1092182"/>
                  <a:pt x="229621" y="1102553"/>
                  <a:pt x="229621" y="1115348"/>
                </a:cubicBezTo>
                <a:cubicBezTo>
                  <a:pt x="229621" y="1128143"/>
                  <a:pt x="219249" y="1138515"/>
                  <a:pt x="206455" y="1138515"/>
                </a:cubicBezTo>
                <a:cubicBezTo>
                  <a:pt x="193661" y="1138515"/>
                  <a:pt x="183289" y="1128143"/>
                  <a:pt x="183289" y="1115348"/>
                </a:cubicBezTo>
                <a:close/>
                <a:moveTo>
                  <a:pt x="181228" y="23166"/>
                </a:moveTo>
                <a:cubicBezTo>
                  <a:pt x="181228" y="10372"/>
                  <a:pt x="191600" y="0"/>
                  <a:pt x="204394" y="0"/>
                </a:cubicBezTo>
                <a:cubicBezTo>
                  <a:pt x="217188" y="0"/>
                  <a:pt x="227560" y="10372"/>
                  <a:pt x="227560" y="23166"/>
                </a:cubicBezTo>
                <a:cubicBezTo>
                  <a:pt x="227560" y="35960"/>
                  <a:pt x="217188" y="46332"/>
                  <a:pt x="204394" y="46332"/>
                </a:cubicBezTo>
                <a:cubicBezTo>
                  <a:pt x="191600" y="46332"/>
                  <a:pt x="181228" y="35960"/>
                  <a:pt x="181228" y="23166"/>
                </a:cubicBezTo>
                <a:close/>
                <a:moveTo>
                  <a:pt x="181225" y="1286711"/>
                </a:moveTo>
                <a:cubicBezTo>
                  <a:pt x="181225" y="1273917"/>
                  <a:pt x="191597" y="1263547"/>
                  <a:pt x="204391" y="1263547"/>
                </a:cubicBezTo>
                <a:cubicBezTo>
                  <a:pt x="217185" y="1263547"/>
                  <a:pt x="227557" y="1273917"/>
                  <a:pt x="227557" y="1286711"/>
                </a:cubicBezTo>
                <a:cubicBezTo>
                  <a:pt x="227557" y="1299507"/>
                  <a:pt x="217185" y="1309877"/>
                  <a:pt x="204391" y="1309877"/>
                </a:cubicBezTo>
                <a:cubicBezTo>
                  <a:pt x="191597" y="1309877"/>
                  <a:pt x="181225" y="1299507"/>
                  <a:pt x="181225" y="1286711"/>
                </a:cubicBezTo>
                <a:close/>
                <a:moveTo>
                  <a:pt x="179162" y="194529"/>
                </a:moveTo>
                <a:cubicBezTo>
                  <a:pt x="179162" y="181735"/>
                  <a:pt x="189534" y="171363"/>
                  <a:pt x="202328" y="171363"/>
                </a:cubicBezTo>
                <a:cubicBezTo>
                  <a:pt x="215122" y="171363"/>
                  <a:pt x="225494" y="181735"/>
                  <a:pt x="225494" y="194529"/>
                </a:cubicBezTo>
                <a:cubicBezTo>
                  <a:pt x="225494" y="207323"/>
                  <a:pt x="215122" y="217695"/>
                  <a:pt x="202328" y="217695"/>
                </a:cubicBezTo>
                <a:cubicBezTo>
                  <a:pt x="189534" y="217695"/>
                  <a:pt x="179162" y="207323"/>
                  <a:pt x="179162" y="194529"/>
                </a:cubicBezTo>
                <a:close/>
                <a:moveTo>
                  <a:pt x="179162" y="386541"/>
                </a:moveTo>
                <a:cubicBezTo>
                  <a:pt x="179162" y="373746"/>
                  <a:pt x="189534" y="363375"/>
                  <a:pt x="202328" y="363375"/>
                </a:cubicBezTo>
                <a:cubicBezTo>
                  <a:pt x="215122" y="363375"/>
                  <a:pt x="225494" y="373746"/>
                  <a:pt x="225494" y="386541"/>
                </a:cubicBezTo>
                <a:cubicBezTo>
                  <a:pt x="225494" y="399334"/>
                  <a:pt x="215122" y="409706"/>
                  <a:pt x="202328" y="409706"/>
                </a:cubicBezTo>
                <a:cubicBezTo>
                  <a:pt x="189534" y="409706"/>
                  <a:pt x="179162" y="399334"/>
                  <a:pt x="179162" y="386541"/>
                </a:cubicBezTo>
                <a:close/>
                <a:moveTo>
                  <a:pt x="177098" y="557904"/>
                </a:moveTo>
                <a:cubicBezTo>
                  <a:pt x="177098" y="545110"/>
                  <a:pt x="187470" y="534738"/>
                  <a:pt x="200263" y="534738"/>
                </a:cubicBezTo>
                <a:cubicBezTo>
                  <a:pt x="213057" y="534738"/>
                  <a:pt x="223429" y="545110"/>
                  <a:pt x="223429" y="557904"/>
                </a:cubicBezTo>
                <a:cubicBezTo>
                  <a:pt x="223429" y="570697"/>
                  <a:pt x="213057" y="581069"/>
                  <a:pt x="200263" y="581069"/>
                </a:cubicBezTo>
                <a:cubicBezTo>
                  <a:pt x="187470" y="581069"/>
                  <a:pt x="177098" y="570697"/>
                  <a:pt x="177098" y="557904"/>
                </a:cubicBezTo>
                <a:close/>
                <a:moveTo>
                  <a:pt x="10320" y="1478716"/>
                </a:moveTo>
                <a:cubicBezTo>
                  <a:pt x="10320" y="1465923"/>
                  <a:pt x="20692" y="1455553"/>
                  <a:pt x="33486" y="1455553"/>
                </a:cubicBezTo>
                <a:cubicBezTo>
                  <a:pt x="46280" y="1455553"/>
                  <a:pt x="56652" y="1465923"/>
                  <a:pt x="56652" y="1478716"/>
                </a:cubicBezTo>
                <a:cubicBezTo>
                  <a:pt x="56652" y="1491509"/>
                  <a:pt x="46280" y="1501878"/>
                  <a:pt x="33486" y="1501878"/>
                </a:cubicBezTo>
                <a:cubicBezTo>
                  <a:pt x="20692" y="1501878"/>
                  <a:pt x="10320" y="1491509"/>
                  <a:pt x="10320" y="1478716"/>
                </a:cubicBezTo>
                <a:close/>
                <a:moveTo>
                  <a:pt x="8256" y="751977"/>
                </a:moveTo>
                <a:cubicBezTo>
                  <a:pt x="8256" y="739182"/>
                  <a:pt x="18628" y="728810"/>
                  <a:pt x="31422" y="728810"/>
                </a:cubicBezTo>
                <a:cubicBezTo>
                  <a:pt x="44216" y="728810"/>
                  <a:pt x="54588" y="739182"/>
                  <a:pt x="54588" y="751977"/>
                </a:cubicBezTo>
                <a:cubicBezTo>
                  <a:pt x="54588" y="764771"/>
                  <a:pt x="44216" y="775143"/>
                  <a:pt x="31422" y="775143"/>
                </a:cubicBezTo>
                <a:cubicBezTo>
                  <a:pt x="18628" y="775143"/>
                  <a:pt x="8256" y="764771"/>
                  <a:pt x="8256" y="751977"/>
                </a:cubicBezTo>
                <a:close/>
                <a:moveTo>
                  <a:pt x="6192" y="923339"/>
                </a:moveTo>
                <a:cubicBezTo>
                  <a:pt x="6192" y="910547"/>
                  <a:pt x="16564" y="900174"/>
                  <a:pt x="29357" y="900174"/>
                </a:cubicBezTo>
                <a:cubicBezTo>
                  <a:pt x="42151" y="900174"/>
                  <a:pt x="52523" y="910547"/>
                  <a:pt x="52523" y="923339"/>
                </a:cubicBezTo>
                <a:cubicBezTo>
                  <a:pt x="52523" y="936134"/>
                  <a:pt x="42151" y="946506"/>
                  <a:pt x="29357" y="946506"/>
                </a:cubicBezTo>
                <a:cubicBezTo>
                  <a:pt x="16564" y="946506"/>
                  <a:pt x="6192" y="936134"/>
                  <a:pt x="6192" y="923339"/>
                </a:cubicBezTo>
                <a:close/>
                <a:moveTo>
                  <a:pt x="6191" y="1115348"/>
                </a:moveTo>
                <a:cubicBezTo>
                  <a:pt x="6191" y="1102553"/>
                  <a:pt x="16563" y="1092182"/>
                  <a:pt x="29357" y="1092182"/>
                </a:cubicBezTo>
                <a:cubicBezTo>
                  <a:pt x="42151" y="1092182"/>
                  <a:pt x="52523" y="1102553"/>
                  <a:pt x="52523" y="1115348"/>
                </a:cubicBezTo>
                <a:cubicBezTo>
                  <a:pt x="52523" y="1128143"/>
                  <a:pt x="42151" y="1138515"/>
                  <a:pt x="29357" y="1138515"/>
                </a:cubicBezTo>
                <a:cubicBezTo>
                  <a:pt x="16563" y="1138515"/>
                  <a:pt x="6191" y="1128143"/>
                  <a:pt x="6191" y="1115348"/>
                </a:cubicBezTo>
                <a:close/>
                <a:moveTo>
                  <a:pt x="4130" y="23166"/>
                </a:moveTo>
                <a:cubicBezTo>
                  <a:pt x="4130" y="10372"/>
                  <a:pt x="14502" y="0"/>
                  <a:pt x="27296" y="0"/>
                </a:cubicBezTo>
                <a:cubicBezTo>
                  <a:pt x="40090" y="0"/>
                  <a:pt x="50462" y="10372"/>
                  <a:pt x="50462" y="23166"/>
                </a:cubicBezTo>
                <a:cubicBezTo>
                  <a:pt x="50462" y="35960"/>
                  <a:pt x="40090" y="46332"/>
                  <a:pt x="27296" y="46332"/>
                </a:cubicBezTo>
                <a:cubicBezTo>
                  <a:pt x="14502" y="46332"/>
                  <a:pt x="4130" y="35960"/>
                  <a:pt x="4130" y="23166"/>
                </a:cubicBezTo>
                <a:close/>
                <a:moveTo>
                  <a:pt x="4127" y="1286711"/>
                </a:moveTo>
                <a:cubicBezTo>
                  <a:pt x="4127" y="1273917"/>
                  <a:pt x="14499" y="1263547"/>
                  <a:pt x="27292" y="1263547"/>
                </a:cubicBezTo>
                <a:cubicBezTo>
                  <a:pt x="40086" y="1263547"/>
                  <a:pt x="50458" y="1273917"/>
                  <a:pt x="50458" y="1286711"/>
                </a:cubicBezTo>
                <a:cubicBezTo>
                  <a:pt x="50458" y="1299507"/>
                  <a:pt x="40086" y="1309879"/>
                  <a:pt x="27292" y="1309879"/>
                </a:cubicBezTo>
                <a:cubicBezTo>
                  <a:pt x="14499" y="1309879"/>
                  <a:pt x="4127" y="1299507"/>
                  <a:pt x="4127" y="1286711"/>
                </a:cubicBezTo>
                <a:close/>
                <a:moveTo>
                  <a:pt x="2064" y="194529"/>
                </a:moveTo>
                <a:cubicBezTo>
                  <a:pt x="2064" y="181735"/>
                  <a:pt x="12436" y="171363"/>
                  <a:pt x="25230" y="171363"/>
                </a:cubicBezTo>
                <a:cubicBezTo>
                  <a:pt x="38024" y="171363"/>
                  <a:pt x="48396" y="181735"/>
                  <a:pt x="48396" y="194529"/>
                </a:cubicBezTo>
                <a:cubicBezTo>
                  <a:pt x="48396" y="207323"/>
                  <a:pt x="38024" y="217695"/>
                  <a:pt x="25230" y="217695"/>
                </a:cubicBezTo>
                <a:cubicBezTo>
                  <a:pt x="12436" y="217695"/>
                  <a:pt x="2064" y="207323"/>
                  <a:pt x="2064" y="194529"/>
                </a:cubicBezTo>
                <a:close/>
                <a:moveTo>
                  <a:pt x="2064" y="386541"/>
                </a:moveTo>
                <a:cubicBezTo>
                  <a:pt x="2064" y="373746"/>
                  <a:pt x="12436" y="363375"/>
                  <a:pt x="25230" y="363375"/>
                </a:cubicBezTo>
                <a:cubicBezTo>
                  <a:pt x="38024" y="363375"/>
                  <a:pt x="48396" y="373746"/>
                  <a:pt x="48396" y="386541"/>
                </a:cubicBezTo>
                <a:cubicBezTo>
                  <a:pt x="48396" y="399334"/>
                  <a:pt x="38024" y="409706"/>
                  <a:pt x="25230" y="409706"/>
                </a:cubicBezTo>
                <a:cubicBezTo>
                  <a:pt x="12436" y="409706"/>
                  <a:pt x="2064" y="399334"/>
                  <a:pt x="2064" y="386541"/>
                </a:cubicBezTo>
                <a:close/>
                <a:moveTo>
                  <a:pt x="0" y="557904"/>
                </a:moveTo>
                <a:cubicBezTo>
                  <a:pt x="0" y="545110"/>
                  <a:pt x="10371" y="534738"/>
                  <a:pt x="23165" y="534738"/>
                </a:cubicBezTo>
                <a:cubicBezTo>
                  <a:pt x="35959" y="534738"/>
                  <a:pt x="46331" y="545110"/>
                  <a:pt x="46331" y="557904"/>
                </a:cubicBezTo>
                <a:cubicBezTo>
                  <a:pt x="46331" y="570697"/>
                  <a:pt x="35959" y="581069"/>
                  <a:pt x="23165" y="581069"/>
                </a:cubicBezTo>
                <a:cubicBezTo>
                  <a:pt x="10371" y="581069"/>
                  <a:pt x="0" y="570697"/>
                  <a:pt x="0" y="55790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2"/>
          <p:cNvSpPr txBox="1"/>
          <p:nvPr/>
        </p:nvSpPr>
        <p:spPr>
          <a:xfrm rot="5400000">
            <a:off x="-679350" y="60920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l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&amp; body">
  <p:cSld name="CUSTOM_2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6"/>
          <p:cNvSpPr txBox="1">
            <a:spLocks noGrp="1"/>
          </p:cNvSpPr>
          <p:nvPr>
            <p:ph type="body" idx="1"/>
          </p:nvPr>
        </p:nvSpPr>
        <p:spPr>
          <a:xfrm>
            <a:off x="2248675" y="1536639"/>
            <a:ext cx="95277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80" name="Google Shape;80;p6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r" rtl="0">
              <a:buNone/>
              <a:defRPr sz="1300">
                <a:solidFill>
                  <a:schemeClr val="dk2"/>
                </a:solidFill>
              </a:defRPr>
            </a:lvl1pPr>
            <a:lvl2pPr lvl="1" algn="r" rtl="0">
              <a:buNone/>
              <a:defRPr sz="1300">
                <a:solidFill>
                  <a:schemeClr val="dk2"/>
                </a:solidFill>
              </a:defRPr>
            </a:lvl2pPr>
            <a:lvl3pPr lvl="2" algn="r" rtl="0">
              <a:buNone/>
              <a:defRPr sz="1300">
                <a:solidFill>
                  <a:schemeClr val="dk2"/>
                </a:solidFill>
              </a:defRPr>
            </a:lvl3pPr>
            <a:lvl4pPr lvl="3" algn="r" rtl="0">
              <a:buNone/>
              <a:defRPr sz="1300">
                <a:solidFill>
                  <a:schemeClr val="dk2"/>
                </a:solidFill>
              </a:defRPr>
            </a:lvl4pPr>
            <a:lvl5pPr lvl="4" algn="r" rtl="0">
              <a:buNone/>
              <a:defRPr sz="1300">
                <a:solidFill>
                  <a:schemeClr val="dk2"/>
                </a:solidFill>
              </a:defRPr>
            </a:lvl5pPr>
            <a:lvl6pPr lvl="5" algn="r" rtl="0">
              <a:buNone/>
              <a:defRPr sz="1300">
                <a:solidFill>
                  <a:schemeClr val="dk2"/>
                </a:solidFill>
              </a:defRPr>
            </a:lvl6pPr>
            <a:lvl7pPr lvl="6" algn="r" rtl="0">
              <a:buNone/>
              <a:defRPr sz="1300">
                <a:solidFill>
                  <a:schemeClr val="dk2"/>
                </a:solidFill>
              </a:defRPr>
            </a:lvl7pPr>
            <a:lvl8pPr lvl="7" algn="r" rtl="0">
              <a:buNone/>
              <a:defRPr sz="1300">
                <a:solidFill>
                  <a:schemeClr val="dk2"/>
                </a:solidFill>
              </a:defRPr>
            </a:lvl8pPr>
            <a:lvl9pPr lvl="8" algn="r" rtl="0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81" name="Google Shape;81;p6"/>
          <p:cNvSpPr txBox="1">
            <a:spLocks noGrp="1"/>
          </p:cNvSpPr>
          <p:nvPr>
            <p:ph type="title"/>
          </p:nvPr>
        </p:nvSpPr>
        <p:spPr>
          <a:xfrm>
            <a:off x="2248675" y="593375"/>
            <a:ext cx="9527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82" name="Google Shape;82;p6"/>
          <p:cNvSpPr/>
          <p:nvPr/>
        </p:nvSpPr>
        <p:spPr>
          <a:xfrm rot="-5400000" flipH="1">
            <a:off x="-2187258" y="-2126868"/>
            <a:ext cx="4253700" cy="4253700"/>
          </a:xfrm>
          <a:prstGeom prst="pie">
            <a:avLst>
              <a:gd name="adj1" fmla="val 0"/>
              <a:gd name="adj2" fmla="val 5456402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6"/>
          <p:cNvSpPr/>
          <p:nvPr/>
        </p:nvSpPr>
        <p:spPr>
          <a:xfrm flipH="1">
            <a:off x="1278194" y="-50"/>
            <a:ext cx="80100" cy="720000"/>
          </a:xfrm>
          <a:prstGeom prst="rect">
            <a:avLst/>
          </a:prstGeom>
          <a:solidFill>
            <a:srgbClr val="FEFD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4;p6"/>
          <p:cNvSpPr/>
          <p:nvPr/>
        </p:nvSpPr>
        <p:spPr>
          <a:xfrm flipH="1">
            <a:off x="1128149" y="-50"/>
            <a:ext cx="80100" cy="720000"/>
          </a:xfrm>
          <a:prstGeom prst="rect">
            <a:avLst/>
          </a:prstGeom>
          <a:solidFill>
            <a:srgbClr val="FEFD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6"/>
          <p:cNvSpPr/>
          <p:nvPr/>
        </p:nvSpPr>
        <p:spPr>
          <a:xfrm flipH="1">
            <a:off x="978106" y="-50"/>
            <a:ext cx="80100" cy="720000"/>
          </a:xfrm>
          <a:prstGeom prst="rect">
            <a:avLst/>
          </a:prstGeom>
          <a:solidFill>
            <a:srgbClr val="FEFD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6"/>
          <p:cNvSpPr/>
          <p:nvPr/>
        </p:nvSpPr>
        <p:spPr>
          <a:xfrm>
            <a:off x="-1182858" y="1356879"/>
            <a:ext cx="2244900" cy="2244900"/>
          </a:xfrm>
          <a:prstGeom prst="pie">
            <a:avLst>
              <a:gd name="adj1" fmla="val 0"/>
              <a:gd name="adj2" fmla="val 5364633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6"/>
          <p:cNvSpPr/>
          <p:nvPr/>
        </p:nvSpPr>
        <p:spPr>
          <a:xfrm rot="-5400000">
            <a:off x="-1182858" y="3601771"/>
            <a:ext cx="2244900" cy="2244900"/>
          </a:xfrm>
          <a:prstGeom prst="pie">
            <a:avLst>
              <a:gd name="adj1" fmla="val 0"/>
              <a:gd name="adj2" fmla="val 5456402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6"/>
          <p:cNvSpPr/>
          <p:nvPr/>
        </p:nvSpPr>
        <p:spPr>
          <a:xfrm rot="5400000">
            <a:off x="1294690" y="5727424"/>
            <a:ext cx="409823" cy="1498123"/>
          </a:xfrm>
          <a:custGeom>
            <a:avLst/>
            <a:gdLst/>
            <a:ahLst/>
            <a:cxnLst/>
            <a:rect l="l" t="t" r="r" b="b"/>
            <a:pathLst>
              <a:path w="410850" h="1501878" extrusionOk="0">
                <a:moveTo>
                  <a:pt x="364520" y="1478716"/>
                </a:moveTo>
                <a:cubicBezTo>
                  <a:pt x="364520" y="1465923"/>
                  <a:pt x="374892" y="1455553"/>
                  <a:pt x="387688" y="1455553"/>
                </a:cubicBezTo>
                <a:cubicBezTo>
                  <a:pt x="400481" y="1455553"/>
                  <a:pt x="410850" y="1465923"/>
                  <a:pt x="410850" y="1478716"/>
                </a:cubicBezTo>
                <a:cubicBezTo>
                  <a:pt x="410850" y="1491509"/>
                  <a:pt x="400481" y="1501878"/>
                  <a:pt x="387688" y="1501878"/>
                </a:cubicBezTo>
                <a:cubicBezTo>
                  <a:pt x="374892" y="1501878"/>
                  <a:pt x="364520" y="1491509"/>
                  <a:pt x="364520" y="1478716"/>
                </a:cubicBezTo>
                <a:close/>
                <a:moveTo>
                  <a:pt x="362457" y="751977"/>
                </a:moveTo>
                <a:cubicBezTo>
                  <a:pt x="362457" y="739182"/>
                  <a:pt x="372828" y="728810"/>
                  <a:pt x="385624" y="728810"/>
                </a:cubicBezTo>
                <a:cubicBezTo>
                  <a:pt x="398417" y="728810"/>
                  <a:pt x="408787" y="739182"/>
                  <a:pt x="408787" y="751977"/>
                </a:cubicBezTo>
                <a:cubicBezTo>
                  <a:pt x="408787" y="764771"/>
                  <a:pt x="398417" y="775143"/>
                  <a:pt x="385624" y="775143"/>
                </a:cubicBezTo>
                <a:cubicBezTo>
                  <a:pt x="372828" y="775143"/>
                  <a:pt x="362457" y="764771"/>
                  <a:pt x="362457" y="751977"/>
                </a:cubicBezTo>
                <a:close/>
                <a:moveTo>
                  <a:pt x="360392" y="923339"/>
                </a:moveTo>
                <a:cubicBezTo>
                  <a:pt x="360392" y="910547"/>
                  <a:pt x="370763" y="900174"/>
                  <a:pt x="383559" y="900174"/>
                </a:cubicBezTo>
                <a:cubicBezTo>
                  <a:pt x="396353" y="900174"/>
                  <a:pt x="406723" y="910547"/>
                  <a:pt x="406723" y="923339"/>
                </a:cubicBezTo>
                <a:cubicBezTo>
                  <a:pt x="406723" y="936134"/>
                  <a:pt x="396353" y="946506"/>
                  <a:pt x="383559" y="946506"/>
                </a:cubicBezTo>
                <a:cubicBezTo>
                  <a:pt x="370763" y="946506"/>
                  <a:pt x="360392" y="936134"/>
                  <a:pt x="360392" y="923339"/>
                </a:cubicBezTo>
                <a:close/>
                <a:moveTo>
                  <a:pt x="360391" y="1115348"/>
                </a:moveTo>
                <a:cubicBezTo>
                  <a:pt x="360391" y="1102553"/>
                  <a:pt x="370763" y="1092182"/>
                  <a:pt x="383558" y="1092182"/>
                </a:cubicBezTo>
                <a:cubicBezTo>
                  <a:pt x="396353" y="1092182"/>
                  <a:pt x="406723" y="1102553"/>
                  <a:pt x="406723" y="1115348"/>
                </a:cubicBezTo>
                <a:cubicBezTo>
                  <a:pt x="406723" y="1128143"/>
                  <a:pt x="396353" y="1138515"/>
                  <a:pt x="383558" y="1138515"/>
                </a:cubicBezTo>
                <a:cubicBezTo>
                  <a:pt x="370763" y="1138515"/>
                  <a:pt x="360391" y="1128143"/>
                  <a:pt x="360391" y="1115348"/>
                </a:cubicBezTo>
                <a:close/>
                <a:moveTo>
                  <a:pt x="358329" y="23166"/>
                </a:moveTo>
                <a:cubicBezTo>
                  <a:pt x="358329" y="10372"/>
                  <a:pt x="368702" y="0"/>
                  <a:pt x="381496" y="0"/>
                </a:cubicBezTo>
                <a:cubicBezTo>
                  <a:pt x="394291" y="0"/>
                  <a:pt x="404661" y="10372"/>
                  <a:pt x="404661" y="23166"/>
                </a:cubicBezTo>
                <a:cubicBezTo>
                  <a:pt x="404661" y="35960"/>
                  <a:pt x="394291" y="46332"/>
                  <a:pt x="381496" y="46332"/>
                </a:cubicBezTo>
                <a:cubicBezTo>
                  <a:pt x="368702" y="46332"/>
                  <a:pt x="358329" y="35960"/>
                  <a:pt x="358329" y="23166"/>
                </a:cubicBezTo>
                <a:close/>
                <a:moveTo>
                  <a:pt x="358325" y="1286711"/>
                </a:moveTo>
                <a:cubicBezTo>
                  <a:pt x="358325" y="1273917"/>
                  <a:pt x="368698" y="1263547"/>
                  <a:pt x="381492" y="1263547"/>
                </a:cubicBezTo>
                <a:cubicBezTo>
                  <a:pt x="394287" y="1263547"/>
                  <a:pt x="404657" y="1273917"/>
                  <a:pt x="404657" y="1286711"/>
                </a:cubicBezTo>
                <a:cubicBezTo>
                  <a:pt x="404657" y="1299507"/>
                  <a:pt x="394287" y="1309877"/>
                  <a:pt x="381492" y="1309877"/>
                </a:cubicBezTo>
                <a:cubicBezTo>
                  <a:pt x="368698" y="1309877"/>
                  <a:pt x="358325" y="1299507"/>
                  <a:pt x="358325" y="1286711"/>
                </a:cubicBezTo>
                <a:close/>
                <a:moveTo>
                  <a:pt x="356265" y="194529"/>
                </a:moveTo>
                <a:cubicBezTo>
                  <a:pt x="356265" y="181735"/>
                  <a:pt x="366637" y="171363"/>
                  <a:pt x="379431" y="171363"/>
                </a:cubicBezTo>
                <a:cubicBezTo>
                  <a:pt x="392227" y="171363"/>
                  <a:pt x="402597" y="181735"/>
                  <a:pt x="402597" y="194529"/>
                </a:cubicBezTo>
                <a:cubicBezTo>
                  <a:pt x="402597" y="207323"/>
                  <a:pt x="392227" y="217695"/>
                  <a:pt x="379431" y="217695"/>
                </a:cubicBezTo>
                <a:cubicBezTo>
                  <a:pt x="366637" y="217695"/>
                  <a:pt x="356265" y="207323"/>
                  <a:pt x="356265" y="194529"/>
                </a:cubicBezTo>
                <a:close/>
                <a:moveTo>
                  <a:pt x="356264" y="386541"/>
                </a:moveTo>
                <a:cubicBezTo>
                  <a:pt x="356264" y="373746"/>
                  <a:pt x="366637" y="363375"/>
                  <a:pt x="379431" y="363375"/>
                </a:cubicBezTo>
                <a:cubicBezTo>
                  <a:pt x="392226" y="363375"/>
                  <a:pt x="402597" y="373746"/>
                  <a:pt x="402597" y="386541"/>
                </a:cubicBezTo>
                <a:cubicBezTo>
                  <a:pt x="402597" y="399334"/>
                  <a:pt x="392226" y="409706"/>
                  <a:pt x="379431" y="409706"/>
                </a:cubicBezTo>
                <a:cubicBezTo>
                  <a:pt x="366637" y="409706"/>
                  <a:pt x="356264" y="399334"/>
                  <a:pt x="356264" y="386541"/>
                </a:cubicBezTo>
                <a:close/>
                <a:moveTo>
                  <a:pt x="354199" y="557904"/>
                </a:moveTo>
                <a:cubicBezTo>
                  <a:pt x="354199" y="545110"/>
                  <a:pt x="364572" y="534738"/>
                  <a:pt x="377366" y="534738"/>
                </a:cubicBezTo>
                <a:cubicBezTo>
                  <a:pt x="390162" y="534738"/>
                  <a:pt x="400532" y="545110"/>
                  <a:pt x="400532" y="557904"/>
                </a:cubicBezTo>
                <a:cubicBezTo>
                  <a:pt x="400532" y="570697"/>
                  <a:pt x="390162" y="581069"/>
                  <a:pt x="377366" y="581069"/>
                </a:cubicBezTo>
                <a:cubicBezTo>
                  <a:pt x="364572" y="581069"/>
                  <a:pt x="354199" y="570697"/>
                  <a:pt x="354199" y="557904"/>
                </a:cubicBezTo>
                <a:close/>
                <a:moveTo>
                  <a:pt x="187418" y="1478716"/>
                </a:moveTo>
                <a:cubicBezTo>
                  <a:pt x="187418" y="1465923"/>
                  <a:pt x="197790" y="1455553"/>
                  <a:pt x="210584" y="1455553"/>
                </a:cubicBezTo>
                <a:cubicBezTo>
                  <a:pt x="223378" y="1455553"/>
                  <a:pt x="233750" y="1465923"/>
                  <a:pt x="233750" y="1478716"/>
                </a:cubicBezTo>
                <a:cubicBezTo>
                  <a:pt x="233750" y="1491509"/>
                  <a:pt x="223378" y="1501878"/>
                  <a:pt x="210584" y="1501878"/>
                </a:cubicBezTo>
                <a:cubicBezTo>
                  <a:pt x="197790" y="1501878"/>
                  <a:pt x="187418" y="1491509"/>
                  <a:pt x="187418" y="1478716"/>
                </a:cubicBezTo>
                <a:close/>
                <a:moveTo>
                  <a:pt x="185354" y="751977"/>
                </a:moveTo>
                <a:cubicBezTo>
                  <a:pt x="185354" y="739182"/>
                  <a:pt x="195726" y="728810"/>
                  <a:pt x="208520" y="728810"/>
                </a:cubicBezTo>
                <a:cubicBezTo>
                  <a:pt x="221314" y="728810"/>
                  <a:pt x="231686" y="739182"/>
                  <a:pt x="231686" y="751977"/>
                </a:cubicBezTo>
                <a:cubicBezTo>
                  <a:pt x="231686" y="764771"/>
                  <a:pt x="221314" y="775143"/>
                  <a:pt x="208520" y="775143"/>
                </a:cubicBezTo>
                <a:cubicBezTo>
                  <a:pt x="195726" y="775143"/>
                  <a:pt x="185354" y="764771"/>
                  <a:pt x="185354" y="751977"/>
                </a:cubicBezTo>
                <a:close/>
                <a:moveTo>
                  <a:pt x="183290" y="923339"/>
                </a:moveTo>
                <a:cubicBezTo>
                  <a:pt x="183290" y="910547"/>
                  <a:pt x="193662" y="900174"/>
                  <a:pt x="206456" y="900174"/>
                </a:cubicBezTo>
                <a:cubicBezTo>
                  <a:pt x="219249" y="900174"/>
                  <a:pt x="229621" y="910547"/>
                  <a:pt x="229621" y="923339"/>
                </a:cubicBezTo>
                <a:cubicBezTo>
                  <a:pt x="229621" y="936134"/>
                  <a:pt x="219249" y="946506"/>
                  <a:pt x="206456" y="946506"/>
                </a:cubicBezTo>
                <a:cubicBezTo>
                  <a:pt x="193662" y="946506"/>
                  <a:pt x="183290" y="936134"/>
                  <a:pt x="183290" y="923339"/>
                </a:cubicBezTo>
                <a:close/>
                <a:moveTo>
                  <a:pt x="183289" y="1115348"/>
                </a:moveTo>
                <a:cubicBezTo>
                  <a:pt x="183289" y="1102553"/>
                  <a:pt x="193661" y="1092182"/>
                  <a:pt x="206455" y="1092182"/>
                </a:cubicBezTo>
                <a:cubicBezTo>
                  <a:pt x="219249" y="1092182"/>
                  <a:pt x="229621" y="1102553"/>
                  <a:pt x="229621" y="1115348"/>
                </a:cubicBezTo>
                <a:cubicBezTo>
                  <a:pt x="229621" y="1128143"/>
                  <a:pt x="219249" y="1138515"/>
                  <a:pt x="206455" y="1138515"/>
                </a:cubicBezTo>
                <a:cubicBezTo>
                  <a:pt x="193661" y="1138515"/>
                  <a:pt x="183289" y="1128143"/>
                  <a:pt x="183289" y="1115348"/>
                </a:cubicBezTo>
                <a:close/>
                <a:moveTo>
                  <a:pt x="181228" y="23166"/>
                </a:moveTo>
                <a:cubicBezTo>
                  <a:pt x="181228" y="10372"/>
                  <a:pt x="191600" y="0"/>
                  <a:pt x="204394" y="0"/>
                </a:cubicBezTo>
                <a:cubicBezTo>
                  <a:pt x="217188" y="0"/>
                  <a:pt x="227560" y="10372"/>
                  <a:pt x="227560" y="23166"/>
                </a:cubicBezTo>
                <a:cubicBezTo>
                  <a:pt x="227560" y="35960"/>
                  <a:pt x="217188" y="46332"/>
                  <a:pt x="204394" y="46332"/>
                </a:cubicBezTo>
                <a:cubicBezTo>
                  <a:pt x="191600" y="46332"/>
                  <a:pt x="181228" y="35960"/>
                  <a:pt x="181228" y="23166"/>
                </a:cubicBezTo>
                <a:close/>
                <a:moveTo>
                  <a:pt x="181225" y="1286711"/>
                </a:moveTo>
                <a:cubicBezTo>
                  <a:pt x="181225" y="1273917"/>
                  <a:pt x="191597" y="1263547"/>
                  <a:pt x="204391" y="1263547"/>
                </a:cubicBezTo>
                <a:cubicBezTo>
                  <a:pt x="217185" y="1263547"/>
                  <a:pt x="227557" y="1273917"/>
                  <a:pt x="227557" y="1286711"/>
                </a:cubicBezTo>
                <a:cubicBezTo>
                  <a:pt x="227557" y="1299507"/>
                  <a:pt x="217185" y="1309877"/>
                  <a:pt x="204391" y="1309877"/>
                </a:cubicBezTo>
                <a:cubicBezTo>
                  <a:pt x="191597" y="1309877"/>
                  <a:pt x="181225" y="1299507"/>
                  <a:pt x="181225" y="1286711"/>
                </a:cubicBezTo>
                <a:close/>
                <a:moveTo>
                  <a:pt x="179162" y="194529"/>
                </a:moveTo>
                <a:cubicBezTo>
                  <a:pt x="179162" y="181735"/>
                  <a:pt x="189534" y="171363"/>
                  <a:pt x="202328" y="171363"/>
                </a:cubicBezTo>
                <a:cubicBezTo>
                  <a:pt x="215122" y="171363"/>
                  <a:pt x="225494" y="181735"/>
                  <a:pt x="225494" y="194529"/>
                </a:cubicBezTo>
                <a:cubicBezTo>
                  <a:pt x="225494" y="207323"/>
                  <a:pt x="215122" y="217695"/>
                  <a:pt x="202328" y="217695"/>
                </a:cubicBezTo>
                <a:cubicBezTo>
                  <a:pt x="189534" y="217695"/>
                  <a:pt x="179162" y="207323"/>
                  <a:pt x="179162" y="194529"/>
                </a:cubicBezTo>
                <a:close/>
                <a:moveTo>
                  <a:pt x="179162" y="386541"/>
                </a:moveTo>
                <a:cubicBezTo>
                  <a:pt x="179162" y="373746"/>
                  <a:pt x="189534" y="363375"/>
                  <a:pt x="202328" y="363375"/>
                </a:cubicBezTo>
                <a:cubicBezTo>
                  <a:pt x="215122" y="363375"/>
                  <a:pt x="225494" y="373746"/>
                  <a:pt x="225494" y="386541"/>
                </a:cubicBezTo>
                <a:cubicBezTo>
                  <a:pt x="225494" y="399334"/>
                  <a:pt x="215122" y="409706"/>
                  <a:pt x="202328" y="409706"/>
                </a:cubicBezTo>
                <a:cubicBezTo>
                  <a:pt x="189534" y="409706"/>
                  <a:pt x="179162" y="399334"/>
                  <a:pt x="179162" y="386541"/>
                </a:cubicBezTo>
                <a:close/>
                <a:moveTo>
                  <a:pt x="177098" y="557904"/>
                </a:moveTo>
                <a:cubicBezTo>
                  <a:pt x="177098" y="545110"/>
                  <a:pt x="187470" y="534738"/>
                  <a:pt x="200263" y="534738"/>
                </a:cubicBezTo>
                <a:cubicBezTo>
                  <a:pt x="213057" y="534738"/>
                  <a:pt x="223429" y="545110"/>
                  <a:pt x="223429" y="557904"/>
                </a:cubicBezTo>
                <a:cubicBezTo>
                  <a:pt x="223429" y="570697"/>
                  <a:pt x="213057" y="581069"/>
                  <a:pt x="200263" y="581069"/>
                </a:cubicBezTo>
                <a:cubicBezTo>
                  <a:pt x="187470" y="581069"/>
                  <a:pt x="177098" y="570697"/>
                  <a:pt x="177098" y="557904"/>
                </a:cubicBezTo>
                <a:close/>
                <a:moveTo>
                  <a:pt x="10320" y="1478716"/>
                </a:moveTo>
                <a:cubicBezTo>
                  <a:pt x="10320" y="1465923"/>
                  <a:pt x="20692" y="1455553"/>
                  <a:pt x="33486" y="1455553"/>
                </a:cubicBezTo>
                <a:cubicBezTo>
                  <a:pt x="46280" y="1455553"/>
                  <a:pt x="56652" y="1465923"/>
                  <a:pt x="56652" y="1478716"/>
                </a:cubicBezTo>
                <a:cubicBezTo>
                  <a:pt x="56652" y="1491509"/>
                  <a:pt x="46280" y="1501878"/>
                  <a:pt x="33486" y="1501878"/>
                </a:cubicBezTo>
                <a:cubicBezTo>
                  <a:pt x="20692" y="1501878"/>
                  <a:pt x="10320" y="1491509"/>
                  <a:pt x="10320" y="1478716"/>
                </a:cubicBezTo>
                <a:close/>
                <a:moveTo>
                  <a:pt x="8256" y="751977"/>
                </a:moveTo>
                <a:cubicBezTo>
                  <a:pt x="8256" y="739182"/>
                  <a:pt x="18628" y="728810"/>
                  <a:pt x="31422" y="728810"/>
                </a:cubicBezTo>
                <a:cubicBezTo>
                  <a:pt x="44216" y="728810"/>
                  <a:pt x="54588" y="739182"/>
                  <a:pt x="54588" y="751977"/>
                </a:cubicBezTo>
                <a:cubicBezTo>
                  <a:pt x="54588" y="764771"/>
                  <a:pt x="44216" y="775143"/>
                  <a:pt x="31422" y="775143"/>
                </a:cubicBezTo>
                <a:cubicBezTo>
                  <a:pt x="18628" y="775143"/>
                  <a:pt x="8256" y="764771"/>
                  <a:pt x="8256" y="751977"/>
                </a:cubicBezTo>
                <a:close/>
                <a:moveTo>
                  <a:pt x="6192" y="923339"/>
                </a:moveTo>
                <a:cubicBezTo>
                  <a:pt x="6192" y="910547"/>
                  <a:pt x="16564" y="900174"/>
                  <a:pt x="29357" y="900174"/>
                </a:cubicBezTo>
                <a:cubicBezTo>
                  <a:pt x="42151" y="900174"/>
                  <a:pt x="52523" y="910547"/>
                  <a:pt x="52523" y="923339"/>
                </a:cubicBezTo>
                <a:cubicBezTo>
                  <a:pt x="52523" y="936134"/>
                  <a:pt x="42151" y="946506"/>
                  <a:pt x="29357" y="946506"/>
                </a:cubicBezTo>
                <a:cubicBezTo>
                  <a:pt x="16564" y="946506"/>
                  <a:pt x="6192" y="936134"/>
                  <a:pt x="6192" y="923339"/>
                </a:cubicBezTo>
                <a:close/>
                <a:moveTo>
                  <a:pt x="6191" y="1115348"/>
                </a:moveTo>
                <a:cubicBezTo>
                  <a:pt x="6191" y="1102553"/>
                  <a:pt x="16563" y="1092182"/>
                  <a:pt x="29357" y="1092182"/>
                </a:cubicBezTo>
                <a:cubicBezTo>
                  <a:pt x="42151" y="1092182"/>
                  <a:pt x="52523" y="1102553"/>
                  <a:pt x="52523" y="1115348"/>
                </a:cubicBezTo>
                <a:cubicBezTo>
                  <a:pt x="52523" y="1128143"/>
                  <a:pt x="42151" y="1138515"/>
                  <a:pt x="29357" y="1138515"/>
                </a:cubicBezTo>
                <a:cubicBezTo>
                  <a:pt x="16563" y="1138515"/>
                  <a:pt x="6191" y="1128143"/>
                  <a:pt x="6191" y="1115348"/>
                </a:cubicBezTo>
                <a:close/>
                <a:moveTo>
                  <a:pt x="4130" y="23166"/>
                </a:moveTo>
                <a:cubicBezTo>
                  <a:pt x="4130" y="10372"/>
                  <a:pt x="14502" y="0"/>
                  <a:pt x="27296" y="0"/>
                </a:cubicBezTo>
                <a:cubicBezTo>
                  <a:pt x="40090" y="0"/>
                  <a:pt x="50462" y="10372"/>
                  <a:pt x="50462" y="23166"/>
                </a:cubicBezTo>
                <a:cubicBezTo>
                  <a:pt x="50462" y="35960"/>
                  <a:pt x="40090" y="46332"/>
                  <a:pt x="27296" y="46332"/>
                </a:cubicBezTo>
                <a:cubicBezTo>
                  <a:pt x="14502" y="46332"/>
                  <a:pt x="4130" y="35960"/>
                  <a:pt x="4130" y="23166"/>
                </a:cubicBezTo>
                <a:close/>
                <a:moveTo>
                  <a:pt x="4127" y="1286711"/>
                </a:moveTo>
                <a:cubicBezTo>
                  <a:pt x="4127" y="1273917"/>
                  <a:pt x="14499" y="1263547"/>
                  <a:pt x="27292" y="1263547"/>
                </a:cubicBezTo>
                <a:cubicBezTo>
                  <a:pt x="40086" y="1263547"/>
                  <a:pt x="50458" y="1273917"/>
                  <a:pt x="50458" y="1286711"/>
                </a:cubicBezTo>
                <a:cubicBezTo>
                  <a:pt x="50458" y="1299507"/>
                  <a:pt x="40086" y="1309879"/>
                  <a:pt x="27292" y="1309879"/>
                </a:cubicBezTo>
                <a:cubicBezTo>
                  <a:pt x="14499" y="1309879"/>
                  <a:pt x="4127" y="1299507"/>
                  <a:pt x="4127" y="1286711"/>
                </a:cubicBezTo>
                <a:close/>
                <a:moveTo>
                  <a:pt x="2064" y="194529"/>
                </a:moveTo>
                <a:cubicBezTo>
                  <a:pt x="2064" y="181735"/>
                  <a:pt x="12436" y="171363"/>
                  <a:pt x="25230" y="171363"/>
                </a:cubicBezTo>
                <a:cubicBezTo>
                  <a:pt x="38024" y="171363"/>
                  <a:pt x="48396" y="181735"/>
                  <a:pt x="48396" y="194529"/>
                </a:cubicBezTo>
                <a:cubicBezTo>
                  <a:pt x="48396" y="207323"/>
                  <a:pt x="38024" y="217695"/>
                  <a:pt x="25230" y="217695"/>
                </a:cubicBezTo>
                <a:cubicBezTo>
                  <a:pt x="12436" y="217695"/>
                  <a:pt x="2064" y="207323"/>
                  <a:pt x="2064" y="194529"/>
                </a:cubicBezTo>
                <a:close/>
                <a:moveTo>
                  <a:pt x="2064" y="386541"/>
                </a:moveTo>
                <a:cubicBezTo>
                  <a:pt x="2064" y="373746"/>
                  <a:pt x="12436" y="363375"/>
                  <a:pt x="25230" y="363375"/>
                </a:cubicBezTo>
                <a:cubicBezTo>
                  <a:pt x="38024" y="363375"/>
                  <a:pt x="48396" y="373746"/>
                  <a:pt x="48396" y="386541"/>
                </a:cubicBezTo>
                <a:cubicBezTo>
                  <a:pt x="48396" y="399334"/>
                  <a:pt x="38024" y="409706"/>
                  <a:pt x="25230" y="409706"/>
                </a:cubicBezTo>
                <a:cubicBezTo>
                  <a:pt x="12436" y="409706"/>
                  <a:pt x="2064" y="399334"/>
                  <a:pt x="2064" y="386541"/>
                </a:cubicBezTo>
                <a:close/>
                <a:moveTo>
                  <a:pt x="0" y="557904"/>
                </a:moveTo>
                <a:cubicBezTo>
                  <a:pt x="0" y="545110"/>
                  <a:pt x="10371" y="534738"/>
                  <a:pt x="23165" y="534738"/>
                </a:cubicBezTo>
                <a:cubicBezTo>
                  <a:pt x="35959" y="534738"/>
                  <a:pt x="46331" y="545110"/>
                  <a:pt x="46331" y="557904"/>
                </a:cubicBezTo>
                <a:cubicBezTo>
                  <a:pt x="46331" y="570697"/>
                  <a:pt x="35959" y="581069"/>
                  <a:pt x="23165" y="581069"/>
                </a:cubicBezTo>
                <a:cubicBezTo>
                  <a:pt x="10371" y="581069"/>
                  <a:pt x="0" y="570697"/>
                  <a:pt x="0" y="557904"/>
                </a:cubicBezTo>
                <a:close/>
              </a:path>
            </a:pathLst>
          </a:custGeom>
          <a:solidFill>
            <a:srgbClr val="42424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6"/>
          <p:cNvSpPr/>
          <p:nvPr/>
        </p:nvSpPr>
        <p:spPr>
          <a:xfrm flipH="1">
            <a:off x="9939059" y="4591825"/>
            <a:ext cx="2267416" cy="2267419"/>
          </a:xfrm>
          <a:custGeom>
            <a:avLst/>
            <a:gdLst/>
            <a:ahLst/>
            <a:cxnLst/>
            <a:rect l="l" t="t" r="r" b="b"/>
            <a:pathLst>
              <a:path w="1270261" h="1270263" extrusionOk="0">
                <a:moveTo>
                  <a:pt x="0" y="0"/>
                </a:moveTo>
                <a:lnTo>
                  <a:pt x="129876" y="6558"/>
                </a:lnTo>
                <a:cubicBezTo>
                  <a:pt x="770413" y="71609"/>
                  <a:pt x="1270261" y="612563"/>
                  <a:pt x="1270261" y="1270262"/>
                </a:cubicBezTo>
                <a:lnTo>
                  <a:pt x="1270261" y="1270263"/>
                </a:lnTo>
                <a:lnTo>
                  <a:pt x="635130" y="1270263"/>
                </a:lnTo>
                <a:lnTo>
                  <a:pt x="635130" y="1270262"/>
                </a:lnTo>
                <a:cubicBezTo>
                  <a:pt x="635130" y="963336"/>
                  <a:pt x="417419" y="707258"/>
                  <a:pt x="128000" y="648035"/>
                </a:cubicBezTo>
                <a:lnTo>
                  <a:pt x="0" y="63513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6"/>
          <p:cNvSpPr/>
          <p:nvPr/>
        </p:nvSpPr>
        <p:spPr>
          <a:xfrm flipH="1">
            <a:off x="10834837" y="224192"/>
            <a:ext cx="1119251" cy="1501878"/>
          </a:xfrm>
          <a:custGeom>
            <a:avLst/>
            <a:gdLst/>
            <a:ahLst/>
            <a:cxnLst/>
            <a:rect l="l" t="t" r="r" b="b"/>
            <a:pathLst>
              <a:path w="1119251" h="1501878" extrusionOk="0">
                <a:moveTo>
                  <a:pt x="1096085" y="1455553"/>
                </a:moveTo>
                <a:cubicBezTo>
                  <a:pt x="1108880" y="1455553"/>
                  <a:pt x="1119251" y="1465923"/>
                  <a:pt x="1119251" y="1478716"/>
                </a:cubicBezTo>
                <a:cubicBezTo>
                  <a:pt x="1119251" y="1491508"/>
                  <a:pt x="1108880" y="1501878"/>
                  <a:pt x="1096085" y="1501878"/>
                </a:cubicBezTo>
                <a:cubicBezTo>
                  <a:pt x="1083289" y="1501878"/>
                  <a:pt x="1072914" y="1491508"/>
                  <a:pt x="1072914" y="1478716"/>
                </a:cubicBezTo>
                <a:cubicBezTo>
                  <a:pt x="1072914" y="1465923"/>
                  <a:pt x="1083289" y="1455553"/>
                  <a:pt x="1096085" y="1455553"/>
                </a:cubicBezTo>
                <a:close/>
                <a:moveTo>
                  <a:pt x="918982" y="1455553"/>
                </a:moveTo>
                <a:cubicBezTo>
                  <a:pt x="931774" y="1455553"/>
                  <a:pt x="942146" y="1465923"/>
                  <a:pt x="942146" y="1478716"/>
                </a:cubicBezTo>
                <a:cubicBezTo>
                  <a:pt x="942146" y="1491509"/>
                  <a:pt x="931774" y="1501878"/>
                  <a:pt x="918982" y="1501878"/>
                </a:cubicBezTo>
                <a:cubicBezTo>
                  <a:pt x="906186" y="1501878"/>
                  <a:pt x="895815" y="1491509"/>
                  <a:pt x="895815" y="1478716"/>
                </a:cubicBezTo>
                <a:cubicBezTo>
                  <a:pt x="895815" y="1465923"/>
                  <a:pt x="906186" y="1455553"/>
                  <a:pt x="918982" y="1455553"/>
                </a:cubicBezTo>
                <a:close/>
                <a:moveTo>
                  <a:pt x="741886" y="1455553"/>
                </a:moveTo>
                <a:cubicBezTo>
                  <a:pt x="754681" y="1455553"/>
                  <a:pt x="765052" y="1465923"/>
                  <a:pt x="765052" y="1478716"/>
                </a:cubicBezTo>
                <a:cubicBezTo>
                  <a:pt x="765052" y="1491509"/>
                  <a:pt x="754681" y="1501878"/>
                  <a:pt x="741886" y="1501878"/>
                </a:cubicBezTo>
                <a:cubicBezTo>
                  <a:pt x="729092" y="1501878"/>
                  <a:pt x="718720" y="1491509"/>
                  <a:pt x="718720" y="1478716"/>
                </a:cubicBezTo>
                <a:cubicBezTo>
                  <a:pt x="718720" y="1465923"/>
                  <a:pt x="729092" y="1455553"/>
                  <a:pt x="741886" y="1455553"/>
                </a:cubicBezTo>
                <a:close/>
                <a:moveTo>
                  <a:pt x="564784" y="1455553"/>
                </a:moveTo>
                <a:cubicBezTo>
                  <a:pt x="577578" y="1455553"/>
                  <a:pt x="587950" y="1465923"/>
                  <a:pt x="587950" y="1478716"/>
                </a:cubicBezTo>
                <a:cubicBezTo>
                  <a:pt x="587950" y="1491509"/>
                  <a:pt x="577578" y="1501878"/>
                  <a:pt x="564784" y="1501878"/>
                </a:cubicBezTo>
                <a:cubicBezTo>
                  <a:pt x="551990" y="1501878"/>
                  <a:pt x="541618" y="1491509"/>
                  <a:pt x="541618" y="1478716"/>
                </a:cubicBezTo>
                <a:cubicBezTo>
                  <a:pt x="541618" y="1465923"/>
                  <a:pt x="551990" y="1455553"/>
                  <a:pt x="564784" y="1455553"/>
                </a:cubicBezTo>
                <a:close/>
                <a:moveTo>
                  <a:pt x="387688" y="1455553"/>
                </a:moveTo>
                <a:cubicBezTo>
                  <a:pt x="400481" y="1455553"/>
                  <a:pt x="410850" y="1465923"/>
                  <a:pt x="410850" y="1478716"/>
                </a:cubicBezTo>
                <a:cubicBezTo>
                  <a:pt x="410850" y="1491509"/>
                  <a:pt x="400481" y="1501878"/>
                  <a:pt x="387688" y="1501878"/>
                </a:cubicBezTo>
                <a:cubicBezTo>
                  <a:pt x="374892" y="1501878"/>
                  <a:pt x="364520" y="1491509"/>
                  <a:pt x="364520" y="1478716"/>
                </a:cubicBezTo>
                <a:cubicBezTo>
                  <a:pt x="364520" y="1465923"/>
                  <a:pt x="374892" y="1455553"/>
                  <a:pt x="387688" y="1455553"/>
                </a:cubicBezTo>
                <a:close/>
                <a:moveTo>
                  <a:pt x="210584" y="1455553"/>
                </a:moveTo>
                <a:cubicBezTo>
                  <a:pt x="223378" y="1455553"/>
                  <a:pt x="233750" y="1465923"/>
                  <a:pt x="233750" y="1478716"/>
                </a:cubicBezTo>
                <a:cubicBezTo>
                  <a:pt x="233750" y="1491509"/>
                  <a:pt x="223378" y="1501878"/>
                  <a:pt x="210584" y="1501878"/>
                </a:cubicBezTo>
                <a:cubicBezTo>
                  <a:pt x="197790" y="1501878"/>
                  <a:pt x="187418" y="1491509"/>
                  <a:pt x="187418" y="1478716"/>
                </a:cubicBezTo>
                <a:cubicBezTo>
                  <a:pt x="187418" y="1465923"/>
                  <a:pt x="197790" y="1455553"/>
                  <a:pt x="210584" y="1455553"/>
                </a:cubicBezTo>
                <a:close/>
                <a:moveTo>
                  <a:pt x="33486" y="1455553"/>
                </a:moveTo>
                <a:cubicBezTo>
                  <a:pt x="46280" y="1455553"/>
                  <a:pt x="56652" y="1465923"/>
                  <a:pt x="56652" y="1478716"/>
                </a:cubicBezTo>
                <a:cubicBezTo>
                  <a:pt x="56652" y="1491509"/>
                  <a:pt x="46280" y="1501878"/>
                  <a:pt x="33486" y="1501878"/>
                </a:cubicBezTo>
                <a:cubicBezTo>
                  <a:pt x="20692" y="1501878"/>
                  <a:pt x="10320" y="1491509"/>
                  <a:pt x="10320" y="1478716"/>
                </a:cubicBezTo>
                <a:cubicBezTo>
                  <a:pt x="10320" y="1465923"/>
                  <a:pt x="20692" y="1455553"/>
                  <a:pt x="33486" y="1455553"/>
                </a:cubicBezTo>
                <a:close/>
                <a:moveTo>
                  <a:pt x="1089891" y="1263547"/>
                </a:moveTo>
                <a:cubicBezTo>
                  <a:pt x="1102686" y="1263547"/>
                  <a:pt x="1113060" y="1273917"/>
                  <a:pt x="1113060" y="1286711"/>
                </a:cubicBezTo>
                <a:cubicBezTo>
                  <a:pt x="1113060" y="1299506"/>
                  <a:pt x="1102686" y="1309877"/>
                  <a:pt x="1089891" y="1309877"/>
                </a:cubicBezTo>
                <a:cubicBezTo>
                  <a:pt x="1077094" y="1309877"/>
                  <a:pt x="1066719" y="1299506"/>
                  <a:pt x="1066719" y="1286711"/>
                </a:cubicBezTo>
                <a:cubicBezTo>
                  <a:pt x="1066719" y="1273917"/>
                  <a:pt x="1077094" y="1263547"/>
                  <a:pt x="1089891" y="1263547"/>
                </a:cubicBezTo>
                <a:close/>
                <a:moveTo>
                  <a:pt x="912789" y="1263547"/>
                </a:moveTo>
                <a:cubicBezTo>
                  <a:pt x="925583" y="1263547"/>
                  <a:pt x="935953" y="1273917"/>
                  <a:pt x="935953" y="1286711"/>
                </a:cubicBezTo>
                <a:cubicBezTo>
                  <a:pt x="935953" y="1299506"/>
                  <a:pt x="925583" y="1309877"/>
                  <a:pt x="912789" y="1309877"/>
                </a:cubicBezTo>
                <a:cubicBezTo>
                  <a:pt x="899990" y="1309877"/>
                  <a:pt x="889623" y="1299506"/>
                  <a:pt x="889623" y="1286711"/>
                </a:cubicBezTo>
                <a:cubicBezTo>
                  <a:pt x="889623" y="1273917"/>
                  <a:pt x="899990" y="1263547"/>
                  <a:pt x="912789" y="1263547"/>
                </a:cubicBezTo>
                <a:close/>
                <a:moveTo>
                  <a:pt x="735692" y="1263547"/>
                </a:moveTo>
                <a:cubicBezTo>
                  <a:pt x="748486" y="1263547"/>
                  <a:pt x="758858" y="1273917"/>
                  <a:pt x="758858" y="1286711"/>
                </a:cubicBezTo>
                <a:cubicBezTo>
                  <a:pt x="758858" y="1299507"/>
                  <a:pt x="748486" y="1309877"/>
                  <a:pt x="735692" y="1309877"/>
                </a:cubicBezTo>
                <a:cubicBezTo>
                  <a:pt x="722898" y="1309877"/>
                  <a:pt x="712525" y="1299507"/>
                  <a:pt x="712525" y="1286711"/>
                </a:cubicBezTo>
                <a:cubicBezTo>
                  <a:pt x="712525" y="1273917"/>
                  <a:pt x="722898" y="1263547"/>
                  <a:pt x="735692" y="1263547"/>
                </a:cubicBezTo>
                <a:close/>
                <a:moveTo>
                  <a:pt x="558589" y="1263547"/>
                </a:moveTo>
                <a:cubicBezTo>
                  <a:pt x="571384" y="1263547"/>
                  <a:pt x="581756" y="1273917"/>
                  <a:pt x="581756" y="1286711"/>
                </a:cubicBezTo>
                <a:cubicBezTo>
                  <a:pt x="581756" y="1299507"/>
                  <a:pt x="571384" y="1309877"/>
                  <a:pt x="558589" y="1309877"/>
                </a:cubicBezTo>
                <a:cubicBezTo>
                  <a:pt x="545796" y="1309877"/>
                  <a:pt x="535423" y="1299507"/>
                  <a:pt x="535423" y="1286711"/>
                </a:cubicBezTo>
                <a:cubicBezTo>
                  <a:pt x="535423" y="1273917"/>
                  <a:pt x="545796" y="1263547"/>
                  <a:pt x="558589" y="1263547"/>
                </a:cubicBezTo>
                <a:close/>
                <a:moveTo>
                  <a:pt x="381492" y="1263547"/>
                </a:moveTo>
                <a:cubicBezTo>
                  <a:pt x="394287" y="1263547"/>
                  <a:pt x="404657" y="1273917"/>
                  <a:pt x="404657" y="1286711"/>
                </a:cubicBezTo>
                <a:cubicBezTo>
                  <a:pt x="404657" y="1299507"/>
                  <a:pt x="394287" y="1309877"/>
                  <a:pt x="381492" y="1309877"/>
                </a:cubicBezTo>
                <a:cubicBezTo>
                  <a:pt x="368698" y="1309877"/>
                  <a:pt x="358325" y="1299507"/>
                  <a:pt x="358325" y="1286711"/>
                </a:cubicBezTo>
                <a:cubicBezTo>
                  <a:pt x="358325" y="1273917"/>
                  <a:pt x="368698" y="1263547"/>
                  <a:pt x="381492" y="1263547"/>
                </a:cubicBezTo>
                <a:close/>
                <a:moveTo>
                  <a:pt x="204391" y="1263547"/>
                </a:moveTo>
                <a:cubicBezTo>
                  <a:pt x="217185" y="1263547"/>
                  <a:pt x="227557" y="1273917"/>
                  <a:pt x="227557" y="1286711"/>
                </a:cubicBezTo>
                <a:cubicBezTo>
                  <a:pt x="227557" y="1299507"/>
                  <a:pt x="217185" y="1309877"/>
                  <a:pt x="204391" y="1309877"/>
                </a:cubicBezTo>
                <a:cubicBezTo>
                  <a:pt x="191597" y="1309877"/>
                  <a:pt x="181225" y="1299507"/>
                  <a:pt x="181225" y="1286711"/>
                </a:cubicBezTo>
                <a:cubicBezTo>
                  <a:pt x="181225" y="1273917"/>
                  <a:pt x="191597" y="1263547"/>
                  <a:pt x="204391" y="1263547"/>
                </a:cubicBezTo>
                <a:close/>
                <a:moveTo>
                  <a:pt x="27292" y="1263547"/>
                </a:moveTo>
                <a:cubicBezTo>
                  <a:pt x="40086" y="1263547"/>
                  <a:pt x="50458" y="1273917"/>
                  <a:pt x="50458" y="1286711"/>
                </a:cubicBezTo>
                <a:cubicBezTo>
                  <a:pt x="50458" y="1299507"/>
                  <a:pt x="40086" y="1309879"/>
                  <a:pt x="27292" y="1309879"/>
                </a:cubicBezTo>
                <a:cubicBezTo>
                  <a:pt x="14499" y="1309879"/>
                  <a:pt x="4127" y="1299507"/>
                  <a:pt x="4127" y="1286711"/>
                </a:cubicBezTo>
                <a:cubicBezTo>
                  <a:pt x="4127" y="1273917"/>
                  <a:pt x="14499" y="1263547"/>
                  <a:pt x="27292" y="1263547"/>
                </a:cubicBezTo>
                <a:close/>
                <a:moveTo>
                  <a:pt x="1091956" y="1092182"/>
                </a:moveTo>
                <a:cubicBezTo>
                  <a:pt x="1104753" y="1092182"/>
                  <a:pt x="1115123" y="1102553"/>
                  <a:pt x="1115123" y="1115347"/>
                </a:cubicBezTo>
                <a:cubicBezTo>
                  <a:pt x="1115123" y="1128143"/>
                  <a:pt x="1104753" y="1138515"/>
                  <a:pt x="1091956" y="1138515"/>
                </a:cubicBezTo>
                <a:cubicBezTo>
                  <a:pt x="1079159" y="1138515"/>
                  <a:pt x="1068786" y="1128143"/>
                  <a:pt x="1068786" y="1115347"/>
                </a:cubicBezTo>
                <a:cubicBezTo>
                  <a:pt x="1068786" y="1102553"/>
                  <a:pt x="1079159" y="1092182"/>
                  <a:pt x="1091956" y="1092182"/>
                </a:cubicBezTo>
                <a:close/>
                <a:moveTo>
                  <a:pt x="914854" y="1092182"/>
                </a:moveTo>
                <a:cubicBezTo>
                  <a:pt x="927647" y="1092182"/>
                  <a:pt x="938017" y="1102553"/>
                  <a:pt x="938017" y="1115347"/>
                </a:cubicBezTo>
                <a:cubicBezTo>
                  <a:pt x="938017" y="1128143"/>
                  <a:pt x="927647" y="1138515"/>
                  <a:pt x="914854" y="1138515"/>
                </a:cubicBezTo>
                <a:cubicBezTo>
                  <a:pt x="902054" y="1138515"/>
                  <a:pt x="891687" y="1128143"/>
                  <a:pt x="891687" y="1115347"/>
                </a:cubicBezTo>
                <a:cubicBezTo>
                  <a:pt x="891687" y="1102553"/>
                  <a:pt x="902054" y="1092182"/>
                  <a:pt x="914854" y="1092182"/>
                </a:cubicBezTo>
                <a:close/>
                <a:moveTo>
                  <a:pt x="737757" y="1092182"/>
                </a:moveTo>
                <a:cubicBezTo>
                  <a:pt x="750552" y="1092182"/>
                  <a:pt x="760924" y="1102553"/>
                  <a:pt x="760924" y="1115347"/>
                </a:cubicBezTo>
                <a:cubicBezTo>
                  <a:pt x="760924" y="1128143"/>
                  <a:pt x="750552" y="1138515"/>
                  <a:pt x="737757" y="1138515"/>
                </a:cubicBezTo>
                <a:cubicBezTo>
                  <a:pt x="724963" y="1138515"/>
                  <a:pt x="714591" y="1128143"/>
                  <a:pt x="714591" y="1115347"/>
                </a:cubicBezTo>
                <a:cubicBezTo>
                  <a:pt x="714591" y="1102553"/>
                  <a:pt x="724963" y="1092182"/>
                  <a:pt x="737757" y="1092182"/>
                </a:cubicBezTo>
                <a:close/>
                <a:moveTo>
                  <a:pt x="560655" y="1092182"/>
                </a:moveTo>
                <a:cubicBezTo>
                  <a:pt x="573449" y="1092182"/>
                  <a:pt x="583821" y="1102553"/>
                  <a:pt x="583821" y="1115348"/>
                </a:cubicBezTo>
                <a:cubicBezTo>
                  <a:pt x="583821" y="1128143"/>
                  <a:pt x="573449" y="1138515"/>
                  <a:pt x="560655" y="1138515"/>
                </a:cubicBezTo>
                <a:cubicBezTo>
                  <a:pt x="547861" y="1138515"/>
                  <a:pt x="537489" y="1128143"/>
                  <a:pt x="537489" y="1115348"/>
                </a:cubicBezTo>
                <a:cubicBezTo>
                  <a:pt x="537489" y="1102553"/>
                  <a:pt x="547861" y="1092182"/>
                  <a:pt x="560655" y="1092182"/>
                </a:cubicBezTo>
                <a:close/>
                <a:moveTo>
                  <a:pt x="383558" y="1092182"/>
                </a:moveTo>
                <a:cubicBezTo>
                  <a:pt x="396353" y="1092182"/>
                  <a:pt x="406723" y="1102553"/>
                  <a:pt x="406723" y="1115348"/>
                </a:cubicBezTo>
                <a:cubicBezTo>
                  <a:pt x="406723" y="1128143"/>
                  <a:pt x="396353" y="1138515"/>
                  <a:pt x="383558" y="1138515"/>
                </a:cubicBezTo>
                <a:cubicBezTo>
                  <a:pt x="370763" y="1138515"/>
                  <a:pt x="360391" y="1128143"/>
                  <a:pt x="360391" y="1115348"/>
                </a:cubicBezTo>
                <a:cubicBezTo>
                  <a:pt x="360391" y="1102553"/>
                  <a:pt x="370763" y="1092182"/>
                  <a:pt x="383558" y="1092182"/>
                </a:cubicBezTo>
                <a:close/>
                <a:moveTo>
                  <a:pt x="206455" y="1092182"/>
                </a:moveTo>
                <a:cubicBezTo>
                  <a:pt x="219249" y="1092182"/>
                  <a:pt x="229621" y="1102553"/>
                  <a:pt x="229621" y="1115348"/>
                </a:cubicBezTo>
                <a:cubicBezTo>
                  <a:pt x="229621" y="1128143"/>
                  <a:pt x="219249" y="1138515"/>
                  <a:pt x="206455" y="1138515"/>
                </a:cubicBezTo>
                <a:cubicBezTo>
                  <a:pt x="193661" y="1138515"/>
                  <a:pt x="183289" y="1128143"/>
                  <a:pt x="183289" y="1115348"/>
                </a:cubicBezTo>
                <a:cubicBezTo>
                  <a:pt x="183289" y="1102553"/>
                  <a:pt x="193661" y="1092182"/>
                  <a:pt x="206455" y="1092182"/>
                </a:cubicBezTo>
                <a:close/>
                <a:moveTo>
                  <a:pt x="29357" y="1092182"/>
                </a:moveTo>
                <a:cubicBezTo>
                  <a:pt x="42151" y="1092182"/>
                  <a:pt x="52523" y="1102553"/>
                  <a:pt x="52523" y="1115348"/>
                </a:cubicBezTo>
                <a:cubicBezTo>
                  <a:pt x="52523" y="1128143"/>
                  <a:pt x="42151" y="1138515"/>
                  <a:pt x="29357" y="1138515"/>
                </a:cubicBezTo>
                <a:cubicBezTo>
                  <a:pt x="16563" y="1138515"/>
                  <a:pt x="6191" y="1128143"/>
                  <a:pt x="6191" y="1115348"/>
                </a:cubicBezTo>
                <a:cubicBezTo>
                  <a:pt x="6191" y="1102553"/>
                  <a:pt x="16563" y="1092182"/>
                  <a:pt x="29357" y="1092182"/>
                </a:cubicBezTo>
                <a:close/>
                <a:moveTo>
                  <a:pt x="1091956" y="900174"/>
                </a:moveTo>
                <a:cubicBezTo>
                  <a:pt x="1104753" y="900174"/>
                  <a:pt x="1115123" y="910547"/>
                  <a:pt x="1115123" y="923339"/>
                </a:cubicBezTo>
                <a:cubicBezTo>
                  <a:pt x="1115123" y="936133"/>
                  <a:pt x="1104753" y="946506"/>
                  <a:pt x="1091956" y="946506"/>
                </a:cubicBezTo>
                <a:cubicBezTo>
                  <a:pt x="1079160" y="946506"/>
                  <a:pt x="1068786" y="936133"/>
                  <a:pt x="1068786" y="923339"/>
                </a:cubicBezTo>
                <a:cubicBezTo>
                  <a:pt x="1068786" y="910547"/>
                  <a:pt x="1079160" y="900174"/>
                  <a:pt x="1091956" y="900174"/>
                </a:cubicBezTo>
                <a:close/>
                <a:moveTo>
                  <a:pt x="914854" y="900174"/>
                </a:moveTo>
                <a:cubicBezTo>
                  <a:pt x="927647" y="900174"/>
                  <a:pt x="938019" y="910547"/>
                  <a:pt x="938019" y="923339"/>
                </a:cubicBezTo>
                <a:cubicBezTo>
                  <a:pt x="938019" y="936133"/>
                  <a:pt x="927647" y="946506"/>
                  <a:pt x="914854" y="946506"/>
                </a:cubicBezTo>
                <a:cubicBezTo>
                  <a:pt x="902054" y="946506"/>
                  <a:pt x="891687" y="936133"/>
                  <a:pt x="891687" y="923339"/>
                </a:cubicBezTo>
                <a:cubicBezTo>
                  <a:pt x="891687" y="910547"/>
                  <a:pt x="902054" y="900174"/>
                  <a:pt x="914854" y="900174"/>
                </a:cubicBezTo>
                <a:close/>
                <a:moveTo>
                  <a:pt x="737758" y="900174"/>
                </a:moveTo>
                <a:cubicBezTo>
                  <a:pt x="750552" y="900174"/>
                  <a:pt x="760924" y="910547"/>
                  <a:pt x="760924" y="923339"/>
                </a:cubicBezTo>
                <a:cubicBezTo>
                  <a:pt x="760924" y="936134"/>
                  <a:pt x="750552" y="946506"/>
                  <a:pt x="737758" y="946506"/>
                </a:cubicBezTo>
                <a:cubicBezTo>
                  <a:pt x="724964" y="946506"/>
                  <a:pt x="714592" y="936134"/>
                  <a:pt x="714592" y="923339"/>
                </a:cubicBezTo>
                <a:cubicBezTo>
                  <a:pt x="714592" y="910547"/>
                  <a:pt x="724964" y="900174"/>
                  <a:pt x="737758" y="900174"/>
                </a:cubicBezTo>
                <a:close/>
                <a:moveTo>
                  <a:pt x="560655" y="900174"/>
                </a:moveTo>
                <a:cubicBezTo>
                  <a:pt x="573450" y="900174"/>
                  <a:pt x="583822" y="910547"/>
                  <a:pt x="583822" y="923339"/>
                </a:cubicBezTo>
                <a:cubicBezTo>
                  <a:pt x="583822" y="936134"/>
                  <a:pt x="573450" y="946506"/>
                  <a:pt x="560655" y="946506"/>
                </a:cubicBezTo>
                <a:cubicBezTo>
                  <a:pt x="547862" y="946506"/>
                  <a:pt x="537490" y="936134"/>
                  <a:pt x="537490" y="923339"/>
                </a:cubicBezTo>
                <a:cubicBezTo>
                  <a:pt x="537490" y="910547"/>
                  <a:pt x="547862" y="900174"/>
                  <a:pt x="560655" y="900174"/>
                </a:cubicBezTo>
                <a:close/>
                <a:moveTo>
                  <a:pt x="383559" y="900174"/>
                </a:moveTo>
                <a:cubicBezTo>
                  <a:pt x="396353" y="900174"/>
                  <a:pt x="406723" y="910547"/>
                  <a:pt x="406723" y="923339"/>
                </a:cubicBezTo>
                <a:cubicBezTo>
                  <a:pt x="406723" y="936134"/>
                  <a:pt x="396353" y="946506"/>
                  <a:pt x="383559" y="946506"/>
                </a:cubicBezTo>
                <a:cubicBezTo>
                  <a:pt x="370763" y="946506"/>
                  <a:pt x="360392" y="936134"/>
                  <a:pt x="360392" y="923339"/>
                </a:cubicBezTo>
                <a:cubicBezTo>
                  <a:pt x="360392" y="910547"/>
                  <a:pt x="370763" y="900174"/>
                  <a:pt x="383559" y="900174"/>
                </a:cubicBezTo>
                <a:close/>
                <a:moveTo>
                  <a:pt x="206456" y="900174"/>
                </a:moveTo>
                <a:cubicBezTo>
                  <a:pt x="219249" y="900174"/>
                  <a:pt x="229621" y="910547"/>
                  <a:pt x="229621" y="923339"/>
                </a:cubicBezTo>
                <a:cubicBezTo>
                  <a:pt x="229621" y="936134"/>
                  <a:pt x="219249" y="946506"/>
                  <a:pt x="206456" y="946506"/>
                </a:cubicBezTo>
                <a:cubicBezTo>
                  <a:pt x="193662" y="946506"/>
                  <a:pt x="183290" y="936134"/>
                  <a:pt x="183290" y="923339"/>
                </a:cubicBezTo>
                <a:cubicBezTo>
                  <a:pt x="183290" y="910547"/>
                  <a:pt x="193662" y="900174"/>
                  <a:pt x="206456" y="900174"/>
                </a:cubicBezTo>
                <a:close/>
                <a:moveTo>
                  <a:pt x="29357" y="900174"/>
                </a:moveTo>
                <a:cubicBezTo>
                  <a:pt x="42151" y="900174"/>
                  <a:pt x="52523" y="910547"/>
                  <a:pt x="52523" y="923339"/>
                </a:cubicBezTo>
                <a:cubicBezTo>
                  <a:pt x="52523" y="936134"/>
                  <a:pt x="42151" y="946506"/>
                  <a:pt x="29357" y="946506"/>
                </a:cubicBezTo>
                <a:cubicBezTo>
                  <a:pt x="16564" y="946506"/>
                  <a:pt x="6192" y="936134"/>
                  <a:pt x="6192" y="923339"/>
                </a:cubicBezTo>
                <a:cubicBezTo>
                  <a:pt x="6192" y="910547"/>
                  <a:pt x="16564" y="900174"/>
                  <a:pt x="29357" y="900174"/>
                </a:cubicBezTo>
                <a:close/>
                <a:moveTo>
                  <a:pt x="1094023" y="728810"/>
                </a:moveTo>
                <a:cubicBezTo>
                  <a:pt x="1106818" y="728810"/>
                  <a:pt x="1117189" y="739182"/>
                  <a:pt x="1117189" y="751977"/>
                </a:cubicBezTo>
                <a:cubicBezTo>
                  <a:pt x="1117189" y="764771"/>
                  <a:pt x="1106818" y="775143"/>
                  <a:pt x="1094023" y="775143"/>
                </a:cubicBezTo>
                <a:cubicBezTo>
                  <a:pt x="1081225" y="775143"/>
                  <a:pt x="1070851" y="764771"/>
                  <a:pt x="1070851" y="751977"/>
                </a:cubicBezTo>
                <a:cubicBezTo>
                  <a:pt x="1070851" y="739182"/>
                  <a:pt x="1081225" y="728810"/>
                  <a:pt x="1094023" y="728810"/>
                </a:cubicBezTo>
                <a:close/>
                <a:moveTo>
                  <a:pt x="916920" y="728810"/>
                </a:moveTo>
                <a:cubicBezTo>
                  <a:pt x="929710" y="728810"/>
                  <a:pt x="940083" y="739182"/>
                  <a:pt x="940083" y="751977"/>
                </a:cubicBezTo>
                <a:cubicBezTo>
                  <a:pt x="940083" y="764771"/>
                  <a:pt x="929710" y="775143"/>
                  <a:pt x="916920" y="775143"/>
                </a:cubicBezTo>
                <a:cubicBezTo>
                  <a:pt x="904121" y="775143"/>
                  <a:pt x="893752" y="764771"/>
                  <a:pt x="893752" y="751977"/>
                </a:cubicBezTo>
                <a:cubicBezTo>
                  <a:pt x="893752" y="739182"/>
                  <a:pt x="904121" y="728810"/>
                  <a:pt x="916920" y="728810"/>
                </a:cubicBezTo>
                <a:close/>
                <a:moveTo>
                  <a:pt x="739823" y="728810"/>
                </a:moveTo>
                <a:cubicBezTo>
                  <a:pt x="752617" y="728810"/>
                  <a:pt x="762989" y="739182"/>
                  <a:pt x="762989" y="751977"/>
                </a:cubicBezTo>
                <a:cubicBezTo>
                  <a:pt x="762989" y="764771"/>
                  <a:pt x="752617" y="775143"/>
                  <a:pt x="739823" y="775143"/>
                </a:cubicBezTo>
                <a:cubicBezTo>
                  <a:pt x="727029" y="775143"/>
                  <a:pt x="716656" y="764771"/>
                  <a:pt x="716656" y="751977"/>
                </a:cubicBezTo>
                <a:cubicBezTo>
                  <a:pt x="716656" y="739182"/>
                  <a:pt x="727029" y="728810"/>
                  <a:pt x="739823" y="728810"/>
                </a:cubicBezTo>
                <a:close/>
                <a:moveTo>
                  <a:pt x="562720" y="728810"/>
                </a:moveTo>
                <a:cubicBezTo>
                  <a:pt x="575514" y="728810"/>
                  <a:pt x="585887" y="739182"/>
                  <a:pt x="585887" y="751977"/>
                </a:cubicBezTo>
                <a:cubicBezTo>
                  <a:pt x="585887" y="764771"/>
                  <a:pt x="575514" y="775143"/>
                  <a:pt x="562720" y="775143"/>
                </a:cubicBezTo>
                <a:cubicBezTo>
                  <a:pt x="549926" y="775143"/>
                  <a:pt x="539554" y="764771"/>
                  <a:pt x="539554" y="751977"/>
                </a:cubicBezTo>
                <a:cubicBezTo>
                  <a:pt x="539554" y="739182"/>
                  <a:pt x="549926" y="728810"/>
                  <a:pt x="562720" y="728810"/>
                </a:cubicBezTo>
                <a:close/>
                <a:moveTo>
                  <a:pt x="385624" y="728810"/>
                </a:moveTo>
                <a:cubicBezTo>
                  <a:pt x="398417" y="728810"/>
                  <a:pt x="408787" y="739182"/>
                  <a:pt x="408787" y="751977"/>
                </a:cubicBezTo>
                <a:cubicBezTo>
                  <a:pt x="408787" y="764771"/>
                  <a:pt x="398417" y="775143"/>
                  <a:pt x="385624" y="775143"/>
                </a:cubicBezTo>
                <a:cubicBezTo>
                  <a:pt x="372828" y="775143"/>
                  <a:pt x="362457" y="764771"/>
                  <a:pt x="362457" y="751977"/>
                </a:cubicBezTo>
                <a:cubicBezTo>
                  <a:pt x="362457" y="739182"/>
                  <a:pt x="372828" y="728810"/>
                  <a:pt x="385624" y="728810"/>
                </a:cubicBezTo>
                <a:close/>
                <a:moveTo>
                  <a:pt x="208520" y="728810"/>
                </a:moveTo>
                <a:cubicBezTo>
                  <a:pt x="221314" y="728810"/>
                  <a:pt x="231686" y="739182"/>
                  <a:pt x="231686" y="751977"/>
                </a:cubicBezTo>
                <a:cubicBezTo>
                  <a:pt x="231686" y="764771"/>
                  <a:pt x="221314" y="775143"/>
                  <a:pt x="208520" y="775143"/>
                </a:cubicBezTo>
                <a:cubicBezTo>
                  <a:pt x="195726" y="775143"/>
                  <a:pt x="185354" y="764771"/>
                  <a:pt x="185354" y="751977"/>
                </a:cubicBezTo>
                <a:cubicBezTo>
                  <a:pt x="185354" y="739182"/>
                  <a:pt x="195726" y="728810"/>
                  <a:pt x="208520" y="728810"/>
                </a:cubicBezTo>
                <a:close/>
                <a:moveTo>
                  <a:pt x="31422" y="728810"/>
                </a:moveTo>
                <a:cubicBezTo>
                  <a:pt x="44216" y="728810"/>
                  <a:pt x="54588" y="739182"/>
                  <a:pt x="54588" y="751977"/>
                </a:cubicBezTo>
                <a:cubicBezTo>
                  <a:pt x="54588" y="764771"/>
                  <a:pt x="44216" y="775143"/>
                  <a:pt x="31422" y="775143"/>
                </a:cubicBezTo>
                <a:cubicBezTo>
                  <a:pt x="18628" y="775143"/>
                  <a:pt x="8256" y="764771"/>
                  <a:pt x="8256" y="751977"/>
                </a:cubicBezTo>
                <a:cubicBezTo>
                  <a:pt x="8256" y="739182"/>
                  <a:pt x="18628" y="728810"/>
                  <a:pt x="31422" y="728810"/>
                </a:cubicBezTo>
                <a:close/>
                <a:moveTo>
                  <a:pt x="1085764" y="534738"/>
                </a:moveTo>
                <a:cubicBezTo>
                  <a:pt x="1098561" y="534738"/>
                  <a:pt x="1108933" y="545110"/>
                  <a:pt x="1108933" y="557903"/>
                </a:cubicBezTo>
                <a:cubicBezTo>
                  <a:pt x="1108933" y="570697"/>
                  <a:pt x="1098561" y="581069"/>
                  <a:pt x="1085764" y="581069"/>
                </a:cubicBezTo>
                <a:cubicBezTo>
                  <a:pt x="1072968" y="581069"/>
                  <a:pt x="1062591" y="570697"/>
                  <a:pt x="1062591" y="557903"/>
                </a:cubicBezTo>
                <a:cubicBezTo>
                  <a:pt x="1062591" y="545110"/>
                  <a:pt x="1072968" y="534738"/>
                  <a:pt x="1085764" y="534738"/>
                </a:cubicBezTo>
                <a:close/>
                <a:moveTo>
                  <a:pt x="908662" y="534738"/>
                </a:moveTo>
                <a:cubicBezTo>
                  <a:pt x="921456" y="534738"/>
                  <a:pt x="931826" y="545110"/>
                  <a:pt x="931826" y="557903"/>
                </a:cubicBezTo>
                <a:cubicBezTo>
                  <a:pt x="931826" y="570697"/>
                  <a:pt x="921456" y="581069"/>
                  <a:pt x="908662" y="581069"/>
                </a:cubicBezTo>
                <a:cubicBezTo>
                  <a:pt x="895866" y="581069"/>
                  <a:pt x="885496" y="570697"/>
                  <a:pt x="885496" y="557903"/>
                </a:cubicBezTo>
                <a:cubicBezTo>
                  <a:pt x="885496" y="545110"/>
                  <a:pt x="895866" y="534738"/>
                  <a:pt x="908662" y="534738"/>
                </a:cubicBezTo>
                <a:close/>
                <a:moveTo>
                  <a:pt x="731565" y="534738"/>
                </a:moveTo>
                <a:cubicBezTo>
                  <a:pt x="744360" y="534738"/>
                  <a:pt x="754732" y="545110"/>
                  <a:pt x="754732" y="557904"/>
                </a:cubicBezTo>
                <a:cubicBezTo>
                  <a:pt x="754732" y="570697"/>
                  <a:pt x="744360" y="581069"/>
                  <a:pt x="731565" y="581069"/>
                </a:cubicBezTo>
                <a:cubicBezTo>
                  <a:pt x="718771" y="581069"/>
                  <a:pt x="708399" y="570697"/>
                  <a:pt x="708399" y="557904"/>
                </a:cubicBezTo>
                <a:cubicBezTo>
                  <a:pt x="708399" y="545110"/>
                  <a:pt x="718771" y="534738"/>
                  <a:pt x="731565" y="534738"/>
                </a:cubicBezTo>
                <a:close/>
                <a:moveTo>
                  <a:pt x="554463" y="534738"/>
                </a:moveTo>
                <a:cubicBezTo>
                  <a:pt x="567258" y="534738"/>
                  <a:pt x="577630" y="545110"/>
                  <a:pt x="577630" y="557904"/>
                </a:cubicBezTo>
                <a:cubicBezTo>
                  <a:pt x="577630" y="570697"/>
                  <a:pt x="567258" y="581069"/>
                  <a:pt x="554463" y="581069"/>
                </a:cubicBezTo>
                <a:cubicBezTo>
                  <a:pt x="541669" y="581069"/>
                  <a:pt x="531297" y="570697"/>
                  <a:pt x="531297" y="557904"/>
                </a:cubicBezTo>
                <a:cubicBezTo>
                  <a:pt x="531297" y="545110"/>
                  <a:pt x="541669" y="534738"/>
                  <a:pt x="554463" y="534738"/>
                </a:cubicBezTo>
                <a:close/>
                <a:moveTo>
                  <a:pt x="377366" y="534738"/>
                </a:moveTo>
                <a:cubicBezTo>
                  <a:pt x="390162" y="534738"/>
                  <a:pt x="400532" y="545110"/>
                  <a:pt x="400532" y="557904"/>
                </a:cubicBezTo>
                <a:cubicBezTo>
                  <a:pt x="400532" y="570697"/>
                  <a:pt x="390162" y="581069"/>
                  <a:pt x="377366" y="581069"/>
                </a:cubicBezTo>
                <a:cubicBezTo>
                  <a:pt x="364572" y="581069"/>
                  <a:pt x="354199" y="570697"/>
                  <a:pt x="354199" y="557904"/>
                </a:cubicBezTo>
                <a:cubicBezTo>
                  <a:pt x="354199" y="545110"/>
                  <a:pt x="364572" y="534738"/>
                  <a:pt x="377366" y="534738"/>
                </a:cubicBezTo>
                <a:close/>
                <a:moveTo>
                  <a:pt x="200263" y="534738"/>
                </a:moveTo>
                <a:cubicBezTo>
                  <a:pt x="213057" y="534738"/>
                  <a:pt x="223429" y="545110"/>
                  <a:pt x="223429" y="557904"/>
                </a:cubicBezTo>
                <a:cubicBezTo>
                  <a:pt x="223429" y="570697"/>
                  <a:pt x="213057" y="581069"/>
                  <a:pt x="200263" y="581069"/>
                </a:cubicBezTo>
                <a:cubicBezTo>
                  <a:pt x="187470" y="581069"/>
                  <a:pt x="177098" y="570697"/>
                  <a:pt x="177098" y="557904"/>
                </a:cubicBezTo>
                <a:cubicBezTo>
                  <a:pt x="177098" y="545110"/>
                  <a:pt x="187470" y="534738"/>
                  <a:pt x="200263" y="534738"/>
                </a:cubicBezTo>
                <a:close/>
                <a:moveTo>
                  <a:pt x="23165" y="534738"/>
                </a:moveTo>
                <a:cubicBezTo>
                  <a:pt x="35959" y="534738"/>
                  <a:pt x="46331" y="545110"/>
                  <a:pt x="46331" y="557904"/>
                </a:cubicBezTo>
                <a:cubicBezTo>
                  <a:pt x="46331" y="570697"/>
                  <a:pt x="35959" y="581069"/>
                  <a:pt x="23165" y="581069"/>
                </a:cubicBezTo>
                <a:cubicBezTo>
                  <a:pt x="10371" y="581069"/>
                  <a:pt x="0" y="570697"/>
                  <a:pt x="0" y="557904"/>
                </a:cubicBezTo>
                <a:cubicBezTo>
                  <a:pt x="0" y="545110"/>
                  <a:pt x="10371" y="534738"/>
                  <a:pt x="23165" y="534738"/>
                </a:cubicBezTo>
                <a:close/>
                <a:moveTo>
                  <a:pt x="1087829" y="363375"/>
                </a:moveTo>
                <a:cubicBezTo>
                  <a:pt x="1100626" y="363375"/>
                  <a:pt x="1110998" y="373746"/>
                  <a:pt x="1110998" y="386540"/>
                </a:cubicBezTo>
                <a:cubicBezTo>
                  <a:pt x="1110998" y="399334"/>
                  <a:pt x="1100626" y="409706"/>
                  <a:pt x="1087829" y="409706"/>
                </a:cubicBezTo>
                <a:cubicBezTo>
                  <a:pt x="1075032" y="409706"/>
                  <a:pt x="1064659" y="399334"/>
                  <a:pt x="1064659" y="386540"/>
                </a:cubicBezTo>
                <a:cubicBezTo>
                  <a:pt x="1064659" y="373746"/>
                  <a:pt x="1075032" y="363375"/>
                  <a:pt x="1087829" y="363375"/>
                </a:cubicBezTo>
                <a:close/>
                <a:moveTo>
                  <a:pt x="910729" y="363375"/>
                </a:moveTo>
                <a:cubicBezTo>
                  <a:pt x="923520" y="363375"/>
                  <a:pt x="933892" y="373746"/>
                  <a:pt x="933892" y="386540"/>
                </a:cubicBezTo>
                <a:cubicBezTo>
                  <a:pt x="933892" y="399334"/>
                  <a:pt x="923520" y="409706"/>
                  <a:pt x="910729" y="409706"/>
                </a:cubicBezTo>
                <a:cubicBezTo>
                  <a:pt x="897930" y="409706"/>
                  <a:pt x="887563" y="399334"/>
                  <a:pt x="887563" y="386540"/>
                </a:cubicBezTo>
                <a:cubicBezTo>
                  <a:pt x="887563" y="373746"/>
                  <a:pt x="897930" y="363375"/>
                  <a:pt x="910729" y="363375"/>
                </a:cubicBezTo>
                <a:close/>
                <a:moveTo>
                  <a:pt x="733631" y="363375"/>
                </a:moveTo>
                <a:cubicBezTo>
                  <a:pt x="746425" y="363375"/>
                  <a:pt x="756797" y="373746"/>
                  <a:pt x="756797" y="386540"/>
                </a:cubicBezTo>
                <a:cubicBezTo>
                  <a:pt x="756797" y="399334"/>
                  <a:pt x="746425" y="409706"/>
                  <a:pt x="733631" y="409706"/>
                </a:cubicBezTo>
                <a:cubicBezTo>
                  <a:pt x="720836" y="409706"/>
                  <a:pt x="710464" y="399334"/>
                  <a:pt x="710464" y="386540"/>
                </a:cubicBezTo>
                <a:cubicBezTo>
                  <a:pt x="710464" y="373746"/>
                  <a:pt x="720836" y="363375"/>
                  <a:pt x="733631" y="363375"/>
                </a:cubicBezTo>
                <a:close/>
                <a:moveTo>
                  <a:pt x="556528" y="363375"/>
                </a:moveTo>
                <a:cubicBezTo>
                  <a:pt x="569322" y="363375"/>
                  <a:pt x="579694" y="373746"/>
                  <a:pt x="579694" y="386541"/>
                </a:cubicBezTo>
                <a:cubicBezTo>
                  <a:pt x="579694" y="399334"/>
                  <a:pt x="569322" y="409706"/>
                  <a:pt x="556528" y="409706"/>
                </a:cubicBezTo>
                <a:cubicBezTo>
                  <a:pt x="543734" y="409706"/>
                  <a:pt x="533362" y="399334"/>
                  <a:pt x="533362" y="386541"/>
                </a:cubicBezTo>
                <a:cubicBezTo>
                  <a:pt x="533362" y="373746"/>
                  <a:pt x="543734" y="363375"/>
                  <a:pt x="556528" y="363375"/>
                </a:cubicBezTo>
                <a:close/>
                <a:moveTo>
                  <a:pt x="379431" y="363375"/>
                </a:moveTo>
                <a:cubicBezTo>
                  <a:pt x="392226" y="363375"/>
                  <a:pt x="402597" y="373746"/>
                  <a:pt x="402597" y="386541"/>
                </a:cubicBezTo>
                <a:cubicBezTo>
                  <a:pt x="402597" y="399334"/>
                  <a:pt x="392226" y="409706"/>
                  <a:pt x="379431" y="409706"/>
                </a:cubicBezTo>
                <a:cubicBezTo>
                  <a:pt x="366637" y="409706"/>
                  <a:pt x="356264" y="399334"/>
                  <a:pt x="356264" y="386541"/>
                </a:cubicBezTo>
                <a:cubicBezTo>
                  <a:pt x="356264" y="373746"/>
                  <a:pt x="366637" y="363375"/>
                  <a:pt x="379431" y="363375"/>
                </a:cubicBezTo>
                <a:close/>
                <a:moveTo>
                  <a:pt x="202328" y="363375"/>
                </a:moveTo>
                <a:cubicBezTo>
                  <a:pt x="215122" y="363375"/>
                  <a:pt x="225494" y="373746"/>
                  <a:pt x="225494" y="386541"/>
                </a:cubicBezTo>
                <a:cubicBezTo>
                  <a:pt x="225494" y="399334"/>
                  <a:pt x="215122" y="409706"/>
                  <a:pt x="202328" y="409706"/>
                </a:cubicBezTo>
                <a:cubicBezTo>
                  <a:pt x="189534" y="409706"/>
                  <a:pt x="179162" y="399334"/>
                  <a:pt x="179162" y="386541"/>
                </a:cubicBezTo>
                <a:cubicBezTo>
                  <a:pt x="179162" y="373746"/>
                  <a:pt x="189534" y="363375"/>
                  <a:pt x="202328" y="363375"/>
                </a:cubicBezTo>
                <a:close/>
                <a:moveTo>
                  <a:pt x="25230" y="363375"/>
                </a:moveTo>
                <a:cubicBezTo>
                  <a:pt x="38024" y="363375"/>
                  <a:pt x="48396" y="373746"/>
                  <a:pt x="48396" y="386541"/>
                </a:cubicBezTo>
                <a:cubicBezTo>
                  <a:pt x="48396" y="399334"/>
                  <a:pt x="38024" y="409706"/>
                  <a:pt x="25230" y="409706"/>
                </a:cubicBezTo>
                <a:cubicBezTo>
                  <a:pt x="12436" y="409706"/>
                  <a:pt x="2064" y="399334"/>
                  <a:pt x="2064" y="386541"/>
                </a:cubicBezTo>
                <a:cubicBezTo>
                  <a:pt x="2064" y="373746"/>
                  <a:pt x="12436" y="363375"/>
                  <a:pt x="25230" y="363375"/>
                </a:cubicBezTo>
                <a:close/>
                <a:moveTo>
                  <a:pt x="1087830" y="171363"/>
                </a:moveTo>
                <a:cubicBezTo>
                  <a:pt x="1100626" y="171363"/>
                  <a:pt x="1110998" y="181735"/>
                  <a:pt x="1110998" y="194529"/>
                </a:cubicBezTo>
                <a:cubicBezTo>
                  <a:pt x="1110998" y="207323"/>
                  <a:pt x="1100626" y="217695"/>
                  <a:pt x="1087830" y="217695"/>
                </a:cubicBezTo>
                <a:cubicBezTo>
                  <a:pt x="1075032" y="217695"/>
                  <a:pt x="1064659" y="207323"/>
                  <a:pt x="1064659" y="194529"/>
                </a:cubicBezTo>
                <a:cubicBezTo>
                  <a:pt x="1064659" y="181735"/>
                  <a:pt x="1075032" y="171363"/>
                  <a:pt x="1087830" y="171363"/>
                </a:cubicBezTo>
                <a:close/>
                <a:moveTo>
                  <a:pt x="910729" y="171363"/>
                </a:moveTo>
                <a:cubicBezTo>
                  <a:pt x="923523" y="171363"/>
                  <a:pt x="933892" y="181735"/>
                  <a:pt x="933892" y="194529"/>
                </a:cubicBezTo>
                <a:cubicBezTo>
                  <a:pt x="933892" y="207323"/>
                  <a:pt x="923523" y="217695"/>
                  <a:pt x="910729" y="217695"/>
                </a:cubicBezTo>
                <a:cubicBezTo>
                  <a:pt x="897930" y="217695"/>
                  <a:pt x="887563" y="207323"/>
                  <a:pt x="887563" y="194529"/>
                </a:cubicBezTo>
                <a:cubicBezTo>
                  <a:pt x="887563" y="181735"/>
                  <a:pt x="897930" y="171363"/>
                  <a:pt x="910729" y="171363"/>
                </a:cubicBezTo>
                <a:close/>
                <a:moveTo>
                  <a:pt x="733631" y="171363"/>
                </a:moveTo>
                <a:cubicBezTo>
                  <a:pt x="746426" y="171363"/>
                  <a:pt x="756798" y="181735"/>
                  <a:pt x="756798" y="194529"/>
                </a:cubicBezTo>
                <a:cubicBezTo>
                  <a:pt x="756798" y="207323"/>
                  <a:pt x="746426" y="217695"/>
                  <a:pt x="733631" y="217695"/>
                </a:cubicBezTo>
                <a:cubicBezTo>
                  <a:pt x="720837" y="217695"/>
                  <a:pt x="710465" y="207323"/>
                  <a:pt x="710465" y="194529"/>
                </a:cubicBezTo>
                <a:cubicBezTo>
                  <a:pt x="710465" y="181735"/>
                  <a:pt x="720837" y="171363"/>
                  <a:pt x="733631" y="171363"/>
                </a:cubicBezTo>
                <a:close/>
                <a:moveTo>
                  <a:pt x="556529" y="171363"/>
                </a:moveTo>
                <a:cubicBezTo>
                  <a:pt x="569323" y="171363"/>
                  <a:pt x="579695" y="181735"/>
                  <a:pt x="579695" y="194529"/>
                </a:cubicBezTo>
                <a:cubicBezTo>
                  <a:pt x="579695" y="207323"/>
                  <a:pt x="569323" y="217695"/>
                  <a:pt x="556529" y="217695"/>
                </a:cubicBezTo>
                <a:cubicBezTo>
                  <a:pt x="543734" y="217695"/>
                  <a:pt x="533362" y="207323"/>
                  <a:pt x="533362" y="194529"/>
                </a:cubicBezTo>
                <a:cubicBezTo>
                  <a:pt x="533362" y="181735"/>
                  <a:pt x="543734" y="171363"/>
                  <a:pt x="556529" y="171363"/>
                </a:cubicBezTo>
                <a:close/>
                <a:moveTo>
                  <a:pt x="379431" y="171363"/>
                </a:moveTo>
                <a:cubicBezTo>
                  <a:pt x="392227" y="171363"/>
                  <a:pt x="402597" y="181735"/>
                  <a:pt x="402597" y="194529"/>
                </a:cubicBezTo>
                <a:cubicBezTo>
                  <a:pt x="402597" y="207323"/>
                  <a:pt x="392227" y="217695"/>
                  <a:pt x="379431" y="217695"/>
                </a:cubicBezTo>
                <a:cubicBezTo>
                  <a:pt x="366637" y="217695"/>
                  <a:pt x="356265" y="207323"/>
                  <a:pt x="356265" y="194529"/>
                </a:cubicBezTo>
                <a:cubicBezTo>
                  <a:pt x="356265" y="181735"/>
                  <a:pt x="366637" y="171363"/>
                  <a:pt x="379431" y="171363"/>
                </a:cubicBezTo>
                <a:close/>
                <a:moveTo>
                  <a:pt x="202328" y="171363"/>
                </a:moveTo>
                <a:cubicBezTo>
                  <a:pt x="215122" y="171363"/>
                  <a:pt x="225494" y="181735"/>
                  <a:pt x="225494" y="194529"/>
                </a:cubicBezTo>
                <a:cubicBezTo>
                  <a:pt x="225494" y="207323"/>
                  <a:pt x="215122" y="217695"/>
                  <a:pt x="202328" y="217695"/>
                </a:cubicBezTo>
                <a:cubicBezTo>
                  <a:pt x="189534" y="217695"/>
                  <a:pt x="179162" y="207323"/>
                  <a:pt x="179162" y="194529"/>
                </a:cubicBezTo>
                <a:cubicBezTo>
                  <a:pt x="179162" y="181735"/>
                  <a:pt x="189534" y="171363"/>
                  <a:pt x="202328" y="171363"/>
                </a:cubicBezTo>
                <a:close/>
                <a:moveTo>
                  <a:pt x="25230" y="171363"/>
                </a:moveTo>
                <a:cubicBezTo>
                  <a:pt x="38024" y="171363"/>
                  <a:pt x="48396" y="181735"/>
                  <a:pt x="48396" y="194529"/>
                </a:cubicBezTo>
                <a:cubicBezTo>
                  <a:pt x="48396" y="207323"/>
                  <a:pt x="38024" y="217695"/>
                  <a:pt x="25230" y="217695"/>
                </a:cubicBezTo>
                <a:cubicBezTo>
                  <a:pt x="12436" y="217695"/>
                  <a:pt x="2064" y="207323"/>
                  <a:pt x="2064" y="194529"/>
                </a:cubicBezTo>
                <a:cubicBezTo>
                  <a:pt x="2064" y="181735"/>
                  <a:pt x="12436" y="171363"/>
                  <a:pt x="25230" y="171363"/>
                </a:cubicBezTo>
                <a:close/>
                <a:moveTo>
                  <a:pt x="1089895" y="0"/>
                </a:moveTo>
                <a:cubicBezTo>
                  <a:pt x="1102692" y="0"/>
                  <a:pt x="1113063" y="10372"/>
                  <a:pt x="1113063" y="23166"/>
                </a:cubicBezTo>
                <a:cubicBezTo>
                  <a:pt x="1113063" y="35960"/>
                  <a:pt x="1102692" y="46332"/>
                  <a:pt x="1089895" y="46332"/>
                </a:cubicBezTo>
                <a:cubicBezTo>
                  <a:pt x="1077098" y="46332"/>
                  <a:pt x="1066725" y="35960"/>
                  <a:pt x="1066725" y="23166"/>
                </a:cubicBezTo>
                <a:cubicBezTo>
                  <a:pt x="1066725" y="10372"/>
                  <a:pt x="1077098" y="0"/>
                  <a:pt x="1089895" y="0"/>
                </a:cubicBezTo>
                <a:close/>
                <a:moveTo>
                  <a:pt x="912794" y="0"/>
                </a:moveTo>
                <a:cubicBezTo>
                  <a:pt x="925585" y="0"/>
                  <a:pt x="935957" y="10372"/>
                  <a:pt x="935957" y="23166"/>
                </a:cubicBezTo>
                <a:cubicBezTo>
                  <a:pt x="935957" y="35960"/>
                  <a:pt x="925585" y="46332"/>
                  <a:pt x="912794" y="46332"/>
                </a:cubicBezTo>
                <a:cubicBezTo>
                  <a:pt x="899993" y="46332"/>
                  <a:pt x="889627" y="35960"/>
                  <a:pt x="889627" y="23166"/>
                </a:cubicBezTo>
                <a:cubicBezTo>
                  <a:pt x="889627" y="10372"/>
                  <a:pt x="899993" y="0"/>
                  <a:pt x="912794" y="0"/>
                </a:cubicBezTo>
                <a:close/>
                <a:moveTo>
                  <a:pt x="735696" y="0"/>
                </a:moveTo>
                <a:cubicBezTo>
                  <a:pt x="748490" y="0"/>
                  <a:pt x="758862" y="10372"/>
                  <a:pt x="758862" y="23166"/>
                </a:cubicBezTo>
                <a:cubicBezTo>
                  <a:pt x="758862" y="35960"/>
                  <a:pt x="748490" y="46332"/>
                  <a:pt x="735696" y="46332"/>
                </a:cubicBezTo>
                <a:cubicBezTo>
                  <a:pt x="722902" y="46332"/>
                  <a:pt x="712529" y="35960"/>
                  <a:pt x="712529" y="23166"/>
                </a:cubicBezTo>
                <a:cubicBezTo>
                  <a:pt x="712529" y="10372"/>
                  <a:pt x="722902" y="0"/>
                  <a:pt x="735696" y="0"/>
                </a:cubicBezTo>
                <a:close/>
                <a:moveTo>
                  <a:pt x="558593" y="0"/>
                </a:moveTo>
                <a:cubicBezTo>
                  <a:pt x="571387" y="0"/>
                  <a:pt x="581760" y="10372"/>
                  <a:pt x="581760" y="23166"/>
                </a:cubicBezTo>
                <a:cubicBezTo>
                  <a:pt x="581760" y="35960"/>
                  <a:pt x="571387" y="46332"/>
                  <a:pt x="558593" y="46332"/>
                </a:cubicBezTo>
                <a:cubicBezTo>
                  <a:pt x="545799" y="46332"/>
                  <a:pt x="535428" y="35960"/>
                  <a:pt x="535428" y="23166"/>
                </a:cubicBezTo>
                <a:cubicBezTo>
                  <a:pt x="535428" y="10372"/>
                  <a:pt x="545799" y="0"/>
                  <a:pt x="558593" y="0"/>
                </a:cubicBezTo>
                <a:close/>
                <a:moveTo>
                  <a:pt x="381496" y="0"/>
                </a:moveTo>
                <a:cubicBezTo>
                  <a:pt x="394291" y="0"/>
                  <a:pt x="404661" y="10372"/>
                  <a:pt x="404661" y="23166"/>
                </a:cubicBezTo>
                <a:cubicBezTo>
                  <a:pt x="404661" y="35960"/>
                  <a:pt x="394291" y="46332"/>
                  <a:pt x="381496" y="46332"/>
                </a:cubicBezTo>
                <a:cubicBezTo>
                  <a:pt x="368702" y="46332"/>
                  <a:pt x="358329" y="35960"/>
                  <a:pt x="358329" y="23166"/>
                </a:cubicBezTo>
                <a:cubicBezTo>
                  <a:pt x="358329" y="10372"/>
                  <a:pt x="368702" y="0"/>
                  <a:pt x="381496" y="0"/>
                </a:cubicBezTo>
                <a:close/>
                <a:moveTo>
                  <a:pt x="204394" y="0"/>
                </a:moveTo>
                <a:cubicBezTo>
                  <a:pt x="217188" y="0"/>
                  <a:pt x="227560" y="10372"/>
                  <a:pt x="227560" y="23166"/>
                </a:cubicBezTo>
                <a:cubicBezTo>
                  <a:pt x="227560" y="35960"/>
                  <a:pt x="217188" y="46332"/>
                  <a:pt x="204394" y="46332"/>
                </a:cubicBezTo>
                <a:cubicBezTo>
                  <a:pt x="191600" y="46332"/>
                  <a:pt x="181228" y="35960"/>
                  <a:pt x="181228" y="23166"/>
                </a:cubicBezTo>
                <a:cubicBezTo>
                  <a:pt x="181228" y="10372"/>
                  <a:pt x="191600" y="0"/>
                  <a:pt x="204394" y="0"/>
                </a:cubicBezTo>
                <a:close/>
                <a:moveTo>
                  <a:pt x="27296" y="0"/>
                </a:moveTo>
                <a:cubicBezTo>
                  <a:pt x="40090" y="0"/>
                  <a:pt x="50462" y="10372"/>
                  <a:pt x="50462" y="23166"/>
                </a:cubicBezTo>
                <a:cubicBezTo>
                  <a:pt x="50462" y="35960"/>
                  <a:pt x="40090" y="46332"/>
                  <a:pt x="27296" y="46332"/>
                </a:cubicBezTo>
                <a:cubicBezTo>
                  <a:pt x="14502" y="46332"/>
                  <a:pt x="4130" y="35960"/>
                  <a:pt x="4130" y="23166"/>
                </a:cubicBezTo>
                <a:cubicBezTo>
                  <a:pt x="4130" y="10372"/>
                  <a:pt x="14502" y="0"/>
                  <a:pt x="2729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6"/>
          <p:cNvSpPr/>
          <p:nvPr/>
        </p:nvSpPr>
        <p:spPr>
          <a:xfrm rot="5400000">
            <a:off x="9503950" y="5127938"/>
            <a:ext cx="1195200" cy="1195200"/>
          </a:xfrm>
          <a:prstGeom prst="pie">
            <a:avLst>
              <a:gd name="adj1" fmla="val 16185610"/>
              <a:gd name="adj2" fmla="val 5357911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6"/>
          <p:cNvSpPr txBox="1"/>
          <p:nvPr/>
        </p:nvSpPr>
        <p:spPr>
          <a:xfrm rot="5400000">
            <a:off x="-679350" y="60920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rgbClr val="FFFFFF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Your main point">
  <p:cSld name="CUSTOM_6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7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300" cy="54543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 rtl="0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2pPr>
            <a:lvl3pPr lvl="2" rtl="0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3pPr>
            <a:lvl4pPr lvl="3" rtl="0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4pPr>
            <a:lvl5pPr lvl="4" rtl="0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5pPr>
            <a:lvl6pPr lvl="5" rtl="0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6pPr>
            <a:lvl7pPr lvl="6" rtl="0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7pPr>
            <a:lvl8pPr lvl="7" rtl="0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8pPr>
            <a:lvl9pPr lvl="8" rtl="0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9pPr>
          </a:lstStyle>
          <a:p>
            <a:endParaRPr/>
          </a:p>
        </p:txBody>
      </p:sp>
      <p:sp>
        <p:nvSpPr>
          <p:cNvPr id="95" name="Google Shape;95;p7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r" rtl="0">
              <a:buNone/>
              <a:defRPr sz="1300">
                <a:solidFill>
                  <a:schemeClr val="dk2"/>
                </a:solidFill>
              </a:defRPr>
            </a:lvl1pPr>
            <a:lvl2pPr lvl="1" algn="r" rtl="0">
              <a:buNone/>
              <a:defRPr sz="1300">
                <a:solidFill>
                  <a:schemeClr val="dk2"/>
                </a:solidFill>
              </a:defRPr>
            </a:lvl2pPr>
            <a:lvl3pPr lvl="2" algn="r" rtl="0">
              <a:buNone/>
              <a:defRPr sz="1300">
                <a:solidFill>
                  <a:schemeClr val="dk2"/>
                </a:solidFill>
              </a:defRPr>
            </a:lvl3pPr>
            <a:lvl4pPr lvl="3" algn="r" rtl="0">
              <a:buNone/>
              <a:defRPr sz="1300">
                <a:solidFill>
                  <a:schemeClr val="dk2"/>
                </a:solidFill>
              </a:defRPr>
            </a:lvl4pPr>
            <a:lvl5pPr lvl="4" algn="r" rtl="0">
              <a:buNone/>
              <a:defRPr sz="1300">
                <a:solidFill>
                  <a:schemeClr val="dk2"/>
                </a:solidFill>
              </a:defRPr>
            </a:lvl5pPr>
            <a:lvl6pPr lvl="5" algn="r" rtl="0">
              <a:buNone/>
              <a:defRPr sz="1300">
                <a:solidFill>
                  <a:schemeClr val="dk2"/>
                </a:solidFill>
              </a:defRPr>
            </a:lvl6pPr>
            <a:lvl7pPr lvl="6" algn="r" rtl="0">
              <a:buNone/>
              <a:defRPr sz="1300">
                <a:solidFill>
                  <a:schemeClr val="dk2"/>
                </a:solidFill>
              </a:defRPr>
            </a:lvl7pPr>
            <a:lvl8pPr lvl="7" algn="r" rtl="0">
              <a:buNone/>
              <a:defRPr sz="1300">
                <a:solidFill>
                  <a:schemeClr val="dk2"/>
                </a:solidFill>
              </a:defRPr>
            </a:lvl8pPr>
            <a:lvl9pPr lvl="8" algn="r" rtl="0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96" name="Google Shape;96;p7"/>
          <p:cNvSpPr/>
          <p:nvPr/>
        </p:nvSpPr>
        <p:spPr>
          <a:xfrm rot="5400000">
            <a:off x="10095038" y="-2157468"/>
            <a:ext cx="4253700" cy="4253700"/>
          </a:xfrm>
          <a:prstGeom prst="pie">
            <a:avLst>
              <a:gd name="adj1" fmla="val 0"/>
              <a:gd name="adj2" fmla="val 5456402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7"/>
          <p:cNvSpPr/>
          <p:nvPr/>
        </p:nvSpPr>
        <p:spPr>
          <a:xfrm>
            <a:off x="10803186" y="-30650"/>
            <a:ext cx="80100" cy="720000"/>
          </a:xfrm>
          <a:prstGeom prst="rect">
            <a:avLst/>
          </a:prstGeom>
          <a:solidFill>
            <a:srgbClr val="FEFD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7"/>
          <p:cNvSpPr/>
          <p:nvPr/>
        </p:nvSpPr>
        <p:spPr>
          <a:xfrm>
            <a:off x="10953231" y="-30650"/>
            <a:ext cx="80100" cy="720000"/>
          </a:xfrm>
          <a:prstGeom prst="rect">
            <a:avLst/>
          </a:prstGeom>
          <a:solidFill>
            <a:srgbClr val="FEFD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7"/>
          <p:cNvSpPr/>
          <p:nvPr/>
        </p:nvSpPr>
        <p:spPr>
          <a:xfrm>
            <a:off x="11103274" y="-30650"/>
            <a:ext cx="80100" cy="720000"/>
          </a:xfrm>
          <a:prstGeom prst="rect">
            <a:avLst/>
          </a:prstGeom>
          <a:solidFill>
            <a:srgbClr val="FEFD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7"/>
          <p:cNvSpPr/>
          <p:nvPr/>
        </p:nvSpPr>
        <p:spPr>
          <a:xfrm flipH="1">
            <a:off x="11099438" y="1326279"/>
            <a:ext cx="2244900" cy="2244900"/>
          </a:xfrm>
          <a:prstGeom prst="pie">
            <a:avLst>
              <a:gd name="adj1" fmla="val 0"/>
              <a:gd name="adj2" fmla="val 5364633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7"/>
          <p:cNvSpPr/>
          <p:nvPr/>
        </p:nvSpPr>
        <p:spPr>
          <a:xfrm rot="5400000" flipH="1">
            <a:off x="11099438" y="3571171"/>
            <a:ext cx="2244900" cy="2244900"/>
          </a:xfrm>
          <a:prstGeom prst="pie">
            <a:avLst>
              <a:gd name="adj1" fmla="val 0"/>
              <a:gd name="adj2" fmla="val 5456402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7"/>
          <p:cNvSpPr/>
          <p:nvPr/>
        </p:nvSpPr>
        <p:spPr>
          <a:xfrm rot="-5400000" flipH="1">
            <a:off x="10456967" y="5696824"/>
            <a:ext cx="409823" cy="1498123"/>
          </a:xfrm>
          <a:custGeom>
            <a:avLst/>
            <a:gdLst/>
            <a:ahLst/>
            <a:cxnLst/>
            <a:rect l="l" t="t" r="r" b="b"/>
            <a:pathLst>
              <a:path w="410850" h="1501878" extrusionOk="0">
                <a:moveTo>
                  <a:pt x="364520" y="1478716"/>
                </a:moveTo>
                <a:cubicBezTo>
                  <a:pt x="364520" y="1465923"/>
                  <a:pt x="374892" y="1455553"/>
                  <a:pt x="387688" y="1455553"/>
                </a:cubicBezTo>
                <a:cubicBezTo>
                  <a:pt x="400481" y="1455553"/>
                  <a:pt x="410850" y="1465923"/>
                  <a:pt x="410850" y="1478716"/>
                </a:cubicBezTo>
                <a:cubicBezTo>
                  <a:pt x="410850" y="1491509"/>
                  <a:pt x="400481" y="1501878"/>
                  <a:pt x="387688" y="1501878"/>
                </a:cubicBezTo>
                <a:cubicBezTo>
                  <a:pt x="374892" y="1501878"/>
                  <a:pt x="364520" y="1491509"/>
                  <a:pt x="364520" y="1478716"/>
                </a:cubicBezTo>
                <a:close/>
                <a:moveTo>
                  <a:pt x="362457" y="751977"/>
                </a:moveTo>
                <a:cubicBezTo>
                  <a:pt x="362457" y="739182"/>
                  <a:pt x="372828" y="728810"/>
                  <a:pt x="385624" y="728810"/>
                </a:cubicBezTo>
                <a:cubicBezTo>
                  <a:pt x="398417" y="728810"/>
                  <a:pt x="408787" y="739182"/>
                  <a:pt x="408787" y="751977"/>
                </a:cubicBezTo>
                <a:cubicBezTo>
                  <a:pt x="408787" y="764771"/>
                  <a:pt x="398417" y="775143"/>
                  <a:pt x="385624" y="775143"/>
                </a:cubicBezTo>
                <a:cubicBezTo>
                  <a:pt x="372828" y="775143"/>
                  <a:pt x="362457" y="764771"/>
                  <a:pt x="362457" y="751977"/>
                </a:cubicBezTo>
                <a:close/>
                <a:moveTo>
                  <a:pt x="360392" y="923339"/>
                </a:moveTo>
                <a:cubicBezTo>
                  <a:pt x="360392" y="910547"/>
                  <a:pt x="370763" y="900174"/>
                  <a:pt x="383559" y="900174"/>
                </a:cubicBezTo>
                <a:cubicBezTo>
                  <a:pt x="396353" y="900174"/>
                  <a:pt x="406723" y="910547"/>
                  <a:pt x="406723" y="923339"/>
                </a:cubicBezTo>
                <a:cubicBezTo>
                  <a:pt x="406723" y="936134"/>
                  <a:pt x="396353" y="946506"/>
                  <a:pt x="383559" y="946506"/>
                </a:cubicBezTo>
                <a:cubicBezTo>
                  <a:pt x="370763" y="946506"/>
                  <a:pt x="360392" y="936134"/>
                  <a:pt x="360392" y="923339"/>
                </a:cubicBezTo>
                <a:close/>
                <a:moveTo>
                  <a:pt x="360391" y="1115348"/>
                </a:moveTo>
                <a:cubicBezTo>
                  <a:pt x="360391" y="1102553"/>
                  <a:pt x="370763" y="1092182"/>
                  <a:pt x="383558" y="1092182"/>
                </a:cubicBezTo>
                <a:cubicBezTo>
                  <a:pt x="396353" y="1092182"/>
                  <a:pt x="406723" y="1102553"/>
                  <a:pt x="406723" y="1115348"/>
                </a:cubicBezTo>
                <a:cubicBezTo>
                  <a:pt x="406723" y="1128143"/>
                  <a:pt x="396353" y="1138515"/>
                  <a:pt x="383558" y="1138515"/>
                </a:cubicBezTo>
                <a:cubicBezTo>
                  <a:pt x="370763" y="1138515"/>
                  <a:pt x="360391" y="1128143"/>
                  <a:pt x="360391" y="1115348"/>
                </a:cubicBezTo>
                <a:close/>
                <a:moveTo>
                  <a:pt x="358329" y="23166"/>
                </a:moveTo>
                <a:cubicBezTo>
                  <a:pt x="358329" y="10372"/>
                  <a:pt x="368702" y="0"/>
                  <a:pt x="381496" y="0"/>
                </a:cubicBezTo>
                <a:cubicBezTo>
                  <a:pt x="394291" y="0"/>
                  <a:pt x="404661" y="10372"/>
                  <a:pt x="404661" y="23166"/>
                </a:cubicBezTo>
                <a:cubicBezTo>
                  <a:pt x="404661" y="35960"/>
                  <a:pt x="394291" y="46332"/>
                  <a:pt x="381496" y="46332"/>
                </a:cubicBezTo>
                <a:cubicBezTo>
                  <a:pt x="368702" y="46332"/>
                  <a:pt x="358329" y="35960"/>
                  <a:pt x="358329" y="23166"/>
                </a:cubicBezTo>
                <a:close/>
                <a:moveTo>
                  <a:pt x="358325" y="1286711"/>
                </a:moveTo>
                <a:cubicBezTo>
                  <a:pt x="358325" y="1273917"/>
                  <a:pt x="368698" y="1263547"/>
                  <a:pt x="381492" y="1263547"/>
                </a:cubicBezTo>
                <a:cubicBezTo>
                  <a:pt x="394287" y="1263547"/>
                  <a:pt x="404657" y="1273917"/>
                  <a:pt x="404657" y="1286711"/>
                </a:cubicBezTo>
                <a:cubicBezTo>
                  <a:pt x="404657" y="1299507"/>
                  <a:pt x="394287" y="1309877"/>
                  <a:pt x="381492" y="1309877"/>
                </a:cubicBezTo>
                <a:cubicBezTo>
                  <a:pt x="368698" y="1309877"/>
                  <a:pt x="358325" y="1299507"/>
                  <a:pt x="358325" y="1286711"/>
                </a:cubicBezTo>
                <a:close/>
                <a:moveTo>
                  <a:pt x="356265" y="194529"/>
                </a:moveTo>
                <a:cubicBezTo>
                  <a:pt x="356265" y="181735"/>
                  <a:pt x="366637" y="171363"/>
                  <a:pt x="379431" y="171363"/>
                </a:cubicBezTo>
                <a:cubicBezTo>
                  <a:pt x="392227" y="171363"/>
                  <a:pt x="402597" y="181735"/>
                  <a:pt x="402597" y="194529"/>
                </a:cubicBezTo>
                <a:cubicBezTo>
                  <a:pt x="402597" y="207323"/>
                  <a:pt x="392227" y="217695"/>
                  <a:pt x="379431" y="217695"/>
                </a:cubicBezTo>
                <a:cubicBezTo>
                  <a:pt x="366637" y="217695"/>
                  <a:pt x="356265" y="207323"/>
                  <a:pt x="356265" y="194529"/>
                </a:cubicBezTo>
                <a:close/>
                <a:moveTo>
                  <a:pt x="356264" y="386541"/>
                </a:moveTo>
                <a:cubicBezTo>
                  <a:pt x="356264" y="373746"/>
                  <a:pt x="366637" y="363375"/>
                  <a:pt x="379431" y="363375"/>
                </a:cubicBezTo>
                <a:cubicBezTo>
                  <a:pt x="392226" y="363375"/>
                  <a:pt x="402597" y="373746"/>
                  <a:pt x="402597" y="386541"/>
                </a:cubicBezTo>
                <a:cubicBezTo>
                  <a:pt x="402597" y="399334"/>
                  <a:pt x="392226" y="409706"/>
                  <a:pt x="379431" y="409706"/>
                </a:cubicBezTo>
                <a:cubicBezTo>
                  <a:pt x="366637" y="409706"/>
                  <a:pt x="356264" y="399334"/>
                  <a:pt x="356264" y="386541"/>
                </a:cubicBezTo>
                <a:close/>
                <a:moveTo>
                  <a:pt x="354199" y="557904"/>
                </a:moveTo>
                <a:cubicBezTo>
                  <a:pt x="354199" y="545110"/>
                  <a:pt x="364572" y="534738"/>
                  <a:pt x="377366" y="534738"/>
                </a:cubicBezTo>
                <a:cubicBezTo>
                  <a:pt x="390162" y="534738"/>
                  <a:pt x="400532" y="545110"/>
                  <a:pt x="400532" y="557904"/>
                </a:cubicBezTo>
                <a:cubicBezTo>
                  <a:pt x="400532" y="570697"/>
                  <a:pt x="390162" y="581069"/>
                  <a:pt x="377366" y="581069"/>
                </a:cubicBezTo>
                <a:cubicBezTo>
                  <a:pt x="364572" y="581069"/>
                  <a:pt x="354199" y="570697"/>
                  <a:pt x="354199" y="557904"/>
                </a:cubicBezTo>
                <a:close/>
                <a:moveTo>
                  <a:pt x="187418" y="1478716"/>
                </a:moveTo>
                <a:cubicBezTo>
                  <a:pt x="187418" y="1465923"/>
                  <a:pt x="197790" y="1455553"/>
                  <a:pt x="210584" y="1455553"/>
                </a:cubicBezTo>
                <a:cubicBezTo>
                  <a:pt x="223378" y="1455553"/>
                  <a:pt x="233750" y="1465923"/>
                  <a:pt x="233750" y="1478716"/>
                </a:cubicBezTo>
                <a:cubicBezTo>
                  <a:pt x="233750" y="1491509"/>
                  <a:pt x="223378" y="1501878"/>
                  <a:pt x="210584" y="1501878"/>
                </a:cubicBezTo>
                <a:cubicBezTo>
                  <a:pt x="197790" y="1501878"/>
                  <a:pt x="187418" y="1491509"/>
                  <a:pt x="187418" y="1478716"/>
                </a:cubicBezTo>
                <a:close/>
                <a:moveTo>
                  <a:pt x="185354" y="751977"/>
                </a:moveTo>
                <a:cubicBezTo>
                  <a:pt x="185354" y="739182"/>
                  <a:pt x="195726" y="728810"/>
                  <a:pt x="208520" y="728810"/>
                </a:cubicBezTo>
                <a:cubicBezTo>
                  <a:pt x="221314" y="728810"/>
                  <a:pt x="231686" y="739182"/>
                  <a:pt x="231686" y="751977"/>
                </a:cubicBezTo>
                <a:cubicBezTo>
                  <a:pt x="231686" y="764771"/>
                  <a:pt x="221314" y="775143"/>
                  <a:pt x="208520" y="775143"/>
                </a:cubicBezTo>
                <a:cubicBezTo>
                  <a:pt x="195726" y="775143"/>
                  <a:pt x="185354" y="764771"/>
                  <a:pt x="185354" y="751977"/>
                </a:cubicBezTo>
                <a:close/>
                <a:moveTo>
                  <a:pt x="183290" y="923339"/>
                </a:moveTo>
                <a:cubicBezTo>
                  <a:pt x="183290" y="910547"/>
                  <a:pt x="193662" y="900174"/>
                  <a:pt x="206456" y="900174"/>
                </a:cubicBezTo>
                <a:cubicBezTo>
                  <a:pt x="219249" y="900174"/>
                  <a:pt x="229621" y="910547"/>
                  <a:pt x="229621" y="923339"/>
                </a:cubicBezTo>
                <a:cubicBezTo>
                  <a:pt x="229621" y="936134"/>
                  <a:pt x="219249" y="946506"/>
                  <a:pt x="206456" y="946506"/>
                </a:cubicBezTo>
                <a:cubicBezTo>
                  <a:pt x="193662" y="946506"/>
                  <a:pt x="183290" y="936134"/>
                  <a:pt x="183290" y="923339"/>
                </a:cubicBezTo>
                <a:close/>
                <a:moveTo>
                  <a:pt x="183289" y="1115348"/>
                </a:moveTo>
                <a:cubicBezTo>
                  <a:pt x="183289" y="1102553"/>
                  <a:pt x="193661" y="1092182"/>
                  <a:pt x="206455" y="1092182"/>
                </a:cubicBezTo>
                <a:cubicBezTo>
                  <a:pt x="219249" y="1092182"/>
                  <a:pt x="229621" y="1102553"/>
                  <a:pt x="229621" y="1115348"/>
                </a:cubicBezTo>
                <a:cubicBezTo>
                  <a:pt x="229621" y="1128143"/>
                  <a:pt x="219249" y="1138515"/>
                  <a:pt x="206455" y="1138515"/>
                </a:cubicBezTo>
                <a:cubicBezTo>
                  <a:pt x="193661" y="1138515"/>
                  <a:pt x="183289" y="1128143"/>
                  <a:pt x="183289" y="1115348"/>
                </a:cubicBezTo>
                <a:close/>
                <a:moveTo>
                  <a:pt x="181228" y="23166"/>
                </a:moveTo>
                <a:cubicBezTo>
                  <a:pt x="181228" y="10372"/>
                  <a:pt x="191600" y="0"/>
                  <a:pt x="204394" y="0"/>
                </a:cubicBezTo>
                <a:cubicBezTo>
                  <a:pt x="217188" y="0"/>
                  <a:pt x="227560" y="10372"/>
                  <a:pt x="227560" y="23166"/>
                </a:cubicBezTo>
                <a:cubicBezTo>
                  <a:pt x="227560" y="35960"/>
                  <a:pt x="217188" y="46332"/>
                  <a:pt x="204394" y="46332"/>
                </a:cubicBezTo>
                <a:cubicBezTo>
                  <a:pt x="191600" y="46332"/>
                  <a:pt x="181228" y="35960"/>
                  <a:pt x="181228" y="23166"/>
                </a:cubicBezTo>
                <a:close/>
                <a:moveTo>
                  <a:pt x="181225" y="1286711"/>
                </a:moveTo>
                <a:cubicBezTo>
                  <a:pt x="181225" y="1273917"/>
                  <a:pt x="191597" y="1263547"/>
                  <a:pt x="204391" y="1263547"/>
                </a:cubicBezTo>
                <a:cubicBezTo>
                  <a:pt x="217185" y="1263547"/>
                  <a:pt x="227557" y="1273917"/>
                  <a:pt x="227557" y="1286711"/>
                </a:cubicBezTo>
                <a:cubicBezTo>
                  <a:pt x="227557" y="1299507"/>
                  <a:pt x="217185" y="1309877"/>
                  <a:pt x="204391" y="1309877"/>
                </a:cubicBezTo>
                <a:cubicBezTo>
                  <a:pt x="191597" y="1309877"/>
                  <a:pt x="181225" y="1299507"/>
                  <a:pt x="181225" y="1286711"/>
                </a:cubicBezTo>
                <a:close/>
                <a:moveTo>
                  <a:pt x="179162" y="194529"/>
                </a:moveTo>
                <a:cubicBezTo>
                  <a:pt x="179162" y="181735"/>
                  <a:pt x="189534" y="171363"/>
                  <a:pt x="202328" y="171363"/>
                </a:cubicBezTo>
                <a:cubicBezTo>
                  <a:pt x="215122" y="171363"/>
                  <a:pt x="225494" y="181735"/>
                  <a:pt x="225494" y="194529"/>
                </a:cubicBezTo>
                <a:cubicBezTo>
                  <a:pt x="225494" y="207323"/>
                  <a:pt x="215122" y="217695"/>
                  <a:pt x="202328" y="217695"/>
                </a:cubicBezTo>
                <a:cubicBezTo>
                  <a:pt x="189534" y="217695"/>
                  <a:pt x="179162" y="207323"/>
                  <a:pt x="179162" y="194529"/>
                </a:cubicBezTo>
                <a:close/>
                <a:moveTo>
                  <a:pt x="179162" y="386541"/>
                </a:moveTo>
                <a:cubicBezTo>
                  <a:pt x="179162" y="373746"/>
                  <a:pt x="189534" y="363375"/>
                  <a:pt x="202328" y="363375"/>
                </a:cubicBezTo>
                <a:cubicBezTo>
                  <a:pt x="215122" y="363375"/>
                  <a:pt x="225494" y="373746"/>
                  <a:pt x="225494" y="386541"/>
                </a:cubicBezTo>
                <a:cubicBezTo>
                  <a:pt x="225494" y="399334"/>
                  <a:pt x="215122" y="409706"/>
                  <a:pt x="202328" y="409706"/>
                </a:cubicBezTo>
                <a:cubicBezTo>
                  <a:pt x="189534" y="409706"/>
                  <a:pt x="179162" y="399334"/>
                  <a:pt x="179162" y="386541"/>
                </a:cubicBezTo>
                <a:close/>
                <a:moveTo>
                  <a:pt x="177098" y="557904"/>
                </a:moveTo>
                <a:cubicBezTo>
                  <a:pt x="177098" y="545110"/>
                  <a:pt x="187470" y="534738"/>
                  <a:pt x="200263" y="534738"/>
                </a:cubicBezTo>
                <a:cubicBezTo>
                  <a:pt x="213057" y="534738"/>
                  <a:pt x="223429" y="545110"/>
                  <a:pt x="223429" y="557904"/>
                </a:cubicBezTo>
                <a:cubicBezTo>
                  <a:pt x="223429" y="570697"/>
                  <a:pt x="213057" y="581069"/>
                  <a:pt x="200263" y="581069"/>
                </a:cubicBezTo>
                <a:cubicBezTo>
                  <a:pt x="187470" y="581069"/>
                  <a:pt x="177098" y="570697"/>
                  <a:pt x="177098" y="557904"/>
                </a:cubicBezTo>
                <a:close/>
                <a:moveTo>
                  <a:pt x="10320" y="1478716"/>
                </a:moveTo>
                <a:cubicBezTo>
                  <a:pt x="10320" y="1465923"/>
                  <a:pt x="20692" y="1455553"/>
                  <a:pt x="33486" y="1455553"/>
                </a:cubicBezTo>
                <a:cubicBezTo>
                  <a:pt x="46280" y="1455553"/>
                  <a:pt x="56652" y="1465923"/>
                  <a:pt x="56652" y="1478716"/>
                </a:cubicBezTo>
                <a:cubicBezTo>
                  <a:pt x="56652" y="1491509"/>
                  <a:pt x="46280" y="1501878"/>
                  <a:pt x="33486" y="1501878"/>
                </a:cubicBezTo>
                <a:cubicBezTo>
                  <a:pt x="20692" y="1501878"/>
                  <a:pt x="10320" y="1491509"/>
                  <a:pt x="10320" y="1478716"/>
                </a:cubicBezTo>
                <a:close/>
                <a:moveTo>
                  <a:pt x="8256" y="751977"/>
                </a:moveTo>
                <a:cubicBezTo>
                  <a:pt x="8256" y="739182"/>
                  <a:pt x="18628" y="728810"/>
                  <a:pt x="31422" y="728810"/>
                </a:cubicBezTo>
                <a:cubicBezTo>
                  <a:pt x="44216" y="728810"/>
                  <a:pt x="54588" y="739182"/>
                  <a:pt x="54588" y="751977"/>
                </a:cubicBezTo>
                <a:cubicBezTo>
                  <a:pt x="54588" y="764771"/>
                  <a:pt x="44216" y="775143"/>
                  <a:pt x="31422" y="775143"/>
                </a:cubicBezTo>
                <a:cubicBezTo>
                  <a:pt x="18628" y="775143"/>
                  <a:pt x="8256" y="764771"/>
                  <a:pt x="8256" y="751977"/>
                </a:cubicBezTo>
                <a:close/>
                <a:moveTo>
                  <a:pt x="6192" y="923339"/>
                </a:moveTo>
                <a:cubicBezTo>
                  <a:pt x="6192" y="910547"/>
                  <a:pt x="16564" y="900174"/>
                  <a:pt x="29357" y="900174"/>
                </a:cubicBezTo>
                <a:cubicBezTo>
                  <a:pt x="42151" y="900174"/>
                  <a:pt x="52523" y="910547"/>
                  <a:pt x="52523" y="923339"/>
                </a:cubicBezTo>
                <a:cubicBezTo>
                  <a:pt x="52523" y="936134"/>
                  <a:pt x="42151" y="946506"/>
                  <a:pt x="29357" y="946506"/>
                </a:cubicBezTo>
                <a:cubicBezTo>
                  <a:pt x="16564" y="946506"/>
                  <a:pt x="6192" y="936134"/>
                  <a:pt x="6192" y="923339"/>
                </a:cubicBezTo>
                <a:close/>
                <a:moveTo>
                  <a:pt x="6191" y="1115348"/>
                </a:moveTo>
                <a:cubicBezTo>
                  <a:pt x="6191" y="1102553"/>
                  <a:pt x="16563" y="1092182"/>
                  <a:pt x="29357" y="1092182"/>
                </a:cubicBezTo>
                <a:cubicBezTo>
                  <a:pt x="42151" y="1092182"/>
                  <a:pt x="52523" y="1102553"/>
                  <a:pt x="52523" y="1115348"/>
                </a:cubicBezTo>
                <a:cubicBezTo>
                  <a:pt x="52523" y="1128143"/>
                  <a:pt x="42151" y="1138515"/>
                  <a:pt x="29357" y="1138515"/>
                </a:cubicBezTo>
                <a:cubicBezTo>
                  <a:pt x="16563" y="1138515"/>
                  <a:pt x="6191" y="1128143"/>
                  <a:pt x="6191" y="1115348"/>
                </a:cubicBezTo>
                <a:close/>
                <a:moveTo>
                  <a:pt x="4130" y="23166"/>
                </a:moveTo>
                <a:cubicBezTo>
                  <a:pt x="4130" y="10372"/>
                  <a:pt x="14502" y="0"/>
                  <a:pt x="27296" y="0"/>
                </a:cubicBezTo>
                <a:cubicBezTo>
                  <a:pt x="40090" y="0"/>
                  <a:pt x="50462" y="10372"/>
                  <a:pt x="50462" y="23166"/>
                </a:cubicBezTo>
                <a:cubicBezTo>
                  <a:pt x="50462" y="35960"/>
                  <a:pt x="40090" y="46332"/>
                  <a:pt x="27296" y="46332"/>
                </a:cubicBezTo>
                <a:cubicBezTo>
                  <a:pt x="14502" y="46332"/>
                  <a:pt x="4130" y="35960"/>
                  <a:pt x="4130" y="23166"/>
                </a:cubicBezTo>
                <a:close/>
                <a:moveTo>
                  <a:pt x="4127" y="1286711"/>
                </a:moveTo>
                <a:cubicBezTo>
                  <a:pt x="4127" y="1273917"/>
                  <a:pt x="14499" y="1263547"/>
                  <a:pt x="27292" y="1263547"/>
                </a:cubicBezTo>
                <a:cubicBezTo>
                  <a:pt x="40086" y="1263547"/>
                  <a:pt x="50458" y="1273917"/>
                  <a:pt x="50458" y="1286711"/>
                </a:cubicBezTo>
                <a:cubicBezTo>
                  <a:pt x="50458" y="1299507"/>
                  <a:pt x="40086" y="1309879"/>
                  <a:pt x="27292" y="1309879"/>
                </a:cubicBezTo>
                <a:cubicBezTo>
                  <a:pt x="14499" y="1309879"/>
                  <a:pt x="4127" y="1299507"/>
                  <a:pt x="4127" y="1286711"/>
                </a:cubicBezTo>
                <a:close/>
                <a:moveTo>
                  <a:pt x="2064" y="194529"/>
                </a:moveTo>
                <a:cubicBezTo>
                  <a:pt x="2064" y="181735"/>
                  <a:pt x="12436" y="171363"/>
                  <a:pt x="25230" y="171363"/>
                </a:cubicBezTo>
                <a:cubicBezTo>
                  <a:pt x="38024" y="171363"/>
                  <a:pt x="48396" y="181735"/>
                  <a:pt x="48396" y="194529"/>
                </a:cubicBezTo>
                <a:cubicBezTo>
                  <a:pt x="48396" y="207323"/>
                  <a:pt x="38024" y="217695"/>
                  <a:pt x="25230" y="217695"/>
                </a:cubicBezTo>
                <a:cubicBezTo>
                  <a:pt x="12436" y="217695"/>
                  <a:pt x="2064" y="207323"/>
                  <a:pt x="2064" y="194529"/>
                </a:cubicBezTo>
                <a:close/>
                <a:moveTo>
                  <a:pt x="2064" y="386541"/>
                </a:moveTo>
                <a:cubicBezTo>
                  <a:pt x="2064" y="373746"/>
                  <a:pt x="12436" y="363375"/>
                  <a:pt x="25230" y="363375"/>
                </a:cubicBezTo>
                <a:cubicBezTo>
                  <a:pt x="38024" y="363375"/>
                  <a:pt x="48396" y="373746"/>
                  <a:pt x="48396" y="386541"/>
                </a:cubicBezTo>
                <a:cubicBezTo>
                  <a:pt x="48396" y="399334"/>
                  <a:pt x="38024" y="409706"/>
                  <a:pt x="25230" y="409706"/>
                </a:cubicBezTo>
                <a:cubicBezTo>
                  <a:pt x="12436" y="409706"/>
                  <a:pt x="2064" y="399334"/>
                  <a:pt x="2064" y="386541"/>
                </a:cubicBezTo>
                <a:close/>
                <a:moveTo>
                  <a:pt x="0" y="557904"/>
                </a:moveTo>
                <a:cubicBezTo>
                  <a:pt x="0" y="545110"/>
                  <a:pt x="10371" y="534738"/>
                  <a:pt x="23165" y="534738"/>
                </a:cubicBezTo>
                <a:cubicBezTo>
                  <a:pt x="35959" y="534738"/>
                  <a:pt x="46331" y="545110"/>
                  <a:pt x="46331" y="557904"/>
                </a:cubicBezTo>
                <a:cubicBezTo>
                  <a:pt x="46331" y="570697"/>
                  <a:pt x="35959" y="581069"/>
                  <a:pt x="23165" y="581069"/>
                </a:cubicBezTo>
                <a:cubicBezTo>
                  <a:pt x="10371" y="581069"/>
                  <a:pt x="0" y="570697"/>
                  <a:pt x="0" y="557904"/>
                </a:cubicBezTo>
                <a:close/>
              </a:path>
            </a:pathLst>
          </a:custGeom>
          <a:solidFill>
            <a:srgbClr val="42424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7"/>
          <p:cNvSpPr/>
          <p:nvPr/>
        </p:nvSpPr>
        <p:spPr>
          <a:xfrm>
            <a:off x="0" y="4590575"/>
            <a:ext cx="2267416" cy="2267419"/>
          </a:xfrm>
          <a:custGeom>
            <a:avLst/>
            <a:gdLst/>
            <a:ahLst/>
            <a:cxnLst/>
            <a:rect l="l" t="t" r="r" b="b"/>
            <a:pathLst>
              <a:path w="1270261" h="1270263" extrusionOk="0">
                <a:moveTo>
                  <a:pt x="0" y="0"/>
                </a:moveTo>
                <a:lnTo>
                  <a:pt x="129876" y="6558"/>
                </a:lnTo>
                <a:cubicBezTo>
                  <a:pt x="770413" y="71609"/>
                  <a:pt x="1270261" y="612563"/>
                  <a:pt x="1270261" y="1270262"/>
                </a:cubicBezTo>
                <a:lnTo>
                  <a:pt x="1270261" y="1270263"/>
                </a:lnTo>
                <a:lnTo>
                  <a:pt x="635130" y="1270263"/>
                </a:lnTo>
                <a:lnTo>
                  <a:pt x="635130" y="1270262"/>
                </a:lnTo>
                <a:cubicBezTo>
                  <a:pt x="635130" y="963336"/>
                  <a:pt x="417419" y="707258"/>
                  <a:pt x="128000" y="648035"/>
                </a:cubicBezTo>
                <a:lnTo>
                  <a:pt x="0" y="63513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7"/>
          <p:cNvSpPr/>
          <p:nvPr/>
        </p:nvSpPr>
        <p:spPr>
          <a:xfrm rot="-5400000" flipH="1">
            <a:off x="1507325" y="5126688"/>
            <a:ext cx="1195200" cy="1195200"/>
          </a:xfrm>
          <a:prstGeom prst="pie">
            <a:avLst>
              <a:gd name="adj1" fmla="val 16185610"/>
              <a:gd name="adj2" fmla="val 5357911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7"/>
          <p:cNvSpPr/>
          <p:nvPr/>
        </p:nvSpPr>
        <p:spPr>
          <a:xfrm rot="5400000">
            <a:off x="584281" y="-8389"/>
            <a:ext cx="1575346" cy="2113893"/>
          </a:xfrm>
          <a:custGeom>
            <a:avLst/>
            <a:gdLst/>
            <a:ahLst/>
            <a:cxnLst/>
            <a:rect l="l" t="t" r="r" b="b"/>
            <a:pathLst>
              <a:path w="1119251" h="1501878" extrusionOk="0">
                <a:moveTo>
                  <a:pt x="1096085" y="1455553"/>
                </a:moveTo>
                <a:cubicBezTo>
                  <a:pt x="1108880" y="1455553"/>
                  <a:pt x="1119251" y="1465923"/>
                  <a:pt x="1119251" y="1478716"/>
                </a:cubicBezTo>
                <a:cubicBezTo>
                  <a:pt x="1119251" y="1491508"/>
                  <a:pt x="1108880" y="1501878"/>
                  <a:pt x="1096085" y="1501878"/>
                </a:cubicBezTo>
                <a:cubicBezTo>
                  <a:pt x="1083289" y="1501878"/>
                  <a:pt x="1072914" y="1491508"/>
                  <a:pt x="1072914" y="1478716"/>
                </a:cubicBezTo>
                <a:cubicBezTo>
                  <a:pt x="1072914" y="1465923"/>
                  <a:pt x="1083289" y="1455553"/>
                  <a:pt x="1096085" y="1455553"/>
                </a:cubicBezTo>
                <a:close/>
                <a:moveTo>
                  <a:pt x="918982" y="1455553"/>
                </a:moveTo>
                <a:cubicBezTo>
                  <a:pt x="931774" y="1455553"/>
                  <a:pt x="942146" y="1465923"/>
                  <a:pt x="942146" y="1478716"/>
                </a:cubicBezTo>
                <a:cubicBezTo>
                  <a:pt x="942146" y="1491509"/>
                  <a:pt x="931774" y="1501878"/>
                  <a:pt x="918982" y="1501878"/>
                </a:cubicBezTo>
                <a:cubicBezTo>
                  <a:pt x="906186" y="1501878"/>
                  <a:pt x="895815" y="1491509"/>
                  <a:pt x="895815" y="1478716"/>
                </a:cubicBezTo>
                <a:cubicBezTo>
                  <a:pt x="895815" y="1465923"/>
                  <a:pt x="906186" y="1455553"/>
                  <a:pt x="918982" y="1455553"/>
                </a:cubicBezTo>
                <a:close/>
                <a:moveTo>
                  <a:pt x="741886" y="1455553"/>
                </a:moveTo>
                <a:cubicBezTo>
                  <a:pt x="754681" y="1455553"/>
                  <a:pt x="765052" y="1465923"/>
                  <a:pt x="765052" y="1478716"/>
                </a:cubicBezTo>
                <a:cubicBezTo>
                  <a:pt x="765052" y="1491509"/>
                  <a:pt x="754681" y="1501878"/>
                  <a:pt x="741886" y="1501878"/>
                </a:cubicBezTo>
                <a:cubicBezTo>
                  <a:pt x="729092" y="1501878"/>
                  <a:pt x="718720" y="1491509"/>
                  <a:pt x="718720" y="1478716"/>
                </a:cubicBezTo>
                <a:cubicBezTo>
                  <a:pt x="718720" y="1465923"/>
                  <a:pt x="729092" y="1455553"/>
                  <a:pt x="741886" y="1455553"/>
                </a:cubicBezTo>
                <a:close/>
                <a:moveTo>
                  <a:pt x="564784" y="1455553"/>
                </a:moveTo>
                <a:cubicBezTo>
                  <a:pt x="577578" y="1455553"/>
                  <a:pt x="587950" y="1465923"/>
                  <a:pt x="587950" y="1478716"/>
                </a:cubicBezTo>
                <a:cubicBezTo>
                  <a:pt x="587950" y="1491509"/>
                  <a:pt x="577578" y="1501878"/>
                  <a:pt x="564784" y="1501878"/>
                </a:cubicBezTo>
                <a:cubicBezTo>
                  <a:pt x="551990" y="1501878"/>
                  <a:pt x="541618" y="1491509"/>
                  <a:pt x="541618" y="1478716"/>
                </a:cubicBezTo>
                <a:cubicBezTo>
                  <a:pt x="541618" y="1465923"/>
                  <a:pt x="551990" y="1455553"/>
                  <a:pt x="564784" y="1455553"/>
                </a:cubicBezTo>
                <a:close/>
                <a:moveTo>
                  <a:pt x="387688" y="1455553"/>
                </a:moveTo>
                <a:cubicBezTo>
                  <a:pt x="400481" y="1455553"/>
                  <a:pt x="410850" y="1465923"/>
                  <a:pt x="410850" y="1478716"/>
                </a:cubicBezTo>
                <a:cubicBezTo>
                  <a:pt x="410850" y="1491509"/>
                  <a:pt x="400481" y="1501878"/>
                  <a:pt x="387688" y="1501878"/>
                </a:cubicBezTo>
                <a:cubicBezTo>
                  <a:pt x="374892" y="1501878"/>
                  <a:pt x="364520" y="1491509"/>
                  <a:pt x="364520" y="1478716"/>
                </a:cubicBezTo>
                <a:cubicBezTo>
                  <a:pt x="364520" y="1465923"/>
                  <a:pt x="374892" y="1455553"/>
                  <a:pt x="387688" y="1455553"/>
                </a:cubicBezTo>
                <a:close/>
                <a:moveTo>
                  <a:pt x="210584" y="1455553"/>
                </a:moveTo>
                <a:cubicBezTo>
                  <a:pt x="223378" y="1455553"/>
                  <a:pt x="233750" y="1465923"/>
                  <a:pt x="233750" y="1478716"/>
                </a:cubicBezTo>
                <a:cubicBezTo>
                  <a:pt x="233750" y="1491509"/>
                  <a:pt x="223378" y="1501878"/>
                  <a:pt x="210584" y="1501878"/>
                </a:cubicBezTo>
                <a:cubicBezTo>
                  <a:pt x="197790" y="1501878"/>
                  <a:pt x="187418" y="1491509"/>
                  <a:pt x="187418" y="1478716"/>
                </a:cubicBezTo>
                <a:cubicBezTo>
                  <a:pt x="187418" y="1465923"/>
                  <a:pt x="197790" y="1455553"/>
                  <a:pt x="210584" y="1455553"/>
                </a:cubicBezTo>
                <a:close/>
                <a:moveTo>
                  <a:pt x="33486" y="1455553"/>
                </a:moveTo>
                <a:cubicBezTo>
                  <a:pt x="46280" y="1455553"/>
                  <a:pt x="56652" y="1465923"/>
                  <a:pt x="56652" y="1478716"/>
                </a:cubicBezTo>
                <a:cubicBezTo>
                  <a:pt x="56652" y="1491509"/>
                  <a:pt x="46280" y="1501878"/>
                  <a:pt x="33486" y="1501878"/>
                </a:cubicBezTo>
                <a:cubicBezTo>
                  <a:pt x="20692" y="1501878"/>
                  <a:pt x="10320" y="1491509"/>
                  <a:pt x="10320" y="1478716"/>
                </a:cubicBezTo>
                <a:cubicBezTo>
                  <a:pt x="10320" y="1465923"/>
                  <a:pt x="20692" y="1455553"/>
                  <a:pt x="33486" y="1455553"/>
                </a:cubicBezTo>
                <a:close/>
                <a:moveTo>
                  <a:pt x="1089891" y="1263547"/>
                </a:moveTo>
                <a:cubicBezTo>
                  <a:pt x="1102686" y="1263547"/>
                  <a:pt x="1113060" y="1273917"/>
                  <a:pt x="1113060" y="1286711"/>
                </a:cubicBezTo>
                <a:cubicBezTo>
                  <a:pt x="1113060" y="1299506"/>
                  <a:pt x="1102686" y="1309877"/>
                  <a:pt x="1089891" y="1309877"/>
                </a:cubicBezTo>
                <a:cubicBezTo>
                  <a:pt x="1077094" y="1309877"/>
                  <a:pt x="1066719" y="1299506"/>
                  <a:pt x="1066719" y="1286711"/>
                </a:cubicBezTo>
                <a:cubicBezTo>
                  <a:pt x="1066719" y="1273917"/>
                  <a:pt x="1077094" y="1263547"/>
                  <a:pt x="1089891" y="1263547"/>
                </a:cubicBezTo>
                <a:close/>
                <a:moveTo>
                  <a:pt x="912789" y="1263547"/>
                </a:moveTo>
                <a:cubicBezTo>
                  <a:pt x="925583" y="1263547"/>
                  <a:pt x="935953" y="1273917"/>
                  <a:pt x="935953" y="1286711"/>
                </a:cubicBezTo>
                <a:cubicBezTo>
                  <a:pt x="935953" y="1299506"/>
                  <a:pt x="925583" y="1309877"/>
                  <a:pt x="912789" y="1309877"/>
                </a:cubicBezTo>
                <a:cubicBezTo>
                  <a:pt x="899990" y="1309877"/>
                  <a:pt x="889623" y="1299506"/>
                  <a:pt x="889623" y="1286711"/>
                </a:cubicBezTo>
                <a:cubicBezTo>
                  <a:pt x="889623" y="1273917"/>
                  <a:pt x="899990" y="1263547"/>
                  <a:pt x="912789" y="1263547"/>
                </a:cubicBezTo>
                <a:close/>
                <a:moveTo>
                  <a:pt x="735692" y="1263547"/>
                </a:moveTo>
                <a:cubicBezTo>
                  <a:pt x="748486" y="1263547"/>
                  <a:pt x="758858" y="1273917"/>
                  <a:pt x="758858" y="1286711"/>
                </a:cubicBezTo>
                <a:cubicBezTo>
                  <a:pt x="758858" y="1299507"/>
                  <a:pt x="748486" y="1309877"/>
                  <a:pt x="735692" y="1309877"/>
                </a:cubicBezTo>
                <a:cubicBezTo>
                  <a:pt x="722898" y="1309877"/>
                  <a:pt x="712525" y="1299507"/>
                  <a:pt x="712525" y="1286711"/>
                </a:cubicBezTo>
                <a:cubicBezTo>
                  <a:pt x="712525" y="1273917"/>
                  <a:pt x="722898" y="1263547"/>
                  <a:pt x="735692" y="1263547"/>
                </a:cubicBezTo>
                <a:close/>
                <a:moveTo>
                  <a:pt x="558589" y="1263547"/>
                </a:moveTo>
                <a:cubicBezTo>
                  <a:pt x="571384" y="1263547"/>
                  <a:pt x="581756" y="1273917"/>
                  <a:pt x="581756" y="1286711"/>
                </a:cubicBezTo>
                <a:cubicBezTo>
                  <a:pt x="581756" y="1299507"/>
                  <a:pt x="571384" y="1309877"/>
                  <a:pt x="558589" y="1309877"/>
                </a:cubicBezTo>
                <a:cubicBezTo>
                  <a:pt x="545796" y="1309877"/>
                  <a:pt x="535423" y="1299507"/>
                  <a:pt x="535423" y="1286711"/>
                </a:cubicBezTo>
                <a:cubicBezTo>
                  <a:pt x="535423" y="1273917"/>
                  <a:pt x="545796" y="1263547"/>
                  <a:pt x="558589" y="1263547"/>
                </a:cubicBezTo>
                <a:close/>
                <a:moveTo>
                  <a:pt x="381492" y="1263547"/>
                </a:moveTo>
                <a:cubicBezTo>
                  <a:pt x="394287" y="1263547"/>
                  <a:pt x="404657" y="1273917"/>
                  <a:pt x="404657" y="1286711"/>
                </a:cubicBezTo>
                <a:cubicBezTo>
                  <a:pt x="404657" y="1299507"/>
                  <a:pt x="394287" y="1309877"/>
                  <a:pt x="381492" y="1309877"/>
                </a:cubicBezTo>
                <a:cubicBezTo>
                  <a:pt x="368698" y="1309877"/>
                  <a:pt x="358325" y="1299507"/>
                  <a:pt x="358325" y="1286711"/>
                </a:cubicBezTo>
                <a:cubicBezTo>
                  <a:pt x="358325" y="1273917"/>
                  <a:pt x="368698" y="1263547"/>
                  <a:pt x="381492" y="1263547"/>
                </a:cubicBezTo>
                <a:close/>
                <a:moveTo>
                  <a:pt x="204391" y="1263547"/>
                </a:moveTo>
                <a:cubicBezTo>
                  <a:pt x="217185" y="1263547"/>
                  <a:pt x="227557" y="1273917"/>
                  <a:pt x="227557" y="1286711"/>
                </a:cubicBezTo>
                <a:cubicBezTo>
                  <a:pt x="227557" y="1299507"/>
                  <a:pt x="217185" y="1309877"/>
                  <a:pt x="204391" y="1309877"/>
                </a:cubicBezTo>
                <a:cubicBezTo>
                  <a:pt x="191597" y="1309877"/>
                  <a:pt x="181225" y="1299507"/>
                  <a:pt x="181225" y="1286711"/>
                </a:cubicBezTo>
                <a:cubicBezTo>
                  <a:pt x="181225" y="1273917"/>
                  <a:pt x="191597" y="1263547"/>
                  <a:pt x="204391" y="1263547"/>
                </a:cubicBezTo>
                <a:close/>
                <a:moveTo>
                  <a:pt x="27292" y="1263547"/>
                </a:moveTo>
                <a:cubicBezTo>
                  <a:pt x="40086" y="1263547"/>
                  <a:pt x="50458" y="1273917"/>
                  <a:pt x="50458" y="1286711"/>
                </a:cubicBezTo>
                <a:cubicBezTo>
                  <a:pt x="50458" y="1299507"/>
                  <a:pt x="40086" y="1309879"/>
                  <a:pt x="27292" y="1309879"/>
                </a:cubicBezTo>
                <a:cubicBezTo>
                  <a:pt x="14499" y="1309879"/>
                  <a:pt x="4127" y="1299507"/>
                  <a:pt x="4127" y="1286711"/>
                </a:cubicBezTo>
                <a:cubicBezTo>
                  <a:pt x="4127" y="1273917"/>
                  <a:pt x="14499" y="1263547"/>
                  <a:pt x="27292" y="1263547"/>
                </a:cubicBezTo>
                <a:close/>
                <a:moveTo>
                  <a:pt x="1091956" y="1092182"/>
                </a:moveTo>
                <a:cubicBezTo>
                  <a:pt x="1104753" y="1092182"/>
                  <a:pt x="1115123" y="1102553"/>
                  <a:pt x="1115123" y="1115347"/>
                </a:cubicBezTo>
                <a:cubicBezTo>
                  <a:pt x="1115123" y="1128143"/>
                  <a:pt x="1104753" y="1138515"/>
                  <a:pt x="1091956" y="1138515"/>
                </a:cubicBezTo>
                <a:cubicBezTo>
                  <a:pt x="1079159" y="1138515"/>
                  <a:pt x="1068786" y="1128143"/>
                  <a:pt x="1068786" y="1115347"/>
                </a:cubicBezTo>
                <a:cubicBezTo>
                  <a:pt x="1068786" y="1102553"/>
                  <a:pt x="1079159" y="1092182"/>
                  <a:pt x="1091956" y="1092182"/>
                </a:cubicBezTo>
                <a:close/>
                <a:moveTo>
                  <a:pt x="914854" y="1092182"/>
                </a:moveTo>
                <a:cubicBezTo>
                  <a:pt x="927647" y="1092182"/>
                  <a:pt x="938017" y="1102553"/>
                  <a:pt x="938017" y="1115347"/>
                </a:cubicBezTo>
                <a:cubicBezTo>
                  <a:pt x="938017" y="1128143"/>
                  <a:pt x="927647" y="1138515"/>
                  <a:pt x="914854" y="1138515"/>
                </a:cubicBezTo>
                <a:cubicBezTo>
                  <a:pt x="902054" y="1138515"/>
                  <a:pt x="891687" y="1128143"/>
                  <a:pt x="891687" y="1115347"/>
                </a:cubicBezTo>
                <a:cubicBezTo>
                  <a:pt x="891687" y="1102553"/>
                  <a:pt x="902054" y="1092182"/>
                  <a:pt x="914854" y="1092182"/>
                </a:cubicBezTo>
                <a:close/>
                <a:moveTo>
                  <a:pt x="737757" y="1092182"/>
                </a:moveTo>
                <a:cubicBezTo>
                  <a:pt x="750552" y="1092182"/>
                  <a:pt x="760924" y="1102553"/>
                  <a:pt x="760924" y="1115347"/>
                </a:cubicBezTo>
                <a:cubicBezTo>
                  <a:pt x="760924" y="1128143"/>
                  <a:pt x="750552" y="1138515"/>
                  <a:pt x="737757" y="1138515"/>
                </a:cubicBezTo>
                <a:cubicBezTo>
                  <a:pt x="724963" y="1138515"/>
                  <a:pt x="714591" y="1128143"/>
                  <a:pt x="714591" y="1115347"/>
                </a:cubicBezTo>
                <a:cubicBezTo>
                  <a:pt x="714591" y="1102553"/>
                  <a:pt x="724963" y="1092182"/>
                  <a:pt x="737757" y="1092182"/>
                </a:cubicBezTo>
                <a:close/>
                <a:moveTo>
                  <a:pt x="560655" y="1092182"/>
                </a:moveTo>
                <a:cubicBezTo>
                  <a:pt x="573449" y="1092182"/>
                  <a:pt x="583821" y="1102553"/>
                  <a:pt x="583821" y="1115348"/>
                </a:cubicBezTo>
                <a:cubicBezTo>
                  <a:pt x="583821" y="1128143"/>
                  <a:pt x="573449" y="1138515"/>
                  <a:pt x="560655" y="1138515"/>
                </a:cubicBezTo>
                <a:cubicBezTo>
                  <a:pt x="547861" y="1138515"/>
                  <a:pt x="537489" y="1128143"/>
                  <a:pt x="537489" y="1115348"/>
                </a:cubicBezTo>
                <a:cubicBezTo>
                  <a:pt x="537489" y="1102553"/>
                  <a:pt x="547861" y="1092182"/>
                  <a:pt x="560655" y="1092182"/>
                </a:cubicBezTo>
                <a:close/>
                <a:moveTo>
                  <a:pt x="383558" y="1092182"/>
                </a:moveTo>
                <a:cubicBezTo>
                  <a:pt x="396353" y="1092182"/>
                  <a:pt x="406723" y="1102553"/>
                  <a:pt x="406723" y="1115348"/>
                </a:cubicBezTo>
                <a:cubicBezTo>
                  <a:pt x="406723" y="1128143"/>
                  <a:pt x="396353" y="1138515"/>
                  <a:pt x="383558" y="1138515"/>
                </a:cubicBezTo>
                <a:cubicBezTo>
                  <a:pt x="370763" y="1138515"/>
                  <a:pt x="360391" y="1128143"/>
                  <a:pt x="360391" y="1115348"/>
                </a:cubicBezTo>
                <a:cubicBezTo>
                  <a:pt x="360391" y="1102553"/>
                  <a:pt x="370763" y="1092182"/>
                  <a:pt x="383558" y="1092182"/>
                </a:cubicBezTo>
                <a:close/>
                <a:moveTo>
                  <a:pt x="206455" y="1092182"/>
                </a:moveTo>
                <a:cubicBezTo>
                  <a:pt x="219249" y="1092182"/>
                  <a:pt x="229621" y="1102553"/>
                  <a:pt x="229621" y="1115348"/>
                </a:cubicBezTo>
                <a:cubicBezTo>
                  <a:pt x="229621" y="1128143"/>
                  <a:pt x="219249" y="1138515"/>
                  <a:pt x="206455" y="1138515"/>
                </a:cubicBezTo>
                <a:cubicBezTo>
                  <a:pt x="193661" y="1138515"/>
                  <a:pt x="183289" y="1128143"/>
                  <a:pt x="183289" y="1115348"/>
                </a:cubicBezTo>
                <a:cubicBezTo>
                  <a:pt x="183289" y="1102553"/>
                  <a:pt x="193661" y="1092182"/>
                  <a:pt x="206455" y="1092182"/>
                </a:cubicBezTo>
                <a:close/>
                <a:moveTo>
                  <a:pt x="29357" y="1092182"/>
                </a:moveTo>
                <a:cubicBezTo>
                  <a:pt x="42151" y="1092182"/>
                  <a:pt x="52523" y="1102553"/>
                  <a:pt x="52523" y="1115348"/>
                </a:cubicBezTo>
                <a:cubicBezTo>
                  <a:pt x="52523" y="1128143"/>
                  <a:pt x="42151" y="1138515"/>
                  <a:pt x="29357" y="1138515"/>
                </a:cubicBezTo>
                <a:cubicBezTo>
                  <a:pt x="16563" y="1138515"/>
                  <a:pt x="6191" y="1128143"/>
                  <a:pt x="6191" y="1115348"/>
                </a:cubicBezTo>
                <a:cubicBezTo>
                  <a:pt x="6191" y="1102553"/>
                  <a:pt x="16563" y="1092182"/>
                  <a:pt x="29357" y="1092182"/>
                </a:cubicBezTo>
                <a:close/>
                <a:moveTo>
                  <a:pt x="1091956" y="900174"/>
                </a:moveTo>
                <a:cubicBezTo>
                  <a:pt x="1104753" y="900174"/>
                  <a:pt x="1115123" y="910547"/>
                  <a:pt x="1115123" y="923339"/>
                </a:cubicBezTo>
                <a:cubicBezTo>
                  <a:pt x="1115123" y="936133"/>
                  <a:pt x="1104753" y="946506"/>
                  <a:pt x="1091956" y="946506"/>
                </a:cubicBezTo>
                <a:cubicBezTo>
                  <a:pt x="1079160" y="946506"/>
                  <a:pt x="1068786" y="936133"/>
                  <a:pt x="1068786" y="923339"/>
                </a:cubicBezTo>
                <a:cubicBezTo>
                  <a:pt x="1068786" y="910547"/>
                  <a:pt x="1079160" y="900174"/>
                  <a:pt x="1091956" y="900174"/>
                </a:cubicBezTo>
                <a:close/>
                <a:moveTo>
                  <a:pt x="914854" y="900174"/>
                </a:moveTo>
                <a:cubicBezTo>
                  <a:pt x="927647" y="900174"/>
                  <a:pt x="938019" y="910547"/>
                  <a:pt x="938019" y="923339"/>
                </a:cubicBezTo>
                <a:cubicBezTo>
                  <a:pt x="938019" y="936133"/>
                  <a:pt x="927647" y="946506"/>
                  <a:pt x="914854" y="946506"/>
                </a:cubicBezTo>
                <a:cubicBezTo>
                  <a:pt x="902054" y="946506"/>
                  <a:pt x="891687" y="936133"/>
                  <a:pt x="891687" y="923339"/>
                </a:cubicBezTo>
                <a:cubicBezTo>
                  <a:pt x="891687" y="910547"/>
                  <a:pt x="902054" y="900174"/>
                  <a:pt x="914854" y="900174"/>
                </a:cubicBezTo>
                <a:close/>
                <a:moveTo>
                  <a:pt x="737758" y="900174"/>
                </a:moveTo>
                <a:cubicBezTo>
                  <a:pt x="750552" y="900174"/>
                  <a:pt x="760924" y="910547"/>
                  <a:pt x="760924" y="923339"/>
                </a:cubicBezTo>
                <a:cubicBezTo>
                  <a:pt x="760924" y="936134"/>
                  <a:pt x="750552" y="946506"/>
                  <a:pt x="737758" y="946506"/>
                </a:cubicBezTo>
                <a:cubicBezTo>
                  <a:pt x="724964" y="946506"/>
                  <a:pt x="714592" y="936134"/>
                  <a:pt x="714592" y="923339"/>
                </a:cubicBezTo>
                <a:cubicBezTo>
                  <a:pt x="714592" y="910547"/>
                  <a:pt x="724964" y="900174"/>
                  <a:pt x="737758" y="900174"/>
                </a:cubicBezTo>
                <a:close/>
                <a:moveTo>
                  <a:pt x="560655" y="900174"/>
                </a:moveTo>
                <a:cubicBezTo>
                  <a:pt x="573450" y="900174"/>
                  <a:pt x="583822" y="910547"/>
                  <a:pt x="583822" y="923339"/>
                </a:cubicBezTo>
                <a:cubicBezTo>
                  <a:pt x="583822" y="936134"/>
                  <a:pt x="573450" y="946506"/>
                  <a:pt x="560655" y="946506"/>
                </a:cubicBezTo>
                <a:cubicBezTo>
                  <a:pt x="547862" y="946506"/>
                  <a:pt x="537490" y="936134"/>
                  <a:pt x="537490" y="923339"/>
                </a:cubicBezTo>
                <a:cubicBezTo>
                  <a:pt x="537490" y="910547"/>
                  <a:pt x="547862" y="900174"/>
                  <a:pt x="560655" y="900174"/>
                </a:cubicBezTo>
                <a:close/>
                <a:moveTo>
                  <a:pt x="383559" y="900174"/>
                </a:moveTo>
                <a:cubicBezTo>
                  <a:pt x="396353" y="900174"/>
                  <a:pt x="406723" y="910547"/>
                  <a:pt x="406723" y="923339"/>
                </a:cubicBezTo>
                <a:cubicBezTo>
                  <a:pt x="406723" y="936134"/>
                  <a:pt x="396353" y="946506"/>
                  <a:pt x="383559" y="946506"/>
                </a:cubicBezTo>
                <a:cubicBezTo>
                  <a:pt x="370763" y="946506"/>
                  <a:pt x="360392" y="936134"/>
                  <a:pt x="360392" y="923339"/>
                </a:cubicBezTo>
                <a:cubicBezTo>
                  <a:pt x="360392" y="910547"/>
                  <a:pt x="370763" y="900174"/>
                  <a:pt x="383559" y="900174"/>
                </a:cubicBezTo>
                <a:close/>
                <a:moveTo>
                  <a:pt x="206456" y="900174"/>
                </a:moveTo>
                <a:cubicBezTo>
                  <a:pt x="219249" y="900174"/>
                  <a:pt x="229621" y="910547"/>
                  <a:pt x="229621" y="923339"/>
                </a:cubicBezTo>
                <a:cubicBezTo>
                  <a:pt x="229621" y="936134"/>
                  <a:pt x="219249" y="946506"/>
                  <a:pt x="206456" y="946506"/>
                </a:cubicBezTo>
                <a:cubicBezTo>
                  <a:pt x="193662" y="946506"/>
                  <a:pt x="183290" y="936134"/>
                  <a:pt x="183290" y="923339"/>
                </a:cubicBezTo>
                <a:cubicBezTo>
                  <a:pt x="183290" y="910547"/>
                  <a:pt x="193662" y="900174"/>
                  <a:pt x="206456" y="900174"/>
                </a:cubicBezTo>
                <a:close/>
                <a:moveTo>
                  <a:pt x="29357" y="900174"/>
                </a:moveTo>
                <a:cubicBezTo>
                  <a:pt x="42151" y="900174"/>
                  <a:pt x="52523" y="910547"/>
                  <a:pt x="52523" y="923339"/>
                </a:cubicBezTo>
                <a:cubicBezTo>
                  <a:pt x="52523" y="936134"/>
                  <a:pt x="42151" y="946506"/>
                  <a:pt x="29357" y="946506"/>
                </a:cubicBezTo>
                <a:cubicBezTo>
                  <a:pt x="16564" y="946506"/>
                  <a:pt x="6192" y="936134"/>
                  <a:pt x="6192" y="923339"/>
                </a:cubicBezTo>
                <a:cubicBezTo>
                  <a:pt x="6192" y="910547"/>
                  <a:pt x="16564" y="900174"/>
                  <a:pt x="29357" y="900174"/>
                </a:cubicBezTo>
                <a:close/>
                <a:moveTo>
                  <a:pt x="1094023" y="728810"/>
                </a:moveTo>
                <a:cubicBezTo>
                  <a:pt x="1106818" y="728810"/>
                  <a:pt x="1117189" y="739182"/>
                  <a:pt x="1117189" y="751977"/>
                </a:cubicBezTo>
                <a:cubicBezTo>
                  <a:pt x="1117189" y="764771"/>
                  <a:pt x="1106818" y="775143"/>
                  <a:pt x="1094023" y="775143"/>
                </a:cubicBezTo>
                <a:cubicBezTo>
                  <a:pt x="1081225" y="775143"/>
                  <a:pt x="1070851" y="764771"/>
                  <a:pt x="1070851" y="751977"/>
                </a:cubicBezTo>
                <a:cubicBezTo>
                  <a:pt x="1070851" y="739182"/>
                  <a:pt x="1081225" y="728810"/>
                  <a:pt x="1094023" y="728810"/>
                </a:cubicBezTo>
                <a:close/>
                <a:moveTo>
                  <a:pt x="916920" y="728810"/>
                </a:moveTo>
                <a:cubicBezTo>
                  <a:pt x="929710" y="728810"/>
                  <a:pt x="940083" y="739182"/>
                  <a:pt x="940083" y="751977"/>
                </a:cubicBezTo>
                <a:cubicBezTo>
                  <a:pt x="940083" y="764771"/>
                  <a:pt x="929710" y="775143"/>
                  <a:pt x="916920" y="775143"/>
                </a:cubicBezTo>
                <a:cubicBezTo>
                  <a:pt x="904121" y="775143"/>
                  <a:pt x="893752" y="764771"/>
                  <a:pt x="893752" y="751977"/>
                </a:cubicBezTo>
                <a:cubicBezTo>
                  <a:pt x="893752" y="739182"/>
                  <a:pt x="904121" y="728810"/>
                  <a:pt x="916920" y="728810"/>
                </a:cubicBezTo>
                <a:close/>
                <a:moveTo>
                  <a:pt x="739823" y="728810"/>
                </a:moveTo>
                <a:cubicBezTo>
                  <a:pt x="752617" y="728810"/>
                  <a:pt x="762989" y="739182"/>
                  <a:pt x="762989" y="751977"/>
                </a:cubicBezTo>
                <a:cubicBezTo>
                  <a:pt x="762989" y="764771"/>
                  <a:pt x="752617" y="775143"/>
                  <a:pt x="739823" y="775143"/>
                </a:cubicBezTo>
                <a:cubicBezTo>
                  <a:pt x="727029" y="775143"/>
                  <a:pt x="716656" y="764771"/>
                  <a:pt x="716656" y="751977"/>
                </a:cubicBezTo>
                <a:cubicBezTo>
                  <a:pt x="716656" y="739182"/>
                  <a:pt x="727029" y="728810"/>
                  <a:pt x="739823" y="728810"/>
                </a:cubicBezTo>
                <a:close/>
                <a:moveTo>
                  <a:pt x="562720" y="728810"/>
                </a:moveTo>
                <a:cubicBezTo>
                  <a:pt x="575514" y="728810"/>
                  <a:pt x="585887" y="739182"/>
                  <a:pt x="585887" y="751977"/>
                </a:cubicBezTo>
                <a:cubicBezTo>
                  <a:pt x="585887" y="764771"/>
                  <a:pt x="575514" y="775143"/>
                  <a:pt x="562720" y="775143"/>
                </a:cubicBezTo>
                <a:cubicBezTo>
                  <a:pt x="549926" y="775143"/>
                  <a:pt x="539554" y="764771"/>
                  <a:pt x="539554" y="751977"/>
                </a:cubicBezTo>
                <a:cubicBezTo>
                  <a:pt x="539554" y="739182"/>
                  <a:pt x="549926" y="728810"/>
                  <a:pt x="562720" y="728810"/>
                </a:cubicBezTo>
                <a:close/>
                <a:moveTo>
                  <a:pt x="385624" y="728810"/>
                </a:moveTo>
                <a:cubicBezTo>
                  <a:pt x="398417" y="728810"/>
                  <a:pt x="408787" y="739182"/>
                  <a:pt x="408787" y="751977"/>
                </a:cubicBezTo>
                <a:cubicBezTo>
                  <a:pt x="408787" y="764771"/>
                  <a:pt x="398417" y="775143"/>
                  <a:pt x="385624" y="775143"/>
                </a:cubicBezTo>
                <a:cubicBezTo>
                  <a:pt x="372828" y="775143"/>
                  <a:pt x="362457" y="764771"/>
                  <a:pt x="362457" y="751977"/>
                </a:cubicBezTo>
                <a:cubicBezTo>
                  <a:pt x="362457" y="739182"/>
                  <a:pt x="372828" y="728810"/>
                  <a:pt x="385624" y="728810"/>
                </a:cubicBezTo>
                <a:close/>
                <a:moveTo>
                  <a:pt x="208520" y="728810"/>
                </a:moveTo>
                <a:cubicBezTo>
                  <a:pt x="221314" y="728810"/>
                  <a:pt x="231686" y="739182"/>
                  <a:pt x="231686" y="751977"/>
                </a:cubicBezTo>
                <a:cubicBezTo>
                  <a:pt x="231686" y="764771"/>
                  <a:pt x="221314" y="775143"/>
                  <a:pt x="208520" y="775143"/>
                </a:cubicBezTo>
                <a:cubicBezTo>
                  <a:pt x="195726" y="775143"/>
                  <a:pt x="185354" y="764771"/>
                  <a:pt x="185354" y="751977"/>
                </a:cubicBezTo>
                <a:cubicBezTo>
                  <a:pt x="185354" y="739182"/>
                  <a:pt x="195726" y="728810"/>
                  <a:pt x="208520" y="728810"/>
                </a:cubicBezTo>
                <a:close/>
                <a:moveTo>
                  <a:pt x="31422" y="728810"/>
                </a:moveTo>
                <a:cubicBezTo>
                  <a:pt x="44216" y="728810"/>
                  <a:pt x="54588" y="739182"/>
                  <a:pt x="54588" y="751977"/>
                </a:cubicBezTo>
                <a:cubicBezTo>
                  <a:pt x="54588" y="764771"/>
                  <a:pt x="44216" y="775143"/>
                  <a:pt x="31422" y="775143"/>
                </a:cubicBezTo>
                <a:cubicBezTo>
                  <a:pt x="18628" y="775143"/>
                  <a:pt x="8256" y="764771"/>
                  <a:pt x="8256" y="751977"/>
                </a:cubicBezTo>
                <a:cubicBezTo>
                  <a:pt x="8256" y="739182"/>
                  <a:pt x="18628" y="728810"/>
                  <a:pt x="31422" y="728810"/>
                </a:cubicBezTo>
                <a:close/>
                <a:moveTo>
                  <a:pt x="1085764" y="534738"/>
                </a:moveTo>
                <a:cubicBezTo>
                  <a:pt x="1098561" y="534738"/>
                  <a:pt x="1108933" y="545110"/>
                  <a:pt x="1108933" y="557903"/>
                </a:cubicBezTo>
                <a:cubicBezTo>
                  <a:pt x="1108933" y="570697"/>
                  <a:pt x="1098561" y="581069"/>
                  <a:pt x="1085764" y="581069"/>
                </a:cubicBezTo>
                <a:cubicBezTo>
                  <a:pt x="1072968" y="581069"/>
                  <a:pt x="1062591" y="570697"/>
                  <a:pt x="1062591" y="557903"/>
                </a:cubicBezTo>
                <a:cubicBezTo>
                  <a:pt x="1062591" y="545110"/>
                  <a:pt x="1072968" y="534738"/>
                  <a:pt x="1085764" y="534738"/>
                </a:cubicBezTo>
                <a:close/>
                <a:moveTo>
                  <a:pt x="908662" y="534738"/>
                </a:moveTo>
                <a:cubicBezTo>
                  <a:pt x="921456" y="534738"/>
                  <a:pt x="931826" y="545110"/>
                  <a:pt x="931826" y="557903"/>
                </a:cubicBezTo>
                <a:cubicBezTo>
                  <a:pt x="931826" y="570697"/>
                  <a:pt x="921456" y="581069"/>
                  <a:pt x="908662" y="581069"/>
                </a:cubicBezTo>
                <a:cubicBezTo>
                  <a:pt x="895866" y="581069"/>
                  <a:pt x="885496" y="570697"/>
                  <a:pt x="885496" y="557903"/>
                </a:cubicBezTo>
                <a:cubicBezTo>
                  <a:pt x="885496" y="545110"/>
                  <a:pt x="895866" y="534738"/>
                  <a:pt x="908662" y="534738"/>
                </a:cubicBezTo>
                <a:close/>
                <a:moveTo>
                  <a:pt x="731565" y="534738"/>
                </a:moveTo>
                <a:cubicBezTo>
                  <a:pt x="744360" y="534738"/>
                  <a:pt x="754732" y="545110"/>
                  <a:pt x="754732" y="557904"/>
                </a:cubicBezTo>
                <a:cubicBezTo>
                  <a:pt x="754732" y="570697"/>
                  <a:pt x="744360" y="581069"/>
                  <a:pt x="731565" y="581069"/>
                </a:cubicBezTo>
                <a:cubicBezTo>
                  <a:pt x="718771" y="581069"/>
                  <a:pt x="708399" y="570697"/>
                  <a:pt x="708399" y="557904"/>
                </a:cubicBezTo>
                <a:cubicBezTo>
                  <a:pt x="708399" y="545110"/>
                  <a:pt x="718771" y="534738"/>
                  <a:pt x="731565" y="534738"/>
                </a:cubicBezTo>
                <a:close/>
                <a:moveTo>
                  <a:pt x="554463" y="534738"/>
                </a:moveTo>
                <a:cubicBezTo>
                  <a:pt x="567258" y="534738"/>
                  <a:pt x="577630" y="545110"/>
                  <a:pt x="577630" y="557904"/>
                </a:cubicBezTo>
                <a:cubicBezTo>
                  <a:pt x="577630" y="570697"/>
                  <a:pt x="567258" y="581069"/>
                  <a:pt x="554463" y="581069"/>
                </a:cubicBezTo>
                <a:cubicBezTo>
                  <a:pt x="541669" y="581069"/>
                  <a:pt x="531297" y="570697"/>
                  <a:pt x="531297" y="557904"/>
                </a:cubicBezTo>
                <a:cubicBezTo>
                  <a:pt x="531297" y="545110"/>
                  <a:pt x="541669" y="534738"/>
                  <a:pt x="554463" y="534738"/>
                </a:cubicBezTo>
                <a:close/>
                <a:moveTo>
                  <a:pt x="377366" y="534738"/>
                </a:moveTo>
                <a:cubicBezTo>
                  <a:pt x="390162" y="534738"/>
                  <a:pt x="400532" y="545110"/>
                  <a:pt x="400532" y="557904"/>
                </a:cubicBezTo>
                <a:cubicBezTo>
                  <a:pt x="400532" y="570697"/>
                  <a:pt x="390162" y="581069"/>
                  <a:pt x="377366" y="581069"/>
                </a:cubicBezTo>
                <a:cubicBezTo>
                  <a:pt x="364572" y="581069"/>
                  <a:pt x="354199" y="570697"/>
                  <a:pt x="354199" y="557904"/>
                </a:cubicBezTo>
                <a:cubicBezTo>
                  <a:pt x="354199" y="545110"/>
                  <a:pt x="364572" y="534738"/>
                  <a:pt x="377366" y="534738"/>
                </a:cubicBezTo>
                <a:close/>
                <a:moveTo>
                  <a:pt x="200263" y="534738"/>
                </a:moveTo>
                <a:cubicBezTo>
                  <a:pt x="213057" y="534738"/>
                  <a:pt x="223429" y="545110"/>
                  <a:pt x="223429" y="557904"/>
                </a:cubicBezTo>
                <a:cubicBezTo>
                  <a:pt x="223429" y="570697"/>
                  <a:pt x="213057" y="581069"/>
                  <a:pt x="200263" y="581069"/>
                </a:cubicBezTo>
                <a:cubicBezTo>
                  <a:pt x="187470" y="581069"/>
                  <a:pt x="177098" y="570697"/>
                  <a:pt x="177098" y="557904"/>
                </a:cubicBezTo>
                <a:cubicBezTo>
                  <a:pt x="177098" y="545110"/>
                  <a:pt x="187470" y="534738"/>
                  <a:pt x="200263" y="534738"/>
                </a:cubicBezTo>
                <a:close/>
                <a:moveTo>
                  <a:pt x="23165" y="534738"/>
                </a:moveTo>
                <a:cubicBezTo>
                  <a:pt x="35959" y="534738"/>
                  <a:pt x="46331" y="545110"/>
                  <a:pt x="46331" y="557904"/>
                </a:cubicBezTo>
                <a:cubicBezTo>
                  <a:pt x="46331" y="570697"/>
                  <a:pt x="35959" y="581069"/>
                  <a:pt x="23165" y="581069"/>
                </a:cubicBezTo>
                <a:cubicBezTo>
                  <a:pt x="10371" y="581069"/>
                  <a:pt x="0" y="570697"/>
                  <a:pt x="0" y="557904"/>
                </a:cubicBezTo>
                <a:cubicBezTo>
                  <a:pt x="0" y="545110"/>
                  <a:pt x="10371" y="534738"/>
                  <a:pt x="23165" y="534738"/>
                </a:cubicBezTo>
                <a:close/>
                <a:moveTo>
                  <a:pt x="1087829" y="363375"/>
                </a:moveTo>
                <a:cubicBezTo>
                  <a:pt x="1100626" y="363375"/>
                  <a:pt x="1110998" y="373746"/>
                  <a:pt x="1110998" y="386540"/>
                </a:cubicBezTo>
                <a:cubicBezTo>
                  <a:pt x="1110998" y="399334"/>
                  <a:pt x="1100626" y="409706"/>
                  <a:pt x="1087829" y="409706"/>
                </a:cubicBezTo>
                <a:cubicBezTo>
                  <a:pt x="1075032" y="409706"/>
                  <a:pt x="1064659" y="399334"/>
                  <a:pt x="1064659" y="386540"/>
                </a:cubicBezTo>
                <a:cubicBezTo>
                  <a:pt x="1064659" y="373746"/>
                  <a:pt x="1075032" y="363375"/>
                  <a:pt x="1087829" y="363375"/>
                </a:cubicBezTo>
                <a:close/>
                <a:moveTo>
                  <a:pt x="910729" y="363375"/>
                </a:moveTo>
                <a:cubicBezTo>
                  <a:pt x="923520" y="363375"/>
                  <a:pt x="933892" y="373746"/>
                  <a:pt x="933892" y="386540"/>
                </a:cubicBezTo>
                <a:cubicBezTo>
                  <a:pt x="933892" y="399334"/>
                  <a:pt x="923520" y="409706"/>
                  <a:pt x="910729" y="409706"/>
                </a:cubicBezTo>
                <a:cubicBezTo>
                  <a:pt x="897930" y="409706"/>
                  <a:pt x="887563" y="399334"/>
                  <a:pt x="887563" y="386540"/>
                </a:cubicBezTo>
                <a:cubicBezTo>
                  <a:pt x="887563" y="373746"/>
                  <a:pt x="897930" y="363375"/>
                  <a:pt x="910729" y="363375"/>
                </a:cubicBezTo>
                <a:close/>
                <a:moveTo>
                  <a:pt x="733631" y="363375"/>
                </a:moveTo>
                <a:cubicBezTo>
                  <a:pt x="746425" y="363375"/>
                  <a:pt x="756797" y="373746"/>
                  <a:pt x="756797" y="386540"/>
                </a:cubicBezTo>
                <a:cubicBezTo>
                  <a:pt x="756797" y="399334"/>
                  <a:pt x="746425" y="409706"/>
                  <a:pt x="733631" y="409706"/>
                </a:cubicBezTo>
                <a:cubicBezTo>
                  <a:pt x="720836" y="409706"/>
                  <a:pt x="710464" y="399334"/>
                  <a:pt x="710464" y="386540"/>
                </a:cubicBezTo>
                <a:cubicBezTo>
                  <a:pt x="710464" y="373746"/>
                  <a:pt x="720836" y="363375"/>
                  <a:pt x="733631" y="363375"/>
                </a:cubicBezTo>
                <a:close/>
                <a:moveTo>
                  <a:pt x="556528" y="363375"/>
                </a:moveTo>
                <a:cubicBezTo>
                  <a:pt x="569322" y="363375"/>
                  <a:pt x="579694" y="373746"/>
                  <a:pt x="579694" y="386541"/>
                </a:cubicBezTo>
                <a:cubicBezTo>
                  <a:pt x="579694" y="399334"/>
                  <a:pt x="569322" y="409706"/>
                  <a:pt x="556528" y="409706"/>
                </a:cubicBezTo>
                <a:cubicBezTo>
                  <a:pt x="543734" y="409706"/>
                  <a:pt x="533362" y="399334"/>
                  <a:pt x="533362" y="386541"/>
                </a:cubicBezTo>
                <a:cubicBezTo>
                  <a:pt x="533362" y="373746"/>
                  <a:pt x="543734" y="363375"/>
                  <a:pt x="556528" y="363375"/>
                </a:cubicBezTo>
                <a:close/>
                <a:moveTo>
                  <a:pt x="379431" y="363375"/>
                </a:moveTo>
                <a:cubicBezTo>
                  <a:pt x="392226" y="363375"/>
                  <a:pt x="402597" y="373746"/>
                  <a:pt x="402597" y="386541"/>
                </a:cubicBezTo>
                <a:cubicBezTo>
                  <a:pt x="402597" y="399334"/>
                  <a:pt x="392226" y="409706"/>
                  <a:pt x="379431" y="409706"/>
                </a:cubicBezTo>
                <a:cubicBezTo>
                  <a:pt x="366637" y="409706"/>
                  <a:pt x="356264" y="399334"/>
                  <a:pt x="356264" y="386541"/>
                </a:cubicBezTo>
                <a:cubicBezTo>
                  <a:pt x="356264" y="373746"/>
                  <a:pt x="366637" y="363375"/>
                  <a:pt x="379431" y="363375"/>
                </a:cubicBezTo>
                <a:close/>
                <a:moveTo>
                  <a:pt x="202328" y="363375"/>
                </a:moveTo>
                <a:cubicBezTo>
                  <a:pt x="215122" y="363375"/>
                  <a:pt x="225494" y="373746"/>
                  <a:pt x="225494" y="386541"/>
                </a:cubicBezTo>
                <a:cubicBezTo>
                  <a:pt x="225494" y="399334"/>
                  <a:pt x="215122" y="409706"/>
                  <a:pt x="202328" y="409706"/>
                </a:cubicBezTo>
                <a:cubicBezTo>
                  <a:pt x="189534" y="409706"/>
                  <a:pt x="179162" y="399334"/>
                  <a:pt x="179162" y="386541"/>
                </a:cubicBezTo>
                <a:cubicBezTo>
                  <a:pt x="179162" y="373746"/>
                  <a:pt x="189534" y="363375"/>
                  <a:pt x="202328" y="363375"/>
                </a:cubicBezTo>
                <a:close/>
                <a:moveTo>
                  <a:pt x="25230" y="363375"/>
                </a:moveTo>
                <a:cubicBezTo>
                  <a:pt x="38024" y="363375"/>
                  <a:pt x="48396" y="373746"/>
                  <a:pt x="48396" y="386541"/>
                </a:cubicBezTo>
                <a:cubicBezTo>
                  <a:pt x="48396" y="399334"/>
                  <a:pt x="38024" y="409706"/>
                  <a:pt x="25230" y="409706"/>
                </a:cubicBezTo>
                <a:cubicBezTo>
                  <a:pt x="12436" y="409706"/>
                  <a:pt x="2064" y="399334"/>
                  <a:pt x="2064" y="386541"/>
                </a:cubicBezTo>
                <a:cubicBezTo>
                  <a:pt x="2064" y="373746"/>
                  <a:pt x="12436" y="363375"/>
                  <a:pt x="25230" y="363375"/>
                </a:cubicBezTo>
                <a:close/>
                <a:moveTo>
                  <a:pt x="1087830" y="171363"/>
                </a:moveTo>
                <a:cubicBezTo>
                  <a:pt x="1100626" y="171363"/>
                  <a:pt x="1110998" y="181735"/>
                  <a:pt x="1110998" y="194529"/>
                </a:cubicBezTo>
                <a:cubicBezTo>
                  <a:pt x="1110998" y="207323"/>
                  <a:pt x="1100626" y="217695"/>
                  <a:pt x="1087830" y="217695"/>
                </a:cubicBezTo>
                <a:cubicBezTo>
                  <a:pt x="1075032" y="217695"/>
                  <a:pt x="1064659" y="207323"/>
                  <a:pt x="1064659" y="194529"/>
                </a:cubicBezTo>
                <a:cubicBezTo>
                  <a:pt x="1064659" y="181735"/>
                  <a:pt x="1075032" y="171363"/>
                  <a:pt x="1087830" y="171363"/>
                </a:cubicBezTo>
                <a:close/>
                <a:moveTo>
                  <a:pt x="910729" y="171363"/>
                </a:moveTo>
                <a:cubicBezTo>
                  <a:pt x="923523" y="171363"/>
                  <a:pt x="933892" y="181735"/>
                  <a:pt x="933892" y="194529"/>
                </a:cubicBezTo>
                <a:cubicBezTo>
                  <a:pt x="933892" y="207323"/>
                  <a:pt x="923523" y="217695"/>
                  <a:pt x="910729" y="217695"/>
                </a:cubicBezTo>
                <a:cubicBezTo>
                  <a:pt x="897930" y="217695"/>
                  <a:pt x="887563" y="207323"/>
                  <a:pt x="887563" y="194529"/>
                </a:cubicBezTo>
                <a:cubicBezTo>
                  <a:pt x="887563" y="181735"/>
                  <a:pt x="897930" y="171363"/>
                  <a:pt x="910729" y="171363"/>
                </a:cubicBezTo>
                <a:close/>
                <a:moveTo>
                  <a:pt x="733631" y="171363"/>
                </a:moveTo>
                <a:cubicBezTo>
                  <a:pt x="746426" y="171363"/>
                  <a:pt x="756798" y="181735"/>
                  <a:pt x="756798" y="194529"/>
                </a:cubicBezTo>
                <a:cubicBezTo>
                  <a:pt x="756798" y="207323"/>
                  <a:pt x="746426" y="217695"/>
                  <a:pt x="733631" y="217695"/>
                </a:cubicBezTo>
                <a:cubicBezTo>
                  <a:pt x="720837" y="217695"/>
                  <a:pt x="710465" y="207323"/>
                  <a:pt x="710465" y="194529"/>
                </a:cubicBezTo>
                <a:cubicBezTo>
                  <a:pt x="710465" y="181735"/>
                  <a:pt x="720837" y="171363"/>
                  <a:pt x="733631" y="171363"/>
                </a:cubicBezTo>
                <a:close/>
                <a:moveTo>
                  <a:pt x="556529" y="171363"/>
                </a:moveTo>
                <a:cubicBezTo>
                  <a:pt x="569323" y="171363"/>
                  <a:pt x="579695" y="181735"/>
                  <a:pt x="579695" y="194529"/>
                </a:cubicBezTo>
                <a:cubicBezTo>
                  <a:pt x="579695" y="207323"/>
                  <a:pt x="569323" y="217695"/>
                  <a:pt x="556529" y="217695"/>
                </a:cubicBezTo>
                <a:cubicBezTo>
                  <a:pt x="543734" y="217695"/>
                  <a:pt x="533362" y="207323"/>
                  <a:pt x="533362" y="194529"/>
                </a:cubicBezTo>
                <a:cubicBezTo>
                  <a:pt x="533362" y="181735"/>
                  <a:pt x="543734" y="171363"/>
                  <a:pt x="556529" y="171363"/>
                </a:cubicBezTo>
                <a:close/>
                <a:moveTo>
                  <a:pt x="379431" y="171363"/>
                </a:moveTo>
                <a:cubicBezTo>
                  <a:pt x="392227" y="171363"/>
                  <a:pt x="402597" y="181735"/>
                  <a:pt x="402597" y="194529"/>
                </a:cubicBezTo>
                <a:cubicBezTo>
                  <a:pt x="402597" y="207323"/>
                  <a:pt x="392227" y="217695"/>
                  <a:pt x="379431" y="217695"/>
                </a:cubicBezTo>
                <a:cubicBezTo>
                  <a:pt x="366637" y="217695"/>
                  <a:pt x="356265" y="207323"/>
                  <a:pt x="356265" y="194529"/>
                </a:cubicBezTo>
                <a:cubicBezTo>
                  <a:pt x="356265" y="181735"/>
                  <a:pt x="366637" y="171363"/>
                  <a:pt x="379431" y="171363"/>
                </a:cubicBezTo>
                <a:close/>
                <a:moveTo>
                  <a:pt x="202328" y="171363"/>
                </a:moveTo>
                <a:cubicBezTo>
                  <a:pt x="215122" y="171363"/>
                  <a:pt x="225494" y="181735"/>
                  <a:pt x="225494" y="194529"/>
                </a:cubicBezTo>
                <a:cubicBezTo>
                  <a:pt x="225494" y="207323"/>
                  <a:pt x="215122" y="217695"/>
                  <a:pt x="202328" y="217695"/>
                </a:cubicBezTo>
                <a:cubicBezTo>
                  <a:pt x="189534" y="217695"/>
                  <a:pt x="179162" y="207323"/>
                  <a:pt x="179162" y="194529"/>
                </a:cubicBezTo>
                <a:cubicBezTo>
                  <a:pt x="179162" y="181735"/>
                  <a:pt x="189534" y="171363"/>
                  <a:pt x="202328" y="171363"/>
                </a:cubicBezTo>
                <a:close/>
                <a:moveTo>
                  <a:pt x="25230" y="171363"/>
                </a:moveTo>
                <a:cubicBezTo>
                  <a:pt x="38024" y="171363"/>
                  <a:pt x="48396" y="181735"/>
                  <a:pt x="48396" y="194529"/>
                </a:cubicBezTo>
                <a:cubicBezTo>
                  <a:pt x="48396" y="207323"/>
                  <a:pt x="38024" y="217695"/>
                  <a:pt x="25230" y="217695"/>
                </a:cubicBezTo>
                <a:cubicBezTo>
                  <a:pt x="12436" y="217695"/>
                  <a:pt x="2064" y="207323"/>
                  <a:pt x="2064" y="194529"/>
                </a:cubicBezTo>
                <a:cubicBezTo>
                  <a:pt x="2064" y="181735"/>
                  <a:pt x="12436" y="171363"/>
                  <a:pt x="25230" y="171363"/>
                </a:cubicBezTo>
                <a:close/>
                <a:moveTo>
                  <a:pt x="1089895" y="0"/>
                </a:moveTo>
                <a:cubicBezTo>
                  <a:pt x="1102692" y="0"/>
                  <a:pt x="1113063" y="10372"/>
                  <a:pt x="1113063" y="23166"/>
                </a:cubicBezTo>
                <a:cubicBezTo>
                  <a:pt x="1113063" y="35960"/>
                  <a:pt x="1102692" y="46332"/>
                  <a:pt x="1089895" y="46332"/>
                </a:cubicBezTo>
                <a:cubicBezTo>
                  <a:pt x="1077098" y="46332"/>
                  <a:pt x="1066725" y="35960"/>
                  <a:pt x="1066725" y="23166"/>
                </a:cubicBezTo>
                <a:cubicBezTo>
                  <a:pt x="1066725" y="10372"/>
                  <a:pt x="1077098" y="0"/>
                  <a:pt x="1089895" y="0"/>
                </a:cubicBezTo>
                <a:close/>
                <a:moveTo>
                  <a:pt x="912794" y="0"/>
                </a:moveTo>
                <a:cubicBezTo>
                  <a:pt x="925585" y="0"/>
                  <a:pt x="935957" y="10372"/>
                  <a:pt x="935957" y="23166"/>
                </a:cubicBezTo>
                <a:cubicBezTo>
                  <a:pt x="935957" y="35960"/>
                  <a:pt x="925585" y="46332"/>
                  <a:pt x="912794" y="46332"/>
                </a:cubicBezTo>
                <a:cubicBezTo>
                  <a:pt x="899993" y="46332"/>
                  <a:pt x="889627" y="35960"/>
                  <a:pt x="889627" y="23166"/>
                </a:cubicBezTo>
                <a:cubicBezTo>
                  <a:pt x="889627" y="10372"/>
                  <a:pt x="899993" y="0"/>
                  <a:pt x="912794" y="0"/>
                </a:cubicBezTo>
                <a:close/>
                <a:moveTo>
                  <a:pt x="735696" y="0"/>
                </a:moveTo>
                <a:cubicBezTo>
                  <a:pt x="748490" y="0"/>
                  <a:pt x="758862" y="10372"/>
                  <a:pt x="758862" y="23166"/>
                </a:cubicBezTo>
                <a:cubicBezTo>
                  <a:pt x="758862" y="35960"/>
                  <a:pt x="748490" y="46332"/>
                  <a:pt x="735696" y="46332"/>
                </a:cubicBezTo>
                <a:cubicBezTo>
                  <a:pt x="722902" y="46332"/>
                  <a:pt x="712529" y="35960"/>
                  <a:pt x="712529" y="23166"/>
                </a:cubicBezTo>
                <a:cubicBezTo>
                  <a:pt x="712529" y="10372"/>
                  <a:pt x="722902" y="0"/>
                  <a:pt x="735696" y="0"/>
                </a:cubicBezTo>
                <a:close/>
                <a:moveTo>
                  <a:pt x="558593" y="0"/>
                </a:moveTo>
                <a:cubicBezTo>
                  <a:pt x="571387" y="0"/>
                  <a:pt x="581760" y="10372"/>
                  <a:pt x="581760" y="23166"/>
                </a:cubicBezTo>
                <a:cubicBezTo>
                  <a:pt x="581760" y="35960"/>
                  <a:pt x="571387" y="46332"/>
                  <a:pt x="558593" y="46332"/>
                </a:cubicBezTo>
                <a:cubicBezTo>
                  <a:pt x="545799" y="46332"/>
                  <a:pt x="535428" y="35960"/>
                  <a:pt x="535428" y="23166"/>
                </a:cubicBezTo>
                <a:cubicBezTo>
                  <a:pt x="535428" y="10372"/>
                  <a:pt x="545799" y="0"/>
                  <a:pt x="558593" y="0"/>
                </a:cubicBezTo>
                <a:close/>
                <a:moveTo>
                  <a:pt x="381496" y="0"/>
                </a:moveTo>
                <a:cubicBezTo>
                  <a:pt x="394291" y="0"/>
                  <a:pt x="404661" y="10372"/>
                  <a:pt x="404661" y="23166"/>
                </a:cubicBezTo>
                <a:cubicBezTo>
                  <a:pt x="404661" y="35960"/>
                  <a:pt x="394291" y="46332"/>
                  <a:pt x="381496" y="46332"/>
                </a:cubicBezTo>
                <a:cubicBezTo>
                  <a:pt x="368702" y="46332"/>
                  <a:pt x="358329" y="35960"/>
                  <a:pt x="358329" y="23166"/>
                </a:cubicBezTo>
                <a:cubicBezTo>
                  <a:pt x="358329" y="10372"/>
                  <a:pt x="368702" y="0"/>
                  <a:pt x="381496" y="0"/>
                </a:cubicBezTo>
                <a:close/>
                <a:moveTo>
                  <a:pt x="204394" y="0"/>
                </a:moveTo>
                <a:cubicBezTo>
                  <a:pt x="217188" y="0"/>
                  <a:pt x="227560" y="10372"/>
                  <a:pt x="227560" y="23166"/>
                </a:cubicBezTo>
                <a:cubicBezTo>
                  <a:pt x="227560" y="35960"/>
                  <a:pt x="217188" y="46332"/>
                  <a:pt x="204394" y="46332"/>
                </a:cubicBezTo>
                <a:cubicBezTo>
                  <a:pt x="191600" y="46332"/>
                  <a:pt x="181228" y="35960"/>
                  <a:pt x="181228" y="23166"/>
                </a:cubicBezTo>
                <a:cubicBezTo>
                  <a:pt x="181228" y="10372"/>
                  <a:pt x="191600" y="0"/>
                  <a:pt x="204394" y="0"/>
                </a:cubicBezTo>
                <a:close/>
                <a:moveTo>
                  <a:pt x="27296" y="0"/>
                </a:moveTo>
                <a:cubicBezTo>
                  <a:pt x="40090" y="0"/>
                  <a:pt x="50462" y="10372"/>
                  <a:pt x="50462" y="23166"/>
                </a:cubicBezTo>
                <a:cubicBezTo>
                  <a:pt x="50462" y="35960"/>
                  <a:pt x="40090" y="46332"/>
                  <a:pt x="27296" y="46332"/>
                </a:cubicBezTo>
                <a:cubicBezTo>
                  <a:pt x="14502" y="46332"/>
                  <a:pt x="4130" y="35960"/>
                  <a:pt x="4130" y="23166"/>
                </a:cubicBezTo>
                <a:cubicBezTo>
                  <a:pt x="4130" y="10372"/>
                  <a:pt x="14502" y="0"/>
                  <a:pt x="27296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2 columns">
  <p:cSld name="CUSTOM_3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9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r" rtl="0">
              <a:buNone/>
              <a:defRPr sz="1300">
                <a:solidFill>
                  <a:schemeClr val="dk2"/>
                </a:solidFill>
              </a:defRPr>
            </a:lvl1pPr>
            <a:lvl2pPr lvl="1" algn="r" rtl="0">
              <a:buNone/>
              <a:defRPr sz="1300">
                <a:solidFill>
                  <a:schemeClr val="dk2"/>
                </a:solidFill>
              </a:defRPr>
            </a:lvl2pPr>
            <a:lvl3pPr lvl="2" algn="r" rtl="0">
              <a:buNone/>
              <a:defRPr sz="1300">
                <a:solidFill>
                  <a:schemeClr val="dk2"/>
                </a:solidFill>
              </a:defRPr>
            </a:lvl3pPr>
            <a:lvl4pPr lvl="3" algn="r" rtl="0">
              <a:buNone/>
              <a:defRPr sz="1300">
                <a:solidFill>
                  <a:schemeClr val="dk2"/>
                </a:solidFill>
              </a:defRPr>
            </a:lvl4pPr>
            <a:lvl5pPr lvl="4" algn="r" rtl="0">
              <a:buNone/>
              <a:defRPr sz="1300">
                <a:solidFill>
                  <a:schemeClr val="dk2"/>
                </a:solidFill>
              </a:defRPr>
            </a:lvl5pPr>
            <a:lvl6pPr lvl="5" algn="r" rtl="0">
              <a:buNone/>
              <a:defRPr sz="1300">
                <a:solidFill>
                  <a:schemeClr val="dk2"/>
                </a:solidFill>
              </a:defRPr>
            </a:lvl6pPr>
            <a:lvl7pPr lvl="6" algn="r" rtl="0">
              <a:buNone/>
              <a:defRPr sz="1300">
                <a:solidFill>
                  <a:schemeClr val="dk2"/>
                </a:solidFill>
              </a:defRPr>
            </a:lvl7pPr>
            <a:lvl8pPr lvl="7" algn="r" rtl="0">
              <a:buNone/>
              <a:defRPr sz="1300">
                <a:solidFill>
                  <a:schemeClr val="dk2"/>
                </a:solidFill>
              </a:defRPr>
            </a:lvl8pPr>
            <a:lvl9pPr lvl="8" algn="r" rtl="0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25" name="Google Shape;125;p9"/>
          <p:cNvSpPr txBox="1">
            <a:spLocks noGrp="1"/>
          </p:cNvSpPr>
          <p:nvPr>
            <p:ph type="body" idx="1"/>
          </p:nvPr>
        </p:nvSpPr>
        <p:spPr>
          <a:xfrm>
            <a:off x="587350" y="1750975"/>
            <a:ext cx="52485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1pPr>
            <a:lvl2pPr marL="914400" lvl="1" indent="-381000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400"/>
              <a:buChar char="○"/>
              <a:defRPr sz="2400"/>
            </a:lvl2pPr>
            <a:lvl3pPr marL="1371600" lvl="2" indent="-381000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400"/>
              <a:buChar char="■"/>
              <a:defRPr sz="2400"/>
            </a:lvl3pPr>
            <a:lvl4pPr marL="1828800" lvl="3" indent="-381000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400"/>
              <a:buChar char="●"/>
              <a:defRPr sz="2400"/>
            </a:lvl4pPr>
            <a:lvl5pPr marL="2286000" lvl="4" indent="-381000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400"/>
              <a:buChar char="○"/>
              <a:defRPr sz="2400"/>
            </a:lvl5pPr>
            <a:lvl6pPr marL="2743200" lvl="5" indent="-381000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400"/>
              <a:buChar char="■"/>
              <a:defRPr sz="2400"/>
            </a:lvl6pPr>
            <a:lvl7pPr marL="3200400" lvl="6" indent="-381000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400"/>
              <a:buChar char="●"/>
              <a:defRPr sz="2400"/>
            </a:lvl7pPr>
            <a:lvl8pPr marL="3657600" lvl="7" indent="-381000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400"/>
              <a:buChar char="○"/>
              <a:defRPr sz="2400"/>
            </a:lvl8pPr>
            <a:lvl9pPr marL="4114800" lvl="8" indent="-381000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2400"/>
              <a:buChar char="■"/>
              <a:defRPr sz="2400"/>
            </a:lvl9pPr>
          </a:lstStyle>
          <a:p>
            <a:endParaRPr/>
          </a:p>
        </p:txBody>
      </p:sp>
      <p:sp>
        <p:nvSpPr>
          <p:cNvPr id="126" name="Google Shape;126;p9"/>
          <p:cNvSpPr txBox="1">
            <a:spLocks noGrp="1"/>
          </p:cNvSpPr>
          <p:nvPr>
            <p:ph type="body" idx="2"/>
          </p:nvPr>
        </p:nvSpPr>
        <p:spPr>
          <a:xfrm>
            <a:off x="6356150" y="1750975"/>
            <a:ext cx="52485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1pPr>
            <a:lvl2pPr marL="914400" lvl="1" indent="-381000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400"/>
              <a:buChar char="○"/>
              <a:defRPr sz="2400"/>
            </a:lvl2pPr>
            <a:lvl3pPr marL="1371600" lvl="2" indent="-381000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400"/>
              <a:buChar char="■"/>
              <a:defRPr sz="2400"/>
            </a:lvl3pPr>
            <a:lvl4pPr marL="1828800" lvl="3" indent="-381000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400"/>
              <a:buChar char="●"/>
              <a:defRPr sz="2400"/>
            </a:lvl4pPr>
            <a:lvl5pPr marL="2286000" lvl="4" indent="-381000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400"/>
              <a:buChar char="○"/>
              <a:defRPr sz="2400"/>
            </a:lvl5pPr>
            <a:lvl6pPr marL="2743200" lvl="5" indent="-381000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400"/>
              <a:buChar char="■"/>
              <a:defRPr sz="2400"/>
            </a:lvl6pPr>
            <a:lvl7pPr marL="3200400" lvl="6" indent="-381000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400"/>
              <a:buChar char="●"/>
              <a:defRPr sz="2400"/>
            </a:lvl7pPr>
            <a:lvl8pPr marL="3657600" lvl="7" indent="-381000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400"/>
              <a:buChar char="○"/>
              <a:defRPr sz="2400"/>
            </a:lvl8pPr>
            <a:lvl9pPr marL="4114800" lvl="8" indent="-381000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2400"/>
              <a:buChar char="■"/>
              <a:defRPr sz="2400"/>
            </a:lvl9pPr>
          </a:lstStyle>
          <a:p>
            <a:endParaRPr/>
          </a:p>
        </p:txBody>
      </p:sp>
      <p:sp>
        <p:nvSpPr>
          <p:cNvPr id="127" name="Google Shape;127;p9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128" name="Google Shape;128;p9"/>
          <p:cNvSpPr/>
          <p:nvPr/>
        </p:nvSpPr>
        <p:spPr>
          <a:xfrm rot="-5400000" flipH="1">
            <a:off x="-1125479" y="-1166397"/>
            <a:ext cx="2187300" cy="2187300"/>
          </a:xfrm>
          <a:prstGeom prst="pie">
            <a:avLst>
              <a:gd name="adj1" fmla="val 0"/>
              <a:gd name="adj2" fmla="val 5456402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p9"/>
          <p:cNvSpPr/>
          <p:nvPr/>
        </p:nvSpPr>
        <p:spPr>
          <a:xfrm flipH="1">
            <a:off x="656542" y="-72787"/>
            <a:ext cx="41100" cy="370200"/>
          </a:xfrm>
          <a:prstGeom prst="rect">
            <a:avLst/>
          </a:prstGeom>
          <a:solidFill>
            <a:srgbClr val="FEFD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9"/>
          <p:cNvSpPr/>
          <p:nvPr/>
        </p:nvSpPr>
        <p:spPr>
          <a:xfrm flipH="1">
            <a:off x="579389" y="-72787"/>
            <a:ext cx="41100" cy="370200"/>
          </a:xfrm>
          <a:prstGeom prst="rect">
            <a:avLst/>
          </a:prstGeom>
          <a:solidFill>
            <a:srgbClr val="FEFD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9"/>
          <p:cNvSpPr/>
          <p:nvPr/>
        </p:nvSpPr>
        <p:spPr>
          <a:xfrm flipH="1">
            <a:off x="502237" y="-72787"/>
            <a:ext cx="41100" cy="370200"/>
          </a:xfrm>
          <a:prstGeom prst="rect">
            <a:avLst/>
          </a:prstGeom>
          <a:solidFill>
            <a:srgbClr val="FEFD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9"/>
          <p:cNvSpPr/>
          <p:nvPr/>
        </p:nvSpPr>
        <p:spPr>
          <a:xfrm>
            <a:off x="-609017" y="624947"/>
            <a:ext cx="1154400" cy="1154400"/>
          </a:xfrm>
          <a:prstGeom prst="pie">
            <a:avLst>
              <a:gd name="adj1" fmla="val 0"/>
              <a:gd name="adj2" fmla="val 5364633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p9"/>
          <p:cNvSpPr/>
          <p:nvPr/>
        </p:nvSpPr>
        <p:spPr>
          <a:xfrm rot="-5400000">
            <a:off x="-609017" y="1779198"/>
            <a:ext cx="1154400" cy="1154400"/>
          </a:xfrm>
          <a:prstGeom prst="pie">
            <a:avLst>
              <a:gd name="adj1" fmla="val 0"/>
              <a:gd name="adj2" fmla="val 5456402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9"/>
          <p:cNvSpPr/>
          <p:nvPr/>
        </p:nvSpPr>
        <p:spPr>
          <a:xfrm flipH="1">
            <a:off x="11476075" y="6127546"/>
            <a:ext cx="730400" cy="730401"/>
          </a:xfrm>
          <a:custGeom>
            <a:avLst/>
            <a:gdLst/>
            <a:ahLst/>
            <a:cxnLst/>
            <a:rect l="l" t="t" r="r" b="b"/>
            <a:pathLst>
              <a:path w="1270261" h="1270263" extrusionOk="0">
                <a:moveTo>
                  <a:pt x="0" y="0"/>
                </a:moveTo>
                <a:lnTo>
                  <a:pt x="129876" y="6558"/>
                </a:lnTo>
                <a:cubicBezTo>
                  <a:pt x="770413" y="71609"/>
                  <a:pt x="1270261" y="612563"/>
                  <a:pt x="1270261" y="1270262"/>
                </a:cubicBezTo>
                <a:lnTo>
                  <a:pt x="1270261" y="1270263"/>
                </a:lnTo>
                <a:lnTo>
                  <a:pt x="635130" y="1270263"/>
                </a:lnTo>
                <a:lnTo>
                  <a:pt x="635130" y="1270262"/>
                </a:lnTo>
                <a:cubicBezTo>
                  <a:pt x="635130" y="963336"/>
                  <a:pt x="417419" y="707258"/>
                  <a:pt x="128000" y="648035"/>
                </a:cubicBezTo>
                <a:lnTo>
                  <a:pt x="0" y="63513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9"/>
          <p:cNvSpPr/>
          <p:nvPr/>
        </p:nvSpPr>
        <p:spPr>
          <a:xfrm rot="5400000">
            <a:off x="10682229" y="-601786"/>
            <a:ext cx="578271" cy="2113893"/>
          </a:xfrm>
          <a:custGeom>
            <a:avLst/>
            <a:gdLst/>
            <a:ahLst/>
            <a:cxnLst/>
            <a:rect l="l" t="t" r="r" b="b"/>
            <a:pathLst>
              <a:path w="410850" h="1501878" extrusionOk="0">
                <a:moveTo>
                  <a:pt x="364520" y="1478716"/>
                </a:moveTo>
                <a:cubicBezTo>
                  <a:pt x="364520" y="1465923"/>
                  <a:pt x="374892" y="1455553"/>
                  <a:pt x="387688" y="1455553"/>
                </a:cubicBezTo>
                <a:cubicBezTo>
                  <a:pt x="400481" y="1455553"/>
                  <a:pt x="410850" y="1465923"/>
                  <a:pt x="410850" y="1478716"/>
                </a:cubicBezTo>
                <a:cubicBezTo>
                  <a:pt x="410850" y="1491509"/>
                  <a:pt x="400481" y="1501878"/>
                  <a:pt x="387688" y="1501878"/>
                </a:cubicBezTo>
                <a:cubicBezTo>
                  <a:pt x="374892" y="1501878"/>
                  <a:pt x="364520" y="1491509"/>
                  <a:pt x="364520" y="1478716"/>
                </a:cubicBezTo>
                <a:close/>
                <a:moveTo>
                  <a:pt x="362457" y="751977"/>
                </a:moveTo>
                <a:cubicBezTo>
                  <a:pt x="362457" y="739182"/>
                  <a:pt x="372828" y="728810"/>
                  <a:pt x="385624" y="728810"/>
                </a:cubicBezTo>
                <a:cubicBezTo>
                  <a:pt x="398417" y="728810"/>
                  <a:pt x="408787" y="739182"/>
                  <a:pt x="408787" y="751977"/>
                </a:cubicBezTo>
                <a:cubicBezTo>
                  <a:pt x="408787" y="764771"/>
                  <a:pt x="398417" y="775143"/>
                  <a:pt x="385624" y="775143"/>
                </a:cubicBezTo>
                <a:cubicBezTo>
                  <a:pt x="372828" y="775143"/>
                  <a:pt x="362457" y="764771"/>
                  <a:pt x="362457" y="751977"/>
                </a:cubicBezTo>
                <a:close/>
                <a:moveTo>
                  <a:pt x="360392" y="923339"/>
                </a:moveTo>
                <a:cubicBezTo>
                  <a:pt x="360392" y="910547"/>
                  <a:pt x="370763" y="900174"/>
                  <a:pt x="383559" y="900174"/>
                </a:cubicBezTo>
                <a:cubicBezTo>
                  <a:pt x="396353" y="900174"/>
                  <a:pt x="406723" y="910547"/>
                  <a:pt x="406723" y="923339"/>
                </a:cubicBezTo>
                <a:cubicBezTo>
                  <a:pt x="406723" y="936134"/>
                  <a:pt x="396353" y="946506"/>
                  <a:pt x="383559" y="946506"/>
                </a:cubicBezTo>
                <a:cubicBezTo>
                  <a:pt x="370763" y="946506"/>
                  <a:pt x="360392" y="936134"/>
                  <a:pt x="360392" y="923339"/>
                </a:cubicBezTo>
                <a:close/>
                <a:moveTo>
                  <a:pt x="360391" y="1115348"/>
                </a:moveTo>
                <a:cubicBezTo>
                  <a:pt x="360391" y="1102553"/>
                  <a:pt x="370763" y="1092182"/>
                  <a:pt x="383558" y="1092182"/>
                </a:cubicBezTo>
                <a:cubicBezTo>
                  <a:pt x="396353" y="1092182"/>
                  <a:pt x="406723" y="1102553"/>
                  <a:pt x="406723" y="1115348"/>
                </a:cubicBezTo>
                <a:cubicBezTo>
                  <a:pt x="406723" y="1128143"/>
                  <a:pt x="396353" y="1138515"/>
                  <a:pt x="383558" y="1138515"/>
                </a:cubicBezTo>
                <a:cubicBezTo>
                  <a:pt x="370763" y="1138515"/>
                  <a:pt x="360391" y="1128143"/>
                  <a:pt x="360391" y="1115348"/>
                </a:cubicBezTo>
                <a:close/>
                <a:moveTo>
                  <a:pt x="358329" y="23166"/>
                </a:moveTo>
                <a:cubicBezTo>
                  <a:pt x="358329" y="10372"/>
                  <a:pt x="368702" y="0"/>
                  <a:pt x="381496" y="0"/>
                </a:cubicBezTo>
                <a:cubicBezTo>
                  <a:pt x="394291" y="0"/>
                  <a:pt x="404661" y="10372"/>
                  <a:pt x="404661" y="23166"/>
                </a:cubicBezTo>
                <a:cubicBezTo>
                  <a:pt x="404661" y="35960"/>
                  <a:pt x="394291" y="46332"/>
                  <a:pt x="381496" y="46332"/>
                </a:cubicBezTo>
                <a:cubicBezTo>
                  <a:pt x="368702" y="46332"/>
                  <a:pt x="358329" y="35960"/>
                  <a:pt x="358329" y="23166"/>
                </a:cubicBezTo>
                <a:close/>
                <a:moveTo>
                  <a:pt x="358325" y="1286711"/>
                </a:moveTo>
                <a:cubicBezTo>
                  <a:pt x="358325" y="1273917"/>
                  <a:pt x="368698" y="1263547"/>
                  <a:pt x="381492" y="1263547"/>
                </a:cubicBezTo>
                <a:cubicBezTo>
                  <a:pt x="394287" y="1263547"/>
                  <a:pt x="404657" y="1273917"/>
                  <a:pt x="404657" y="1286711"/>
                </a:cubicBezTo>
                <a:cubicBezTo>
                  <a:pt x="404657" y="1299507"/>
                  <a:pt x="394287" y="1309877"/>
                  <a:pt x="381492" y="1309877"/>
                </a:cubicBezTo>
                <a:cubicBezTo>
                  <a:pt x="368698" y="1309877"/>
                  <a:pt x="358325" y="1299507"/>
                  <a:pt x="358325" y="1286711"/>
                </a:cubicBezTo>
                <a:close/>
                <a:moveTo>
                  <a:pt x="356265" y="194529"/>
                </a:moveTo>
                <a:cubicBezTo>
                  <a:pt x="356265" y="181735"/>
                  <a:pt x="366637" y="171363"/>
                  <a:pt x="379431" y="171363"/>
                </a:cubicBezTo>
                <a:cubicBezTo>
                  <a:pt x="392227" y="171363"/>
                  <a:pt x="402597" y="181735"/>
                  <a:pt x="402597" y="194529"/>
                </a:cubicBezTo>
                <a:cubicBezTo>
                  <a:pt x="402597" y="207323"/>
                  <a:pt x="392227" y="217695"/>
                  <a:pt x="379431" y="217695"/>
                </a:cubicBezTo>
                <a:cubicBezTo>
                  <a:pt x="366637" y="217695"/>
                  <a:pt x="356265" y="207323"/>
                  <a:pt x="356265" y="194529"/>
                </a:cubicBezTo>
                <a:close/>
                <a:moveTo>
                  <a:pt x="356264" y="386541"/>
                </a:moveTo>
                <a:cubicBezTo>
                  <a:pt x="356264" y="373746"/>
                  <a:pt x="366637" y="363375"/>
                  <a:pt x="379431" y="363375"/>
                </a:cubicBezTo>
                <a:cubicBezTo>
                  <a:pt x="392226" y="363375"/>
                  <a:pt x="402597" y="373746"/>
                  <a:pt x="402597" y="386541"/>
                </a:cubicBezTo>
                <a:cubicBezTo>
                  <a:pt x="402597" y="399334"/>
                  <a:pt x="392226" y="409706"/>
                  <a:pt x="379431" y="409706"/>
                </a:cubicBezTo>
                <a:cubicBezTo>
                  <a:pt x="366637" y="409706"/>
                  <a:pt x="356264" y="399334"/>
                  <a:pt x="356264" y="386541"/>
                </a:cubicBezTo>
                <a:close/>
                <a:moveTo>
                  <a:pt x="354199" y="557904"/>
                </a:moveTo>
                <a:cubicBezTo>
                  <a:pt x="354199" y="545110"/>
                  <a:pt x="364572" y="534738"/>
                  <a:pt x="377366" y="534738"/>
                </a:cubicBezTo>
                <a:cubicBezTo>
                  <a:pt x="390162" y="534738"/>
                  <a:pt x="400532" y="545110"/>
                  <a:pt x="400532" y="557904"/>
                </a:cubicBezTo>
                <a:cubicBezTo>
                  <a:pt x="400532" y="570697"/>
                  <a:pt x="390162" y="581069"/>
                  <a:pt x="377366" y="581069"/>
                </a:cubicBezTo>
                <a:cubicBezTo>
                  <a:pt x="364572" y="581069"/>
                  <a:pt x="354199" y="570697"/>
                  <a:pt x="354199" y="557904"/>
                </a:cubicBezTo>
                <a:close/>
                <a:moveTo>
                  <a:pt x="187418" y="1478716"/>
                </a:moveTo>
                <a:cubicBezTo>
                  <a:pt x="187418" y="1465923"/>
                  <a:pt x="197790" y="1455553"/>
                  <a:pt x="210584" y="1455553"/>
                </a:cubicBezTo>
                <a:cubicBezTo>
                  <a:pt x="223378" y="1455553"/>
                  <a:pt x="233750" y="1465923"/>
                  <a:pt x="233750" y="1478716"/>
                </a:cubicBezTo>
                <a:cubicBezTo>
                  <a:pt x="233750" y="1491509"/>
                  <a:pt x="223378" y="1501878"/>
                  <a:pt x="210584" y="1501878"/>
                </a:cubicBezTo>
                <a:cubicBezTo>
                  <a:pt x="197790" y="1501878"/>
                  <a:pt x="187418" y="1491509"/>
                  <a:pt x="187418" y="1478716"/>
                </a:cubicBezTo>
                <a:close/>
                <a:moveTo>
                  <a:pt x="185354" y="751977"/>
                </a:moveTo>
                <a:cubicBezTo>
                  <a:pt x="185354" y="739182"/>
                  <a:pt x="195726" y="728810"/>
                  <a:pt x="208520" y="728810"/>
                </a:cubicBezTo>
                <a:cubicBezTo>
                  <a:pt x="221314" y="728810"/>
                  <a:pt x="231686" y="739182"/>
                  <a:pt x="231686" y="751977"/>
                </a:cubicBezTo>
                <a:cubicBezTo>
                  <a:pt x="231686" y="764771"/>
                  <a:pt x="221314" y="775143"/>
                  <a:pt x="208520" y="775143"/>
                </a:cubicBezTo>
                <a:cubicBezTo>
                  <a:pt x="195726" y="775143"/>
                  <a:pt x="185354" y="764771"/>
                  <a:pt x="185354" y="751977"/>
                </a:cubicBezTo>
                <a:close/>
                <a:moveTo>
                  <a:pt x="183290" y="923339"/>
                </a:moveTo>
                <a:cubicBezTo>
                  <a:pt x="183290" y="910547"/>
                  <a:pt x="193662" y="900174"/>
                  <a:pt x="206456" y="900174"/>
                </a:cubicBezTo>
                <a:cubicBezTo>
                  <a:pt x="219249" y="900174"/>
                  <a:pt x="229621" y="910547"/>
                  <a:pt x="229621" y="923339"/>
                </a:cubicBezTo>
                <a:cubicBezTo>
                  <a:pt x="229621" y="936134"/>
                  <a:pt x="219249" y="946506"/>
                  <a:pt x="206456" y="946506"/>
                </a:cubicBezTo>
                <a:cubicBezTo>
                  <a:pt x="193662" y="946506"/>
                  <a:pt x="183290" y="936134"/>
                  <a:pt x="183290" y="923339"/>
                </a:cubicBezTo>
                <a:close/>
                <a:moveTo>
                  <a:pt x="183289" y="1115348"/>
                </a:moveTo>
                <a:cubicBezTo>
                  <a:pt x="183289" y="1102553"/>
                  <a:pt x="193661" y="1092182"/>
                  <a:pt x="206455" y="1092182"/>
                </a:cubicBezTo>
                <a:cubicBezTo>
                  <a:pt x="219249" y="1092182"/>
                  <a:pt x="229621" y="1102553"/>
                  <a:pt x="229621" y="1115348"/>
                </a:cubicBezTo>
                <a:cubicBezTo>
                  <a:pt x="229621" y="1128143"/>
                  <a:pt x="219249" y="1138515"/>
                  <a:pt x="206455" y="1138515"/>
                </a:cubicBezTo>
                <a:cubicBezTo>
                  <a:pt x="193661" y="1138515"/>
                  <a:pt x="183289" y="1128143"/>
                  <a:pt x="183289" y="1115348"/>
                </a:cubicBezTo>
                <a:close/>
                <a:moveTo>
                  <a:pt x="181228" y="23166"/>
                </a:moveTo>
                <a:cubicBezTo>
                  <a:pt x="181228" y="10372"/>
                  <a:pt x="191600" y="0"/>
                  <a:pt x="204394" y="0"/>
                </a:cubicBezTo>
                <a:cubicBezTo>
                  <a:pt x="217188" y="0"/>
                  <a:pt x="227560" y="10372"/>
                  <a:pt x="227560" y="23166"/>
                </a:cubicBezTo>
                <a:cubicBezTo>
                  <a:pt x="227560" y="35960"/>
                  <a:pt x="217188" y="46332"/>
                  <a:pt x="204394" y="46332"/>
                </a:cubicBezTo>
                <a:cubicBezTo>
                  <a:pt x="191600" y="46332"/>
                  <a:pt x="181228" y="35960"/>
                  <a:pt x="181228" y="23166"/>
                </a:cubicBezTo>
                <a:close/>
                <a:moveTo>
                  <a:pt x="181225" y="1286711"/>
                </a:moveTo>
                <a:cubicBezTo>
                  <a:pt x="181225" y="1273917"/>
                  <a:pt x="191597" y="1263547"/>
                  <a:pt x="204391" y="1263547"/>
                </a:cubicBezTo>
                <a:cubicBezTo>
                  <a:pt x="217185" y="1263547"/>
                  <a:pt x="227557" y="1273917"/>
                  <a:pt x="227557" y="1286711"/>
                </a:cubicBezTo>
                <a:cubicBezTo>
                  <a:pt x="227557" y="1299507"/>
                  <a:pt x="217185" y="1309877"/>
                  <a:pt x="204391" y="1309877"/>
                </a:cubicBezTo>
                <a:cubicBezTo>
                  <a:pt x="191597" y="1309877"/>
                  <a:pt x="181225" y="1299507"/>
                  <a:pt x="181225" y="1286711"/>
                </a:cubicBezTo>
                <a:close/>
                <a:moveTo>
                  <a:pt x="179162" y="194529"/>
                </a:moveTo>
                <a:cubicBezTo>
                  <a:pt x="179162" y="181735"/>
                  <a:pt x="189534" y="171363"/>
                  <a:pt x="202328" y="171363"/>
                </a:cubicBezTo>
                <a:cubicBezTo>
                  <a:pt x="215122" y="171363"/>
                  <a:pt x="225494" y="181735"/>
                  <a:pt x="225494" y="194529"/>
                </a:cubicBezTo>
                <a:cubicBezTo>
                  <a:pt x="225494" y="207323"/>
                  <a:pt x="215122" y="217695"/>
                  <a:pt x="202328" y="217695"/>
                </a:cubicBezTo>
                <a:cubicBezTo>
                  <a:pt x="189534" y="217695"/>
                  <a:pt x="179162" y="207323"/>
                  <a:pt x="179162" y="194529"/>
                </a:cubicBezTo>
                <a:close/>
                <a:moveTo>
                  <a:pt x="179162" y="386541"/>
                </a:moveTo>
                <a:cubicBezTo>
                  <a:pt x="179162" y="373746"/>
                  <a:pt x="189534" y="363375"/>
                  <a:pt x="202328" y="363375"/>
                </a:cubicBezTo>
                <a:cubicBezTo>
                  <a:pt x="215122" y="363375"/>
                  <a:pt x="225494" y="373746"/>
                  <a:pt x="225494" y="386541"/>
                </a:cubicBezTo>
                <a:cubicBezTo>
                  <a:pt x="225494" y="399334"/>
                  <a:pt x="215122" y="409706"/>
                  <a:pt x="202328" y="409706"/>
                </a:cubicBezTo>
                <a:cubicBezTo>
                  <a:pt x="189534" y="409706"/>
                  <a:pt x="179162" y="399334"/>
                  <a:pt x="179162" y="386541"/>
                </a:cubicBezTo>
                <a:close/>
                <a:moveTo>
                  <a:pt x="177098" y="557904"/>
                </a:moveTo>
                <a:cubicBezTo>
                  <a:pt x="177098" y="545110"/>
                  <a:pt x="187470" y="534738"/>
                  <a:pt x="200263" y="534738"/>
                </a:cubicBezTo>
                <a:cubicBezTo>
                  <a:pt x="213057" y="534738"/>
                  <a:pt x="223429" y="545110"/>
                  <a:pt x="223429" y="557904"/>
                </a:cubicBezTo>
                <a:cubicBezTo>
                  <a:pt x="223429" y="570697"/>
                  <a:pt x="213057" y="581069"/>
                  <a:pt x="200263" y="581069"/>
                </a:cubicBezTo>
                <a:cubicBezTo>
                  <a:pt x="187470" y="581069"/>
                  <a:pt x="177098" y="570697"/>
                  <a:pt x="177098" y="557904"/>
                </a:cubicBezTo>
                <a:close/>
                <a:moveTo>
                  <a:pt x="10320" y="1478716"/>
                </a:moveTo>
                <a:cubicBezTo>
                  <a:pt x="10320" y="1465923"/>
                  <a:pt x="20692" y="1455553"/>
                  <a:pt x="33486" y="1455553"/>
                </a:cubicBezTo>
                <a:cubicBezTo>
                  <a:pt x="46280" y="1455553"/>
                  <a:pt x="56652" y="1465923"/>
                  <a:pt x="56652" y="1478716"/>
                </a:cubicBezTo>
                <a:cubicBezTo>
                  <a:pt x="56652" y="1491509"/>
                  <a:pt x="46280" y="1501878"/>
                  <a:pt x="33486" y="1501878"/>
                </a:cubicBezTo>
                <a:cubicBezTo>
                  <a:pt x="20692" y="1501878"/>
                  <a:pt x="10320" y="1491509"/>
                  <a:pt x="10320" y="1478716"/>
                </a:cubicBezTo>
                <a:close/>
                <a:moveTo>
                  <a:pt x="8256" y="751977"/>
                </a:moveTo>
                <a:cubicBezTo>
                  <a:pt x="8256" y="739182"/>
                  <a:pt x="18628" y="728810"/>
                  <a:pt x="31422" y="728810"/>
                </a:cubicBezTo>
                <a:cubicBezTo>
                  <a:pt x="44216" y="728810"/>
                  <a:pt x="54588" y="739182"/>
                  <a:pt x="54588" y="751977"/>
                </a:cubicBezTo>
                <a:cubicBezTo>
                  <a:pt x="54588" y="764771"/>
                  <a:pt x="44216" y="775143"/>
                  <a:pt x="31422" y="775143"/>
                </a:cubicBezTo>
                <a:cubicBezTo>
                  <a:pt x="18628" y="775143"/>
                  <a:pt x="8256" y="764771"/>
                  <a:pt x="8256" y="751977"/>
                </a:cubicBezTo>
                <a:close/>
                <a:moveTo>
                  <a:pt x="6192" y="923339"/>
                </a:moveTo>
                <a:cubicBezTo>
                  <a:pt x="6192" y="910547"/>
                  <a:pt x="16564" y="900174"/>
                  <a:pt x="29357" y="900174"/>
                </a:cubicBezTo>
                <a:cubicBezTo>
                  <a:pt x="42151" y="900174"/>
                  <a:pt x="52523" y="910547"/>
                  <a:pt x="52523" y="923339"/>
                </a:cubicBezTo>
                <a:cubicBezTo>
                  <a:pt x="52523" y="936134"/>
                  <a:pt x="42151" y="946506"/>
                  <a:pt x="29357" y="946506"/>
                </a:cubicBezTo>
                <a:cubicBezTo>
                  <a:pt x="16564" y="946506"/>
                  <a:pt x="6192" y="936134"/>
                  <a:pt x="6192" y="923339"/>
                </a:cubicBezTo>
                <a:close/>
                <a:moveTo>
                  <a:pt x="6191" y="1115348"/>
                </a:moveTo>
                <a:cubicBezTo>
                  <a:pt x="6191" y="1102553"/>
                  <a:pt x="16563" y="1092182"/>
                  <a:pt x="29357" y="1092182"/>
                </a:cubicBezTo>
                <a:cubicBezTo>
                  <a:pt x="42151" y="1092182"/>
                  <a:pt x="52523" y="1102553"/>
                  <a:pt x="52523" y="1115348"/>
                </a:cubicBezTo>
                <a:cubicBezTo>
                  <a:pt x="52523" y="1128143"/>
                  <a:pt x="42151" y="1138515"/>
                  <a:pt x="29357" y="1138515"/>
                </a:cubicBezTo>
                <a:cubicBezTo>
                  <a:pt x="16563" y="1138515"/>
                  <a:pt x="6191" y="1128143"/>
                  <a:pt x="6191" y="1115348"/>
                </a:cubicBezTo>
                <a:close/>
                <a:moveTo>
                  <a:pt x="4130" y="23166"/>
                </a:moveTo>
                <a:cubicBezTo>
                  <a:pt x="4130" y="10372"/>
                  <a:pt x="14502" y="0"/>
                  <a:pt x="27296" y="0"/>
                </a:cubicBezTo>
                <a:cubicBezTo>
                  <a:pt x="40090" y="0"/>
                  <a:pt x="50462" y="10372"/>
                  <a:pt x="50462" y="23166"/>
                </a:cubicBezTo>
                <a:cubicBezTo>
                  <a:pt x="50462" y="35960"/>
                  <a:pt x="40090" y="46332"/>
                  <a:pt x="27296" y="46332"/>
                </a:cubicBezTo>
                <a:cubicBezTo>
                  <a:pt x="14502" y="46332"/>
                  <a:pt x="4130" y="35960"/>
                  <a:pt x="4130" y="23166"/>
                </a:cubicBezTo>
                <a:close/>
                <a:moveTo>
                  <a:pt x="4127" y="1286711"/>
                </a:moveTo>
                <a:cubicBezTo>
                  <a:pt x="4127" y="1273917"/>
                  <a:pt x="14499" y="1263547"/>
                  <a:pt x="27292" y="1263547"/>
                </a:cubicBezTo>
                <a:cubicBezTo>
                  <a:pt x="40086" y="1263547"/>
                  <a:pt x="50458" y="1273917"/>
                  <a:pt x="50458" y="1286711"/>
                </a:cubicBezTo>
                <a:cubicBezTo>
                  <a:pt x="50458" y="1299507"/>
                  <a:pt x="40086" y="1309879"/>
                  <a:pt x="27292" y="1309879"/>
                </a:cubicBezTo>
                <a:cubicBezTo>
                  <a:pt x="14499" y="1309879"/>
                  <a:pt x="4127" y="1299507"/>
                  <a:pt x="4127" y="1286711"/>
                </a:cubicBezTo>
                <a:close/>
                <a:moveTo>
                  <a:pt x="2064" y="194529"/>
                </a:moveTo>
                <a:cubicBezTo>
                  <a:pt x="2064" y="181735"/>
                  <a:pt x="12436" y="171363"/>
                  <a:pt x="25230" y="171363"/>
                </a:cubicBezTo>
                <a:cubicBezTo>
                  <a:pt x="38024" y="171363"/>
                  <a:pt x="48396" y="181735"/>
                  <a:pt x="48396" y="194529"/>
                </a:cubicBezTo>
                <a:cubicBezTo>
                  <a:pt x="48396" y="207323"/>
                  <a:pt x="38024" y="217695"/>
                  <a:pt x="25230" y="217695"/>
                </a:cubicBezTo>
                <a:cubicBezTo>
                  <a:pt x="12436" y="217695"/>
                  <a:pt x="2064" y="207323"/>
                  <a:pt x="2064" y="194529"/>
                </a:cubicBezTo>
                <a:close/>
                <a:moveTo>
                  <a:pt x="2064" y="386541"/>
                </a:moveTo>
                <a:cubicBezTo>
                  <a:pt x="2064" y="373746"/>
                  <a:pt x="12436" y="363375"/>
                  <a:pt x="25230" y="363375"/>
                </a:cubicBezTo>
                <a:cubicBezTo>
                  <a:pt x="38024" y="363375"/>
                  <a:pt x="48396" y="373746"/>
                  <a:pt x="48396" y="386541"/>
                </a:cubicBezTo>
                <a:cubicBezTo>
                  <a:pt x="48396" y="399334"/>
                  <a:pt x="38024" y="409706"/>
                  <a:pt x="25230" y="409706"/>
                </a:cubicBezTo>
                <a:cubicBezTo>
                  <a:pt x="12436" y="409706"/>
                  <a:pt x="2064" y="399334"/>
                  <a:pt x="2064" y="386541"/>
                </a:cubicBezTo>
                <a:close/>
                <a:moveTo>
                  <a:pt x="0" y="557904"/>
                </a:moveTo>
                <a:cubicBezTo>
                  <a:pt x="0" y="545110"/>
                  <a:pt x="10371" y="534738"/>
                  <a:pt x="23165" y="534738"/>
                </a:cubicBezTo>
                <a:cubicBezTo>
                  <a:pt x="35959" y="534738"/>
                  <a:pt x="46331" y="545110"/>
                  <a:pt x="46331" y="557904"/>
                </a:cubicBezTo>
                <a:cubicBezTo>
                  <a:pt x="46331" y="570697"/>
                  <a:pt x="35959" y="581069"/>
                  <a:pt x="23165" y="581069"/>
                </a:cubicBezTo>
                <a:cubicBezTo>
                  <a:pt x="10371" y="581069"/>
                  <a:pt x="0" y="570697"/>
                  <a:pt x="0" y="55790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9"/>
          <p:cNvSpPr/>
          <p:nvPr/>
        </p:nvSpPr>
        <p:spPr>
          <a:xfrm rot="-5400000">
            <a:off x="1202328" y="5639662"/>
            <a:ext cx="80163" cy="2125157"/>
          </a:xfrm>
          <a:custGeom>
            <a:avLst/>
            <a:gdLst/>
            <a:ahLst/>
            <a:cxnLst/>
            <a:rect l="l" t="t" r="r" b="b"/>
            <a:pathLst>
              <a:path w="56652" h="1501878" extrusionOk="0">
                <a:moveTo>
                  <a:pt x="33486" y="1455553"/>
                </a:moveTo>
                <a:cubicBezTo>
                  <a:pt x="46280" y="1455553"/>
                  <a:pt x="56652" y="1465923"/>
                  <a:pt x="56652" y="1478716"/>
                </a:cubicBezTo>
                <a:cubicBezTo>
                  <a:pt x="56652" y="1491509"/>
                  <a:pt x="46280" y="1501878"/>
                  <a:pt x="33486" y="1501878"/>
                </a:cubicBezTo>
                <a:cubicBezTo>
                  <a:pt x="20692" y="1501878"/>
                  <a:pt x="10320" y="1491509"/>
                  <a:pt x="10320" y="1478716"/>
                </a:cubicBezTo>
                <a:cubicBezTo>
                  <a:pt x="10320" y="1465923"/>
                  <a:pt x="20692" y="1455553"/>
                  <a:pt x="33486" y="1455553"/>
                </a:cubicBezTo>
                <a:close/>
                <a:moveTo>
                  <a:pt x="27292" y="1263547"/>
                </a:moveTo>
                <a:cubicBezTo>
                  <a:pt x="40086" y="1263547"/>
                  <a:pt x="50458" y="1273917"/>
                  <a:pt x="50458" y="1286711"/>
                </a:cubicBezTo>
                <a:cubicBezTo>
                  <a:pt x="50458" y="1299507"/>
                  <a:pt x="40086" y="1309879"/>
                  <a:pt x="27292" y="1309879"/>
                </a:cubicBezTo>
                <a:cubicBezTo>
                  <a:pt x="14499" y="1309879"/>
                  <a:pt x="4127" y="1299507"/>
                  <a:pt x="4127" y="1286711"/>
                </a:cubicBezTo>
                <a:cubicBezTo>
                  <a:pt x="4127" y="1273917"/>
                  <a:pt x="14499" y="1263547"/>
                  <a:pt x="27292" y="1263547"/>
                </a:cubicBezTo>
                <a:close/>
                <a:moveTo>
                  <a:pt x="29357" y="1092182"/>
                </a:moveTo>
                <a:cubicBezTo>
                  <a:pt x="42151" y="1092182"/>
                  <a:pt x="52523" y="1102553"/>
                  <a:pt x="52523" y="1115348"/>
                </a:cubicBezTo>
                <a:cubicBezTo>
                  <a:pt x="52523" y="1128143"/>
                  <a:pt x="42151" y="1138515"/>
                  <a:pt x="29357" y="1138515"/>
                </a:cubicBezTo>
                <a:cubicBezTo>
                  <a:pt x="16563" y="1138515"/>
                  <a:pt x="6191" y="1128143"/>
                  <a:pt x="6191" y="1115348"/>
                </a:cubicBezTo>
                <a:cubicBezTo>
                  <a:pt x="6191" y="1102553"/>
                  <a:pt x="16563" y="1092182"/>
                  <a:pt x="29357" y="1092182"/>
                </a:cubicBezTo>
                <a:close/>
                <a:moveTo>
                  <a:pt x="29357" y="900174"/>
                </a:moveTo>
                <a:cubicBezTo>
                  <a:pt x="42151" y="900174"/>
                  <a:pt x="52523" y="910547"/>
                  <a:pt x="52523" y="923339"/>
                </a:cubicBezTo>
                <a:cubicBezTo>
                  <a:pt x="52523" y="936134"/>
                  <a:pt x="42151" y="946506"/>
                  <a:pt x="29357" y="946506"/>
                </a:cubicBezTo>
                <a:cubicBezTo>
                  <a:pt x="16564" y="946506"/>
                  <a:pt x="6192" y="936134"/>
                  <a:pt x="6192" y="923339"/>
                </a:cubicBezTo>
                <a:cubicBezTo>
                  <a:pt x="6192" y="910547"/>
                  <a:pt x="16564" y="900174"/>
                  <a:pt x="29357" y="900174"/>
                </a:cubicBezTo>
                <a:close/>
                <a:moveTo>
                  <a:pt x="31422" y="728810"/>
                </a:moveTo>
                <a:cubicBezTo>
                  <a:pt x="44216" y="728810"/>
                  <a:pt x="54588" y="739182"/>
                  <a:pt x="54588" y="751977"/>
                </a:cubicBezTo>
                <a:cubicBezTo>
                  <a:pt x="54588" y="764771"/>
                  <a:pt x="44216" y="775143"/>
                  <a:pt x="31422" y="775143"/>
                </a:cubicBezTo>
                <a:cubicBezTo>
                  <a:pt x="18628" y="775143"/>
                  <a:pt x="8256" y="764771"/>
                  <a:pt x="8256" y="751977"/>
                </a:cubicBezTo>
                <a:cubicBezTo>
                  <a:pt x="8256" y="739182"/>
                  <a:pt x="18628" y="728810"/>
                  <a:pt x="31422" y="728810"/>
                </a:cubicBezTo>
                <a:close/>
                <a:moveTo>
                  <a:pt x="23165" y="534738"/>
                </a:moveTo>
                <a:cubicBezTo>
                  <a:pt x="35959" y="534738"/>
                  <a:pt x="46331" y="545110"/>
                  <a:pt x="46331" y="557904"/>
                </a:cubicBezTo>
                <a:cubicBezTo>
                  <a:pt x="46331" y="570697"/>
                  <a:pt x="35959" y="581069"/>
                  <a:pt x="23165" y="581069"/>
                </a:cubicBezTo>
                <a:cubicBezTo>
                  <a:pt x="10371" y="581069"/>
                  <a:pt x="0" y="570697"/>
                  <a:pt x="0" y="557904"/>
                </a:cubicBezTo>
                <a:cubicBezTo>
                  <a:pt x="0" y="545110"/>
                  <a:pt x="10371" y="534738"/>
                  <a:pt x="23165" y="534738"/>
                </a:cubicBezTo>
                <a:close/>
                <a:moveTo>
                  <a:pt x="25230" y="363375"/>
                </a:moveTo>
                <a:cubicBezTo>
                  <a:pt x="38024" y="363375"/>
                  <a:pt x="48396" y="373746"/>
                  <a:pt x="48396" y="386541"/>
                </a:cubicBezTo>
                <a:cubicBezTo>
                  <a:pt x="48396" y="399334"/>
                  <a:pt x="38024" y="409706"/>
                  <a:pt x="25230" y="409706"/>
                </a:cubicBezTo>
                <a:cubicBezTo>
                  <a:pt x="12436" y="409706"/>
                  <a:pt x="2064" y="399334"/>
                  <a:pt x="2064" y="386541"/>
                </a:cubicBezTo>
                <a:cubicBezTo>
                  <a:pt x="2064" y="373746"/>
                  <a:pt x="12436" y="363375"/>
                  <a:pt x="25230" y="363375"/>
                </a:cubicBezTo>
                <a:close/>
                <a:moveTo>
                  <a:pt x="25230" y="171363"/>
                </a:moveTo>
                <a:cubicBezTo>
                  <a:pt x="38024" y="171363"/>
                  <a:pt x="48396" y="181735"/>
                  <a:pt x="48396" y="194529"/>
                </a:cubicBezTo>
                <a:cubicBezTo>
                  <a:pt x="48396" y="207323"/>
                  <a:pt x="38024" y="217695"/>
                  <a:pt x="25230" y="217695"/>
                </a:cubicBezTo>
                <a:cubicBezTo>
                  <a:pt x="12436" y="217695"/>
                  <a:pt x="2064" y="207323"/>
                  <a:pt x="2064" y="194529"/>
                </a:cubicBezTo>
                <a:cubicBezTo>
                  <a:pt x="2064" y="181735"/>
                  <a:pt x="12436" y="171363"/>
                  <a:pt x="25230" y="171363"/>
                </a:cubicBezTo>
                <a:close/>
                <a:moveTo>
                  <a:pt x="27296" y="0"/>
                </a:moveTo>
                <a:cubicBezTo>
                  <a:pt x="40090" y="0"/>
                  <a:pt x="50462" y="10372"/>
                  <a:pt x="50462" y="23166"/>
                </a:cubicBezTo>
                <a:cubicBezTo>
                  <a:pt x="50462" y="35960"/>
                  <a:pt x="40090" y="46332"/>
                  <a:pt x="27296" y="46332"/>
                </a:cubicBezTo>
                <a:cubicBezTo>
                  <a:pt x="14502" y="46332"/>
                  <a:pt x="4130" y="35960"/>
                  <a:pt x="4130" y="23166"/>
                </a:cubicBezTo>
                <a:cubicBezTo>
                  <a:pt x="4130" y="10372"/>
                  <a:pt x="14502" y="0"/>
                  <a:pt x="27296" y="0"/>
                </a:cubicBezTo>
                <a:close/>
              </a:path>
            </a:pathLst>
          </a:custGeom>
          <a:solidFill>
            <a:srgbClr val="3B3B3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9"/>
          <p:cNvSpPr txBox="1"/>
          <p:nvPr/>
        </p:nvSpPr>
        <p:spPr>
          <a:xfrm rot="5400000">
            <a:off x="-679350" y="60920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meline or Process">
  <p:cSld name="CUSTOM_11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1"/>
          <p:cNvSpPr txBox="1">
            <a:spLocks noGrp="1"/>
          </p:cNvSpPr>
          <p:nvPr>
            <p:ph type="sldNum" idx="12"/>
          </p:nvPr>
        </p:nvSpPr>
        <p:spPr>
          <a:xfrm>
            <a:off x="10813718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53" name="Google Shape;153;p11"/>
          <p:cNvSpPr txBox="1">
            <a:spLocks noGrp="1"/>
          </p:cNvSpPr>
          <p:nvPr>
            <p:ph type="body" idx="1"/>
          </p:nvPr>
        </p:nvSpPr>
        <p:spPr>
          <a:xfrm>
            <a:off x="408738" y="3107809"/>
            <a:ext cx="2179500" cy="3216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marL="914400" lvl="1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154" name="Google Shape;154;p11"/>
          <p:cNvSpPr txBox="1">
            <a:spLocks noGrp="1"/>
          </p:cNvSpPr>
          <p:nvPr>
            <p:ph type="subTitle" idx="2"/>
          </p:nvPr>
        </p:nvSpPr>
        <p:spPr>
          <a:xfrm>
            <a:off x="408738" y="2385333"/>
            <a:ext cx="2179500" cy="6225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1pPr>
            <a:lvl2pPr lvl="1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2pPr>
            <a:lvl3pPr lvl="2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3pPr>
            <a:lvl4pPr lvl="3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4pPr>
            <a:lvl5pPr lvl="4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5pPr>
            <a:lvl6pPr lvl="5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6pPr>
            <a:lvl7pPr lvl="6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7pPr>
            <a:lvl8pPr lvl="7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8pPr>
            <a:lvl9pPr lvl="8" algn="ctr" rtl="0">
              <a:spcBef>
                <a:spcPts val="2100"/>
              </a:spcBef>
              <a:spcAft>
                <a:spcPts val="2100"/>
              </a:spcAft>
              <a:buNone/>
              <a:defRPr sz="3200" b="1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55" name="Google Shape;155;p11"/>
          <p:cNvSpPr txBox="1">
            <a:spLocks noGrp="1"/>
          </p:cNvSpPr>
          <p:nvPr>
            <p:ph type="body" idx="3"/>
          </p:nvPr>
        </p:nvSpPr>
        <p:spPr>
          <a:xfrm>
            <a:off x="2727301" y="3107809"/>
            <a:ext cx="2179500" cy="3216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marL="914400" lvl="1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156" name="Google Shape;156;p11"/>
          <p:cNvSpPr txBox="1">
            <a:spLocks noGrp="1"/>
          </p:cNvSpPr>
          <p:nvPr>
            <p:ph type="subTitle" idx="4"/>
          </p:nvPr>
        </p:nvSpPr>
        <p:spPr>
          <a:xfrm>
            <a:off x="2727301" y="2385333"/>
            <a:ext cx="2179500" cy="6225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1pPr>
            <a:lvl2pPr lvl="1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2pPr>
            <a:lvl3pPr lvl="2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3pPr>
            <a:lvl4pPr lvl="3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4pPr>
            <a:lvl5pPr lvl="4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5pPr>
            <a:lvl6pPr lvl="5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6pPr>
            <a:lvl7pPr lvl="6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7pPr>
            <a:lvl8pPr lvl="7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8pPr>
            <a:lvl9pPr lvl="8" algn="ctr" rtl="0">
              <a:spcBef>
                <a:spcPts val="2100"/>
              </a:spcBef>
              <a:spcAft>
                <a:spcPts val="2100"/>
              </a:spcAft>
              <a:buNone/>
              <a:defRPr sz="3200" b="1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57" name="Google Shape;157;p11"/>
          <p:cNvSpPr txBox="1">
            <a:spLocks noGrp="1"/>
          </p:cNvSpPr>
          <p:nvPr>
            <p:ph type="body" idx="5"/>
          </p:nvPr>
        </p:nvSpPr>
        <p:spPr>
          <a:xfrm>
            <a:off x="5045864" y="3107809"/>
            <a:ext cx="2179500" cy="3216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marL="914400" lvl="1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158" name="Google Shape;158;p11"/>
          <p:cNvSpPr txBox="1">
            <a:spLocks noGrp="1"/>
          </p:cNvSpPr>
          <p:nvPr>
            <p:ph type="subTitle" idx="6"/>
          </p:nvPr>
        </p:nvSpPr>
        <p:spPr>
          <a:xfrm>
            <a:off x="5045864" y="2385333"/>
            <a:ext cx="2179500" cy="6225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1pPr>
            <a:lvl2pPr lvl="1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2pPr>
            <a:lvl3pPr lvl="2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3pPr>
            <a:lvl4pPr lvl="3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4pPr>
            <a:lvl5pPr lvl="4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5pPr>
            <a:lvl6pPr lvl="5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6pPr>
            <a:lvl7pPr lvl="6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7pPr>
            <a:lvl8pPr lvl="7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8pPr>
            <a:lvl9pPr lvl="8" algn="ctr" rtl="0">
              <a:spcBef>
                <a:spcPts val="2100"/>
              </a:spcBef>
              <a:spcAft>
                <a:spcPts val="2100"/>
              </a:spcAft>
              <a:buNone/>
              <a:defRPr sz="3200" b="1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59" name="Google Shape;159;p11"/>
          <p:cNvSpPr txBox="1">
            <a:spLocks noGrp="1"/>
          </p:cNvSpPr>
          <p:nvPr>
            <p:ph type="body" idx="7"/>
          </p:nvPr>
        </p:nvSpPr>
        <p:spPr>
          <a:xfrm>
            <a:off x="7364428" y="3107809"/>
            <a:ext cx="2179500" cy="3216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marL="914400" lvl="1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160" name="Google Shape;160;p11"/>
          <p:cNvSpPr txBox="1">
            <a:spLocks noGrp="1"/>
          </p:cNvSpPr>
          <p:nvPr>
            <p:ph type="subTitle" idx="8"/>
          </p:nvPr>
        </p:nvSpPr>
        <p:spPr>
          <a:xfrm>
            <a:off x="7364428" y="2385333"/>
            <a:ext cx="2179500" cy="6225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1pPr>
            <a:lvl2pPr lvl="1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2pPr>
            <a:lvl3pPr lvl="2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3pPr>
            <a:lvl4pPr lvl="3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4pPr>
            <a:lvl5pPr lvl="4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5pPr>
            <a:lvl6pPr lvl="5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6pPr>
            <a:lvl7pPr lvl="6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7pPr>
            <a:lvl8pPr lvl="7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8pPr>
            <a:lvl9pPr lvl="8" algn="ctr" rtl="0">
              <a:spcBef>
                <a:spcPts val="2100"/>
              </a:spcBef>
              <a:spcAft>
                <a:spcPts val="2100"/>
              </a:spcAft>
              <a:buNone/>
              <a:defRPr sz="3200" b="1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61" name="Google Shape;161;p11"/>
          <p:cNvSpPr txBox="1">
            <a:spLocks noGrp="1"/>
          </p:cNvSpPr>
          <p:nvPr>
            <p:ph type="body" idx="9"/>
          </p:nvPr>
        </p:nvSpPr>
        <p:spPr>
          <a:xfrm>
            <a:off x="9682991" y="3107809"/>
            <a:ext cx="2179500" cy="3216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marL="914400" lvl="1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162" name="Google Shape;162;p11"/>
          <p:cNvSpPr txBox="1">
            <a:spLocks noGrp="1"/>
          </p:cNvSpPr>
          <p:nvPr>
            <p:ph type="subTitle" idx="13"/>
          </p:nvPr>
        </p:nvSpPr>
        <p:spPr>
          <a:xfrm>
            <a:off x="9682991" y="2385333"/>
            <a:ext cx="2179500" cy="6225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1pPr>
            <a:lvl2pPr lvl="1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2pPr>
            <a:lvl3pPr lvl="2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3pPr>
            <a:lvl4pPr lvl="3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4pPr>
            <a:lvl5pPr lvl="4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5pPr>
            <a:lvl6pPr lvl="5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6pPr>
            <a:lvl7pPr lvl="6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7pPr>
            <a:lvl8pPr lvl="7" algn="ctr" rtl="0">
              <a:spcBef>
                <a:spcPts val="2100"/>
              </a:spcBef>
              <a:spcAft>
                <a:spcPts val="0"/>
              </a:spcAft>
              <a:buNone/>
              <a:defRPr sz="3200" b="1">
                <a:solidFill>
                  <a:schemeClr val="lt2"/>
                </a:solidFill>
              </a:defRPr>
            </a:lvl8pPr>
            <a:lvl9pPr lvl="8" algn="ctr" rtl="0">
              <a:spcBef>
                <a:spcPts val="2100"/>
              </a:spcBef>
              <a:spcAft>
                <a:spcPts val="2100"/>
              </a:spcAft>
              <a:buNone/>
              <a:defRPr sz="3200" b="1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63" name="Google Shape;163;p1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164" name="Google Shape;164;p11"/>
          <p:cNvSpPr/>
          <p:nvPr/>
        </p:nvSpPr>
        <p:spPr>
          <a:xfrm>
            <a:off x="-930500" y="268500"/>
            <a:ext cx="3160500" cy="3160500"/>
          </a:xfrm>
          <a:prstGeom prst="pie">
            <a:avLst>
              <a:gd name="adj1" fmla="val 0"/>
              <a:gd name="adj2" fmla="val 545640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p11"/>
          <p:cNvSpPr/>
          <p:nvPr/>
        </p:nvSpPr>
        <p:spPr>
          <a:xfrm flipH="1">
            <a:off x="2727300" y="268500"/>
            <a:ext cx="3160500" cy="3160500"/>
          </a:xfrm>
          <a:prstGeom prst="pie">
            <a:avLst>
              <a:gd name="adj1" fmla="val 0"/>
              <a:gd name="adj2" fmla="val 5456402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11"/>
          <p:cNvSpPr/>
          <p:nvPr/>
        </p:nvSpPr>
        <p:spPr>
          <a:xfrm>
            <a:off x="3808850" y="268500"/>
            <a:ext cx="3160500" cy="3160500"/>
          </a:xfrm>
          <a:prstGeom prst="pie">
            <a:avLst>
              <a:gd name="adj1" fmla="val 0"/>
              <a:gd name="adj2" fmla="val 5456402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11"/>
          <p:cNvSpPr/>
          <p:nvPr/>
        </p:nvSpPr>
        <p:spPr>
          <a:xfrm flipH="1">
            <a:off x="7466650" y="268500"/>
            <a:ext cx="3160500" cy="3160500"/>
          </a:xfrm>
          <a:prstGeom prst="pie">
            <a:avLst>
              <a:gd name="adj1" fmla="val 0"/>
              <a:gd name="adj2" fmla="val 5456402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11"/>
          <p:cNvSpPr/>
          <p:nvPr/>
        </p:nvSpPr>
        <p:spPr>
          <a:xfrm>
            <a:off x="8306150" y="268500"/>
            <a:ext cx="3160500" cy="3160500"/>
          </a:xfrm>
          <a:prstGeom prst="pie">
            <a:avLst>
              <a:gd name="adj1" fmla="val 0"/>
              <a:gd name="adj2" fmla="val 545640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p11"/>
          <p:cNvSpPr/>
          <p:nvPr/>
        </p:nvSpPr>
        <p:spPr>
          <a:xfrm rot="5400000">
            <a:off x="11144650" y="-1166347"/>
            <a:ext cx="2187300" cy="2187300"/>
          </a:xfrm>
          <a:prstGeom prst="pie">
            <a:avLst>
              <a:gd name="adj1" fmla="val 0"/>
              <a:gd name="adj2" fmla="val 5456402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11"/>
          <p:cNvSpPr/>
          <p:nvPr/>
        </p:nvSpPr>
        <p:spPr>
          <a:xfrm>
            <a:off x="11508830" y="-72737"/>
            <a:ext cx="41100" cy="370200"/>
          </a:xfrm>
          <a:prstGeom prst="rect">
            <a:avLst/>
          </a:prstGeom>
          <a:solidFill>
            <a:srgbClr val="FEFD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11"/>
          <p:cNvSpPr/>
          <p:nvPr/>
        </p:nvSpPr>
        <p:spPr>
          <a:xfrm>
            <a:off x="11585982" y="-72737"/>
            <a:ext cx="41100" cy="370200"/>
          </a:xfrm>
          <a:prstGeom prst="rect">
            <a:avLst/>
          </a:prstGeom>
          <a:solidFill>
            <a:srgbClr val="FEFD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11"/>
          <p:cNvSpPr/>
          <p:nvPr/>
        </p:nvSpPr>
        <p:spPr>
          <a:xfrm>
            <a:off x="11663134" y="-72737"/>
            <a:ext cx="41100" cy="370200"/>
          </a:xfrm>
          <a:prstGeom prst="rect">
            <a:avLst/>
          </a:prstGeom>
          <a:solidFill>
            <a:srgbClr val="FEFD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11"/>
          <p:cNvSpPr/>
          <p:nvPr/>
        </p:nvSpPr>
        <p:spPr>
          <a:xfrm rot="5400000" flipH="1">
            <a:off x="10041980" y="-753988"/>
            <a:ext cx="80163" cy="2125157"/>
          </a:xfrm>
          <a:custGeom>
            <a:avLst/>
            <a:gdLst/>
            <a:ahLst/>
            <a:cxnLst/>
            <a:rect l="l" t="t" r="r" b="b"/>
            <a:pathLst>
              <a:path w="56652" h="1501878" extrusionOk="0">
                <a:moveTo>
                  <a:pt x="33486" y="1455553"/>
                </a:moveTo>
                <a:cubicBezTo>
                  <a:pt x="46280" y="1455553"/>
                  <a:pt x="56652" y="1465923"/>
                  <a:pt x="56652" y="1478716"/>
                </a:cubicBezTo>
                <a:cubicBezTo>
                  <a:pt x="56652" y="1491509"/>
                  <a:pt x="46280" y="1501878"/>
                  <a:pt x="33486" y="1501878"/>
                </a:cubicBezTo>
                <a:cubicBezTo>
                  <a:pt x="20692" y="1501878"/>
                  <a:pt x="10320" y="1491509"/>
                  <a:pt x="10320" y="1478716"/>
                </a:cubicBezTo>
                <a:cubicBezTo>
                  <a:pt x="10320" y="1465923"/>
                  <a:pt x="20692" y="1455553"/>
                  <a:pt x="33486" y="1455553"/>
                </a:cubicBezTo>
                <a:close/>
                <a:moveTo>
                  <a:pt x="27292" y="1263547"/>
                </a:moveTo>
                <a:cubicBezTo>
                  <a:pt x="40086" y="1263547"/>
                  <a:pt x="50458" y="1273917"/>
                  <a:pt x="50458" y="1286711"/>
                </a:cubicBezTo>
                <a:cubicBezTo>
                  <a:pt x="50458" y="1299507"/>
                  <a:pt x="40086" y="1309879"/>
                  <a:pt x="27292" y="1309879"/>
                </a:cubicBezTo>
                <a:cubicBezTo>
                  <a:pt x="14499" y="1309879"/>
                  <a:pt x="4127" y="1299507"/>
                  <a:pt x="4127" y="1286711"/>
                </a:cubicBezTo>
                <a:cubicBezTo>
                  <a:pt x="4127" y="1273917"/>
                  <a:pt x="14499" y="1263547"/>
                  <a:pt x="27292" y="1263547"/>
                </a:cubicBezTo>
                <a:close/>
                <a:moveTo>
                  <a:pt x="29357" y="1092182"/>
                </a:moveTo>
                <a:cubicBezTo>
                  <a:pt x="42151" y="1092182"/>
                  <a:pt x="52523" y="1102553"/>
                  <a:pt x="52523" y="1115348"/>
                </a:cubicBezTo>
                <a:cubicBezTo>
                  <a:pt x="52523" y="1128143"/>
                  <a:pt x="42151" y="1138515"/>
                  <a:pt x="29357" y="1138515"/>
                </a:cubicBezTo>
                <a:cubicBezTo>
                  <a:pt x="16563" y="1138515"/>
                  <a:pt x="6191" y="1128143"/>
                  <a:pt x="6191" y="1115348"/>
                </a:cubicBezTo>
                <a:cubicBezTo>
                  <a:pt x="6191" y="1102553"/>
                  <a:pt x="16563" y="1092182"/>
                  <a:pt x="29357" y="1092182"/>
                </a:cubicBezTo>
                <a:close/>
                <a:moveTo>
                  <a:pt x="29357" y="900174"/>
                </a:moveTo>
                <a:cubicBezTo>
                  <a:pt x="42151" y="900174"/>
                  <a:pt x="52523" y="910547"/>
                  <a:pt x="52523" y="923339"/>
                </a:cubicBezTo>
                <a:cubicBezTo>
                  <a:pt x="52523" y="936134"/>
                  <a:pt x="42151" y="946506"/>
                  <a:pt x="29357" y="946506"/>
                </a:cubicBezTo>
                <a:cubicBezTo>
                  <a:pt x="16564" y="946506"/>
                  <a:pt x="6192" y="936134"/>
                  <a:pt x="6192" y="923339"/>
                </a:cubicBezTo>
                <a:cubicBezTo>
                  <a:pt x="6192" y="910547"/>
                  <a:pt x="16564" y="900174"/>
                  <a:pt x="29357" y="900174"/>
                </a:cubicBezTo>
                <a:close/>
                <a:moveTo>
                  <a:pt x="31422" y="728810"/>
                </a:moveTo>
                <a:cubicBezTo>
                  <a:pt x="44216" y="728810"/>
                  <a:pt x="54588" y="739182"/>
                  <a:pt x="54588" y="751977"/>
                </a:cubicBezTo>
                <a:cubicBezTo>
                  <a:pt x="54588" y="764771"/>
                  <a:pt x="44216" y="775143"/>
                  <a:pt x="31422" y="775143"/>
                </a:cubicBezTo>
                <a:cubicBezTo>
                  <a:pt x="18628" y="775143"/>
                  <a:pt x="8256" y="764771"/>
                  <a:pt x="8256" y="751977"/>
                </a:cubicBezTo>
                <a:cubicBezTo>
                  <a:pt x="8256" y="739182"/>
                  <a:pt x="18628" y="728810"/>
                  <a:pt x="31422" y="728810"/>
                </a:cubicBezTo>
                <a:close/>
                <a:moveTo>
                  <a:pt x="23165" y="534738"/>
                </a:moveTo>
                <a:cubicBezTo>
                  <a:pt x="35959" y="534738"/>
                  <a:pt x="46331" y="545110"/>
                  <a:pt x="46331" y="557904"/>
                </a:cubicBezTo>
                <a:cubicBezTo>
                  <a:pt x="46331" y="570697"/>
                  <a:pt x="35959" y="581069"/>
                  <a:pt x="23165" y="581069"/>
                </a:cubicBezTo>
                <a:cubicBezTo>
                  <a:pt x="10371" y="581069"/>
                  <a:pt x="0" y="570697"/>
                  <a:pt x="0" y="557904"/>
                </a:cubicBezTo>
                <a:cubicBezTo>
                  <a:pt x="0" y="545110"/>
                  <a:pt x="10371" y="534738"/>
                  <a:pt x="23165" y="534738"/>
                </a:cubicBezTo>
                <a:close/>
                <a:moveTo>
                  <a:pt x="25230" y="363375"/>
                </a:moveTo>
                <a:cubicBezTo>
                  <a:pt x="38024" y="363375"/>
                  <a:pt x="48396" y="373746"/>
                  <a:pt x="48396" y="386541"/>
                </a:cubicBezTo>
                <a:cubicBezTo>
                  <a:pt x="48396" y="399334"/>
                  <a:pt x="38024" y="409706"/>
                  <a:pt x="25230" y="409706"/>
                </a:cubicBezTo>
                <a:cubicBezTo>
                  <a:pt x="12436" y="409706"/>
                  <a:pt x="2064" y="399334"/>
                  <a:pt x="2064" y="386541"/>
                </a:cubicBezTo>
                <a:cubicBezTo>
                  <a:pt x="2064" y="373746"/>
                  <a:pt x="12436" y="363375"/>
                  <a:pt x="25230" y="363375"/>
                </a:cubicBezTo>
                <a:close/>
                <a:moveTo>
                  <a:pt x="25230" y="171363"/>
                </a:moveTo>
                <a:cubicBezTo>
                  <a:pt x="38024" y="171363"/>
                  <a:pt x="48396" y="181735"/>
                  <a:pt x="48396" y="194529"/>
                </a:cubicBezTo>
                <a:cubicBezTo>
                  <a:pt x="48396" y="207323"/>
                  <a:pt x="38024" y="217695"/>
                  <a:pt x="25230" y="217695"/>
                </a:cubicBezTo>
                <a:cubicBezTo>
                  <a:pt x="12436" y="217695"/>
                  <a:pt x="2064" y="207323"/>
                  <a:pt x="2064" y="194529"/>
                </a:cubicBezTo>
                <a:cubicBezTo>
                  <a:pt x="2064" y="181735"/>
                  <a:pt x="12436" y="171363"/>
                  <a:pt x="25230" y="171363"/>
                </a:cubicBezTo>
                <a:close/>
                <a:moveTo>
                  <a:pt x="27296" y="0"/>
                </a:moveTo>
                <a:cubicBezTo>
                  <a:pt x="40090" y="0"/>
                  <a:pt x="50462" y="10372"/>
                  <a:pt x="50462" y="23166"/>
                </a:cubicBezTo>
                <a:cubicBezTo>
                  <a:pt x="50462" y="35960"/>
                  <a:pt x="40090" y="46332"/>
                  <a:pt x="27296" y="46332"/>
                </a:cubicBezTo>
                <a:cubicBezTo>
                  <a:pt x="14502" y="46332"/>
                  <a:pt x="4130" y="35960"/>
                  <a:pt x="4130" y="23166"/>
                </a:cubicBezTo>
                <a:cubicBezTo>
                  <a:pt x="4130" y="10372"/>
                  <a:pt x="14502" y="0"/>
                  <a:pt x="2729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700"/>
              <a:buFont typeface="Abril Fatface"/>
              <a:buNone/>
              <a:defRPr sz="37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81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●"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ontserrat"/>
              <a:buChar char="○"/>
              <a:defRPr sz="19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ontserrat"/>
              <a:buChar char="■"/>
              <a:defRPr sz="19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ontserrat"/>
              <a:buChar char="●"/>
              <a:defRPr sz="19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ontserrat"/>
              <a:buChar char="○"/>
              <a:defRPr sz="19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ontserrat"/>
              <a:buChar char="■"/>
              <a:defRPr sz="19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ontserrat"/>
              <a:buChar char="●"/>
              <a:defRPr sz="19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ontserrat"/>
              <a:buChar char="○"/>
              <a:defRPr sz="19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34925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1900"/>
              <a:buFont typeface="Montserrat"/>
              <a:buChar char="■"/>
              <a:defRPr sz="19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9" name="Google Shape;9;p1"/>
          <p:cNvSpPr txBox="1"/>
          <p:nvPr/>
        </p:nvSpPr>
        <p:spPr>
          <a:xfrm rot="5400000">
            <a:off x="-679350" y="60920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3" r:id="rId3"/>
    <p:sldLayoutId id="2147483655" r:id="rId4"/>
    <p:sldLayoutId id="2147483657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b3W5FjxA3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lib.imzo.gov.ua/wa-data/public/site/books2/pidruchnyky-11-klas-2019/20-himiya-11-klas/16-07-himija-11-2019-248.pdf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vse.ee/bwzx" TargetMode="External"/><Relationship Id="rId2" Type="http://schemas.openxmlformats.org/officeDocument/2006/relationships/hyperlink" Target="https://vse.ee/bwzw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slidesmania.com/verde-amarelo-free-presentation-templat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3"/>
          <p:cNvSpPr txBox="1">
            <a:spLocks noGrp="1"/>
          </p:cNvSpPr>
          <p:nvPr>
            <p:ph type="ctrTitle"/>
          </p:nvPr>
        </p:nvSpPr>
        <p:spPr>
          <a:xfrm>
            <a:off x="1672185" y="1297575"/>
            <a:ext cx="9114000" cy="27369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5400" b="1" dirty="0" smtClean="0"/>
              <a:t>Сполуки неметалічних елементів з Гідрогеном</a:t>
            </a:r>
            <a:endParaRPr sz="5400" b="1"/>
          </a:p>
        </p:txBody>
      </p:sp>
      <p:sp>
        <p:nvSpPr>
          <p:cNvPr id="190" name="Google Shape;190;p13"/>
          <p:cNvSpPr txBox="1">
            <a:spLocks noGrp="1"/>
          </p:cNvSpPr>
          <p:nvPr>
            <p:ph type="subTitle" idx="1"/>
          </p:nvPr>
        </p:nvSpPr>
        <p:spPr>
          <a:xfrm>
            <a:off x="1672176" y="4007426"/>
            <a:ext cx="9114000" cy="105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uk-UA" sz="1800" i="1" dirty="0" smtClean="0">
              <a:solidFill>
                <a:schemeClr val="accent3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i="1" dirty="0" smtClean="0">
                <a:solidFill>
                  <a:schemeClr val="accent3"/>
                </a:solidFill>
              </a:rPr>
              <a:t>ВИКЛАДАЧ: ПОГОРЕЦЬКА ГАЛИНА ЯРОСЛАВІВНА</a:t>
            </a:r>
            <a:endParaRPr sz="1800" i="1">
              <a:solidFill>
                <a:schemeClr val="accent3"/>
              </a:solidFill>
            </a:endParaRPr>
          </a:p>
        </p:txBody>
      </p:sp>
      <p:sp>
        <p:nvSpPr>
          <p:cNvPr id="191" name="Google Shape;191;p13"/>
          <p:cNvSpPr txBox="1"/>
          <p:nvPr/>
        </p:nvSpPr>
        <p:spPr>
          <a:xfrm>
            <a:off x="1398375" y="524375"/>
            <a:ext cx="1868100" cy="77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Handlee"/>
              <a:ea typeface="Handlee"/>
              <a:cs typeface="Handlee"/>
              <a:sym typeface="Handlee"/>
            </a:endParaRPr>
          </a:p>
        </p:txBody>
      </p:sp>
      <p:cxnSp>
        <p:nvCxnSpPr>
          <p:cNvPr id="192" name="Google Shape;192;p13"/>
          <p:cNvCxnSpPr/>
          <p:nvPr/>
        </p:nvCxnSpPr>
        <p:spPr>
          <a:xfrm>
            <a:off x="2564076" y="4007436"/>
            <a:ext cx="7330200" cy="0"/>
          </a:xfrm>
          <a:prstGeom prst="straightConnector1">
            <a:avLst/>
          </a:prstGeom>
          <a:noFill/>
          <a:ln w="19050" cap="flat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" name="Прямоугольник 5"/>
          <p:cNvSpPr/>
          <p:nvPr/>
        </p:nvSpPr>
        <p:spPr>
          <a:xfrm>
            <a:off x="5020650" y="0"/>
            <a:ext cx="2140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Хімія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b="1" dirty="0" smtClean="0"/>
              <a:t>Сполуки неметалічних елементів з Гідрогеном </a:t>
            </a:r>
            <a:r>
              <a:rPr lang="uk-UA" sz="4000" dirty="0" smtClean="0"/>
              <a:t>– молекулярні речовини із ковалентними </a:t>
            </a:r>
            <a:r>
              <a:rPr lang="uk-UA" sz="4000" dirty="0" err="1" smtClean="0"/>
              <a:t>зв</a:t>
            </a:r>
            <a:r>
              <a:rPr lang="en-US" sz="4000" dirty="0" smtClean="0"/>
              <a:t>’</a:t>
            </a:r>
            <a:r>
              <a:rPr lang="uk-UA" sz="4000" dirty="0" err="1" smtClean="0"/>
              <a:t>язками</a:t>
            </a:r>
            <a:r>
              <a:rPr lang="uk-UA" sz="4000" dirty="0" smtClean="0"/>
              <a:t> різного ступеня полярності.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23"/>
          <p:cNvSpPr txBox="1">
            <a:spLocks noGrp="1"/>
          </p:cNvSpPr>
          <p:nvPr>
            <p:ph type="body" idx="1"/>
          </p:nvPr>
        </p:nvSpPr>
        <p:spPr>
          <a:xfrm>
            <a:off x="408750" y="3429001"/>
            <a:ext cx="2179500" cy="289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>
              <a:buNone/>
            </a:pPr>
            <a:r>
              <a:rPr lang="en-US" b="1" dirty="0" smtClean="0"/>
              <a:t>B</a:t>
            </a:r>
            <a:r>
              <a:rPr lang="en-US" b="1" baseline="-25000" dirty="0" smtClean="0"/>
              <a:t>2</a:t>
            </a:r>
            <a:r>
              <a:rPr lang="en-US" b="1" dirty="0" smtClean="0"/>
              <a:t>H</a:t>
            </a:r>
            <a:r>
              <a:rPr lang="en-US" b="1" baseline="-25000" dirty="0" smtClean="0"/>
              <a:t>6</a:t>
            </a:r>
            <a:r>
              <a:rPr lang="en-US" b="1" dirty="0" smtClean="0"/>
              <a:t> </a:t>
            </a:r>
            <a:endParaRPr lang="uk-UA" b="1" dirty="0" smtClean="0"/>
          </a:p>
          <a:p>
            <a:pPr marL="0" lvl="0" indent="0" algn="ctr">
              <a:buNone/>
            </a:pPr>
            <a:r>
              <a:rPr lang="uk-UA" b="1" dirty="0" err="1" smtClean="0"/>
              <a:t>диборан</a:t>
            </a:r>
            <a:endParaRPr lang="uk-UA" b="1" dirty="0" smtClean="0"/>
          </a:p>
        </p:txBody>
      </p:sp>
      <p:sp>
        <p:nvSpPr>
          <p:cNvPr id="466" name="Google Shape;466;p23"/>
          <p:cNvSpPr txBox="1">
            <a:spLocks noGrp="1"/>
          </p:cNvSpPr>
          <p:nvPr>
            <p:ph type="subTitle" idx="2"/>
          </p:nvPr>
        </p:nvSpPr>
        <p:spPr>
          <a:xfrm>
            <a:off x="181517" y="1988484"/>
            <a:ext cx="1940922" cy="1052349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-US" dirty="0" smtClean="0">
                <a:solidFill>
                  <a:schemeClr val="lt1"/>
                </a:solidFill>
              </a:rPr>
              <a:t>III A</a:t>
            </a:r>
            <a:r>
              <a:rPr lang="uk-UA" sz="2400" dirty="0" smtClean="0">
                <a:solidFill>
                  <a:schemeClr val="lt1"/>
                </a:solidFill>
              </a:rPr>
              <a:t> </a:t>
            </a:r>
            <a:r>
              <a:rPr lang="en" dirty="0">
                <a:solidFill>
                  <a:schemeClr val="lt1"/>
                </a:solidFill>
              </a:rPr>
              <a:t>	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67" name="Google Shape;467;p23"/>
          <p:cNvSpPr txBox="1">
            <a:spLocks noGrp="1"/>
          </p:cNvSpPr>
          <p:nvPr>
            <p:ph type="body" idx="3"/>
          </p:nvPr>
        </p:nvSpPr>
        <p:spPr>
          <a:xfrm>
            <a:off x="2727313" y="3429001"/>
            <a:ext cx="2179500" cy="289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>
              <a:buNone/>
            </a:pPr>
            <a:r>
              <a:rPr lang="en-US" b="1" dirty="0" smtClean="0"/>
              <a:t>CH</a:t>
            </a:r>
            <a:r>
              <a:rPr lang="en-US" b="1" baseline="-25000" dirty="0" smtClean="0"/>
              <a:t>4</a:t>
            </a:r>
            <a:r>
              <a:rPr lang="en-US" b="1" dirty="0" smtClean="0"/>
              <a:t>    </a:t>
            </a:r>
          </a:p>
          <a:p>
            <a:pPr marL="0" lvl="0" indent="0">
              <a:buNone/>
            </a:pPr>
            <a:r>
              <a:rPr lang="uk-UA" b="1" dirty="0" smtClean="0"/>
              <a:t>метан</a:t>
            </a:r>
            <a:endParaRPr lang="en-US" b="1" dirty="0" smtClean="0"/>
          </a:p>
          <a:p>
            <a:pPr marL="0" lvl="0" indent="0">
              <a:buNone/>
            </a:pPr>
            <a:r>
              <a:rPr lang="en-US" b="1" dirty="0" smtClean="0"/>
              <a:t>SiH</a:t>
            </a:r>
            <a:r>
              <a:rPr lang="en-US" b="1" baseline="-25000" dirty="0" smtClean="0"/>
              <a:t>4 </a:t>
            </a:r>
            <a:r>
              <a:rPr lang="uk-UA" b="1" baseline="-25000" dirty="0" smtClean="0"/>
              <a:t>  </a:t>
            </a:r>
          </a:p>
          <a:p>
            <a:pPr marL="0" lvl="0" indent="0">
              <a:buNone/>
            </a:pPr>
            <a:r>
              <a:rPr lang="uk-UA" b="1" dirty="0" err="1" smtClean="0">
                <a:latin typeface="Montserrat" charset="-52"/>
              </a:rPr>
              <a:t>силан</a:t>
            </a:r>
            <a:endParaRPr b="1">
              <a:latin typeface="Montserrat" charset="-52"/>
            </a:endParaRPr>
          </a:p>
        </p:txBody>
      </p:sp>
      <p:sp>
        <p:nvSpPr>
          <p:cNvPr id="468" name="Google Shape;468;p23"/>
          <p:cNvSpPr txBox="1">
            <a:spLocks noGrp="1"/>
          </p:cNvSpPr>
          <p:nvPr>
            <p:ph type="subTitle" idx="4"/>
          </p:nvPr>
        </p:nvSpPr>
        <p:spPr>
          <a:xfrm>
            <a:off x="2574901" y="2385333"/>
            <a:ext cx="2179500" cy="6225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" dirty="0" smtClean="0">
                <a:solidFill>
                  <a:schemeClr val="lt1"/>
                </a:solidFill>
              </a:rPr>
              <a:t>IV A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69" name="Google Shape;469;p23"/>
          <p:cNvSpPr txBox="1">
            <a:spLocks noGrp="1"/>
          </p:cNvSpPr>
          <p:nvPr>
            <p:ph type="body" idx="5"/>
          </p:nvPr>
        </p:nvSpPr>
        <p:spPr>
          <a:xfrm>
            <a:off x="5045875" y="3429001"/>
            <a:ext cx="2179500" cy="289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>
              <a:buNone/>
            </a:pPr>
            <a:r>
              <a:rPr lang="en-US" b="1" dirty="0" smtClean="0"/>
              <a:t>NH</a:t>
            </a:r>
            <a:r>
              <a:rPr lang="en-US" b="1" baseline="-25000" dirty="0" smtClean="0"/>
              <a:t>3</a:t>
            </a:r>
            <a:r>
              <a:rPr lang="en-US" b="1" dirty="0" smtClean="0"/>
              <a:t>  </a:t>
            </a:r>
            <a:endParaRPr lang="uk-UA" b="1" dirty="0" smtClean="0"/>
          </a:p>
          <a:p>
            <a:pPr marL="0" lvl="0" indent="0">
              <a:buNone/>
            </a:pPr>
            <a:r>
              <a:rPr lang="uk-UA" b="1" dirty="0" smtClean="0"/>
              <a:t>амоніак</a:t>
            </a:r>
          </a:p>
          <a:p>
            <a:pPr marL="0" lvl="0" indent="0">
              <a:buNone/>
            </a:pPr>
            <a:r>
              <a:rPr lang="en-US" b="1" dirty="0" smtClean="0"/>
              <a:t>PH</a:t>
            </a:r>
            <a:r>
              <a:rPr lang="en-US" b="1" baseline="-25000" dirty="0" smtClean="0"/>
              <a:t>3</a:t>
            </a:r>
            <a:r>
              <a:rPr lang="en-US" b="1" dirty="0" smtClean="0"/>
              <a:t>   </a:t>
            </a:r>
            <a:endParaRPr lang="uk-UA" b="1" dirty="0" smtClean="0"/>
          </a:p>
          <a:p>
            <a:pPr marL="0" lvl="0" indent="0">
              <a:buNone/>
            </a:pPr>
            <a:r>
              <a:rPr lang="uk-UA" b="1" dirty="0" smtClean="0"/>
              <a:t>фосфін</a:t>
            </a:r>
          </a:p>
          <a:p>
            <a:pPr marL="0" lvl="0" indent="0">
              <a:buNone/>
            </a:pPr>
            <a:r>
              <a:rPr lang="en-US" b="1" dirty="0" smtClean="0"/>
              <a:t>AsH</a:t>
            </a:r>
            <a:r>
              <a:rPr lang="en-US" b="1" baseline="-25000" dirty="0" smtClean="0"/>
              <a:t>3</a:t>
            </a:r>
            <a:r>
              <a:rPr lang="en-US" b="1" dirty="0" smtClean="0"/>
              <a:t> </a:t>
            </a:r>
            <a:endParaRPr lang="uk-UA" b="1" dirty="0" smtClean="0"/>
          </a:p>
          <a:p>
            <a:pPr marL="0" lvl="0" indent="0">
              <a:buNone/>
            </a:pPr>
            <a:r>
              <a:rPr lang="uk-UA" b="1" dirty="0" smtClean="0"/>
              <a:t>арсин</a:t>
            </a:r>
            <a:endParaRPr/>
          </a:p>
        </p:txBody>
      </p:sp>
      <p:sp>
        <p:nvSpPr>
          <p:cNvPr id="470" name="Google Shape;470;p23"/>
          <p:cNvSpPr txBox="1">
            <a:spLocks noGrp="1"/>
          </p:cNvSpPr>
          <p:nvPr>
            <p:ph type="subTitle" idx="6"/>
          </p:nvPr>
        </p:nvSpPr>
        <p:spPr>
          <a:xfrm>
            <a:off x="5045864" y="2385333"/>
            <a:ext cx="2179500" cy="6225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" dirty="0" smtClean="0">
                <a:solidFill>
                  <a:schemeClr val="lt1"/>
                </a:solidFill>
              </a:rPr>
              <a:t>V A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71" name="Google Shape;471;p23"/>
          <p:cNvSpPr txBox="1">
            <a:spLocks noGrp="1"/>
          </p:cNvSpPr>
          <p:nvPr>
            <p:ph type="body" idx="7"/>
          </p:nvPr>
        </p:nvSpPr>
        <p:spPr>
          <a:xfrm>
            <a:off x="7364438" y="3429001"/>
            <a:ext cx="2179500" cy="289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>
              <a:buNone/>
            </a:pPr>
            <a:r>
              <a:rPr lang="en-US" b="1" dirty="0" smtClean="0"/>
              <a:t>H</a:t>
            </a:r>
            <a:r>
              <a:rPr lang="en-US" b="1" baseline="-25000" dirty="0" smtClean="0"/>
              <a:t>2</a:t>
            </a:r>
            <a:r>
              <a:rPr lang="en-US" b="1" dirty="0" smtClean="0"/>
              <a:t>O  </a:t>
            </a:r>
            <a:endParaRPr lang="uk-UA" b="1" dirty="0" smtClean="0"/>
          </a:p>
          <a:p>
            <a:pPr marL="0" lvl="0" indent="0">
              <a:buNone/>
            </a:pPr>
            <a:r>
              <a:rPr lang="uk-UA" b="1" dirty="0" smtClean="0"/>
              <a:t>вода</a:t>
            </a:r>
          </a:p>
          <a:p>
            <a:pPr marL="0" lvl="0" indent="0">
              <a:buNone/>
            </a:pPr>
            <a:r>
              <a:rPr lang="en-US" b="1" dirty="0" smtClean="0"/>
              <a:t>H</a:t>
            </a:r>
            <a:r>
              <a:rPr lang="en-US" b="1" baseline="-25000" dirty="0" smtClean="0"/>
              <a:t>2</a:t>
            </a:r>
            <a:r>
              <a:rPr lang="en-US" b="1" dirty="0" smtClean="0"/>
              <a:t>S  </a:t>
            </a:r>
            <a:endParaRPr lang="uk-UA" b="1" dirty="0" smtClean="0"/>
          </a:p>
          <a:p>
            <a:pPr marL="0" lvl="0" indent="0">
              <a:buNone/>
            </a:pPr>
            <a:r>
              <a:rPr lang="uk-UA" b="1" dirty="0" smtClean="0"/>
              <a:t>гідроген сульфід</a:t>
            </a:r>
          </a:p>
          <a:p>
            <a:pPr marL="0" lvl="0" indent="0">
              <a:buNone/>
            </a:pPr>
            <a:r>
              <a:rPr lang="en-US" b="1" dirty="0" smtClean="0"/>
              <a:t>H</a:t>
            </a:r>
            <a:r>
              <a:rPr lang="en-US" b="1" baseline="-25000" dirty="0" smtClean="0"/>
              <a:t>2</a:t>
            </a:r>
            <a:r>
              <a:rPr lang="en-US" b="1" dirty="0" smtClean="0"/>
              <a:t>Se  </a:t>
            </a:r>
            <a:endParaRPr lang="uk-UA" b="1" dirty="0" smtClean="0"/>
          </a:p>
          <a:p>
            <a:pPr marL="0" indent="0">
              <a:buNone/>
            </a:pPr>
            <a:r>
              <a:rPr lang="uk-UA" b="1" dirty="0" smtClean="0"/>
              <a:t>гідроген селенід</a:t>
            </a:r>
          </a:p>
          <a:p>
            <a:pPr marL="0" lvl="0" indent="0">
              <a:buNone/>
            </a:pPr>
            <a:r>
              <a:rPr lang="en-US" b="1" dirty="0" smtClean="0"/>
              <a:t>H</a:t>
            </a:r>
            <a:r>
              <a:rPr lang="en-US" b="1" baseline="-25000" dirty="0" smtClean="0"/>
              <a:t>2</a:t>
            </a:r>
            <a:r>
              <a:rPr lang="en-US" b="1" dirty="0" smtClean="0"/>
              <a:t>Te</a:t>
            </a:r>
            <a:endParaRPr lang="uk-UA" b="1" dirty="0" smtClean="0"/>
          </a:p>
          <a:p>
            <a:pPr marL="0" lvl="0" indent="0">
              <a:buNone/>
            </a:pPr>
            <a:r>
              <a:rPr lang="uk-UA" b="1" dirty="0" smtClean="0"/>
              <a:t>гідроген телурид</a:t>
            </a:r>
            <a:endParaRPr/>
          </a:p>
        </p:txBody>
      </p:sp>
      <p:sp>
        <p:nvSpPr>
          <p:cNvPr id="472" name="Google Shape;472;p23"/>
          <p:cNvSpPr txBox="1">
            <a:spLocks noGrp="1"/>
          </p:cNvSpPr>
          <p:nvPr>
            <p:ph type="subTitle" idx="8"/>
          </p:nvPr>
        </p:nvSpPr>
        <p:spPr>
          <a:xfrm>
            <a:off x="7288228" y="2385333"/>
            <a:ext cx="2179500" cy="6225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" dirty="0" smtClean="0">
                <a:solidFill>
                  <a:schemeClr val="lt1"/>
                </a:solidFill>
              </a:rPr>
              <a:t>VI A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73" name="Google Shape;473;p23"/>
          <p:cNvSpPr txBox="1">
            <a:spLocks noGrp="1"/>
          </p:cNvSpPr>
          <p:nvPr>
            <p:ph type="body" idx="9"/>
          </p:nvPr>
        </p:nvSpPr>
        <p:spPr>
          <a:xfrm>
            <a:off x="9683001" y="3429001"/>
            <a:ext cx="2179500" cy="289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>
              <a:buNone/>
            </a:pPr>
            <a:r>
              <a:rPr lang="en-US" b="1" dirty="0" smtClean="0"/>
              <a:t>HF</a:t>
            </a:r>
            <a:endParaRPr lang="uk-UA" b="1" dirty="0" smtClean="0"/>
          </a:p>
          <a:p>
            <a:pPr marL="0" lvl="0" indent="0">
              <a:buNone/>
            </a:pPr>
            <a:r>
              <a:rPr lang="uk-UA" b="1" dirty="0" smtClean="0"/>
              <a:t>гідроген </a:t>
            </a:r>
            <a:r>
              <a:rPr lang="uk-UA" b="1" dirty="0" err="1" smtClean="0"/>
              <a:t>флоурид</a:t>
            </a:r>
            <a:endParaRPr lang="uk-UA" b="1" dirty="0" smtClean="0"/>
          </a:p>
          <a:p>
            <a:pPr marL="0" lvl="0" indent="0">
              <a:buNone/>
            </a:pPr>
            <a:r>
              <a:rPr lang="en-US" b="1" dirty="0" err="1" smtClean="0"/>
              <a:t>HCl</a:t>
            </a:r>
            <a:endParaRPr lang="uk-UA" b="1" dirty="0" smtClean="0"/>
          </a:p>
          <a:p>
            <a:pPr marL="0" lvl="0" indent="0">
              <a:buNone/>
            </a:pPr>
            <a:r>
              <a:rPr lang="uk-UA" b="1" dirty="0" smtClean="0"/>
              <a:t>гідроген хлорид</a:t>
            </a:r>
          </a:p>
          <a:p>
            <a:pPr marL="0" lvl="0" indent="0">
              <a:buNone/>
            </a:pPr>
            <a:r>
              <a:rPr lang="en-US" b="1" dirty="0" err="1" smtClean="0"/>
              <a:t>HBr</a:t>
            </a:r>
            <a:endParaRPr lang="uk-UA" b="1" dirty="0" smtClean="0"/>
          </a:p>
          <a:p>
            <a:pPr marL="0" lvl="0" indent="0">
              <a:buNone/>
            </a:pPr>
            <a:r>
              <a:rPr lang="uk-UA" b="1" dirty="0" smtClean="0"/>
              <a:t>гідроген бромід</a:t>
            </a:r>
            <a:r>
              <a:rPr lang="en-US" b="1" dirty="0" smtClean="0"/>
              <a:t>  </a:t>
            </a:r>
            <a:endParaRPr lang="uk-UA" b="1" dirty="0" smtClean="0"/>
          </a:p>
          <a:p>
            <a:pPr marL="0" lvl="0" indent="0">
              <a:buNone/>
            </a:pPr>
            <a:r>
              <a:rPr lang="en-US" b="1" dirty="0" smtClean="0"/>
              <a:t>HI</a:t>
            </a:r>
            <a:endParaRPr lang="uk-UA" b="1" dirty="0" smtClean="0"/>
          </a:p>
          <a:p>
            <a:pPr marL="0" lvl="0" indent="0">
              <a:buNone/>
            </a:pPr>
            <a:r>
              <a:rPr lang="uk-UA" b="1" dirty="0" smtClean="0"/>
              <a:t>гідроген йодид</a:t>
            </a:r>
            <a:endParaRPr/>
          </a:p>
        </p:txBody>
      </p:sp>
      <p:sp>
        <p:nvSpPr>
          <p:cNvPr id="474" name="Google Shape;474;p23"/>
          <p:cNvSpPr txBox="1">
            <a:spLocks noGrp="1"/>
          </p:cNvSpPr>
          <p:nvPr>
            <p:ph type="subTitle" idx="13"/>
          </p:nvPr>
        </p:nvSpPr>
        <p:spPr>
          <a:xfrm>
            <a:off x="9530591" y="2385333"/>
            <a:ext cx="2179500" cy="6225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" dirty="0" smtClean="0">
                <a:solidFill>
                  <a:schemeClr val="lt1"/>
                </a:solidFill>
              </a:rPr>
              <a:t>VII A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75" name="Google Shape;475;p23"/>
          <p:cNvSpPr txBox="1">
            <a:spLocks noGrp="1"/>
          </p:cNvSpPr>
          <p:nvPr>
            <p:ph type="title"/>
          </p:nvPr>
        </p:nvSpPr>
        <p:spPr>
          <a:xfrm>
            <a:off x="542921" y="500770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600" b="1" dirty="0" smtClean="0"/>
              <a:t>Формули та назви найпростіших бінарних сполук елементів з Гідрогеном</a:t>
            </a:r>
            <a:endParaRPr sz="2600" b="1"/>
          </a:p>
        </p:txBody>
      </p:sp>
      <p:sp>
        <p:nvSpPr>
          <p:cNvPr id="13" name="TextBox 12"/>
          <p:cNvSpPr txBox="1"/>
          <p:nvPr/>
        </p:nvSpPr>
        <p:spPr>
          <a:xfrm rot="16200000">
            <a:off x="-446753" y="2221794"/>
            <a:ext cx="15278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 smtClean="0"/>
              <a:t>Група </a:t>
            </a:r>
            <a:r>
              <a:rPr lang="uk-UA" b="1" i="1" dirty="0" err="1" smtClean="0"/>
              <a:t>ПС</a:t>
            </a:r>
            <a:endParaRPr lang="ru-RU" b="1" i="1" dirty="0"/>
          </a:p>
        </p:txBody>
      </p:sp>
      <p:sp>
        <p:nvSpPr>
          <p:cNvPr id="14" name="TextBox 13"/>
          <p:cNvSpPr txBox="1"/>
          <p:nvPr/>
        </p:nvSpPr>
        <p:spPr>
          <a:xfrm>
            <a:off x="451413" y="6215605"/>
            <a:ext cx="4896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i="1" dirty="0" smtClean="0"/>
              <a:t>Кількість атомів Н = 8 - № групи</a:t>
            </a:r>
            <a:endParaRPr lang="ru-RU" sz="1800" b="1" i="1" dirty="0"/>
          </a:p>
        </p:txBody>
      </p:sp>
      <p:sp>
        <p:nvSpPr>
          <p:cNvPr id="15" name="Стрелка вправо 14"/>
          <p:cNvSpPr/>
          <p:nvPr/>
        </p:nvSpPr>
        <p:spPr>
          <a:xfrm>
            <a:off x="435429" y="2610395"/>
            <a:ext cx="130629" cy="45719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NH</a:t>
            </a:r>
            <a:r>
              <a:rPr lang="en-US" b="1" baseline="-25000" dirty="0" smtClean="0"/>
              <a:t>3</a:t>
            </a:r>
            <a:r>
              <a:rPr lang="uk-UA" b="1" baseline="-25000" dirty="0" smtClean="0"/>
              <a:t>                                                      </a:t>
            </a:r>
            <a:r>
              <a:rPr lang="en-US" b="1" dirty="0" smtClean="0"/>
              <a:t>H</a:t>
            </a:r>
            <a:r>
              <a:rPr lang="en-US" b="1" baseline="-25000" dirty="0" smtClean="0"/>
              <a:t>2</a:t>
            </a:r>
            <a:r>
              <a:rPr lang="en-US" b="1" dirty="0" smtClean="0"/>
              <a:t>S</a:t>
            </a:r>
            <a:r>
              <a:rPr lang="uk-UA" b="1" dirty="0" smtClean="0"/>
              <a:t>                                    </a:t>
            </a:r>
            <a:r>
              <a:rPr lang="en-US" b="1" dirty="0" err="1" smtClean="0"/>
              <a:t>HCl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44503" y="593375"/>
            <a:ext cx="9527700" cy="763500"/>
          </a:xfrm>
        </p:spPr>
        <p:txBody>
          <a:bodyPr/>
          <a:lstStyle/>
          <a:p>
            <a:r>
              <a:rPr lang="uk-UA" sz="2800" dirty="0" smtClean="0"/>
              <a:t>Леткі сполуки Нітрогену, </a:t>
            </a:r>
            <a:r>
              <a:rPr lang="uk-UA" sz="2800" dirty="0" err="1" smtClean="0"/>
              <a:t>Сульфуру</a:t>
            </a:r>
            <a:r>
              <a:rPr lang="uk-UA" sz="2800" dirty="0" smtClean="0"/>
              <a:t>, Хлору з Гідрогеном</a:t>
            </a:r>
            <a:endParaRPr lang="ru-RU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r="68912" b="20712"/>
          <a:stretch>
            <a:fillRect/>
          </a:stretch>
        </p:blipFill>
        <p:spPr bwMode="auto">
          <a:xfrm>
            <a:off x="1867838" y="2344134"/>
            <a:ext cx="2127219" cy="1810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40265" r="32932" b="16347"/>
          <a:stretch>
            <a:fillRect/>
          </a:stretch>
        </p:blipFill>
        <p:spPr bwMode="auto">
          <a:xfrm>
            <a:off x="5475515" y="2322364"/>
            <a:ext cx="1915885" cy="1995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 l="74206" b="27695"/>
          <a:stretch>
            <a:fillRect/>
          </a:stretch>
        </p:blipFill>
        <p:spPr bwMode="auto">
          <a:xfrm>
            <a:off x="8981852" y="2365904"/>
            <a:ext cx="2078784" cy="194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329698" y="2048718"/>
            <a:ext cx="7335163" cy="4066269"/>
          </a:xfrm>
        </p:spPr>
        <p:txBody>
          <a:bodyPr/>
          <a:lstStyle/>
          <a:p>
            <a:pPr>
              <a:buNone/>
            </a:pPr>
            <a:r>
              <a:rPr lang="uk-UA" sz="3200" b="1" dirty="0" smtClean="0"/>
              <a:t>Дисоціація: </a:t>
            </a:r>
          </a:p>
          <a:p>
            <a:endParaRPr lang="uk-UA" sz="3200" b="1" dirty="0" smtClean="0"/>
          </a:p>
          <a:p>
            <a:r>
              <a:rPr lang="en-US" sz="3200" b="1" dirty="0" err="1" smtClean="0"/>
              <a:t>HCl</a:t>
            </a:r>
            <a:r>
              <a:rPr lang="en-US" sz="3200" b="1" dirty="0" smtClean="0"/>
              <a:t> = H</a:t>
            </a:r>
            <a:r>
              <a:rPr lang="en-US" sz="3200" b="1" baseline="30000" dirty="0" smtClean="0"/>
              <a:t>+</a:t>
            </a:r>
            <a:r>
              <a:rPr lang="en-US" sz="3200" b="1" dirty="0" smtClean="0"/>
              <a:t>  +  </a:t>
            </a:r>
            <a:r>
              <a:rPr lang="en-US" sz="3200" b="1" dirty="0" err="1" smtClean="0"/>
              <a:t>Cl</a:t>
            </a:r>
            <a:r>
              <a:rPr lang="en-US" sz="3200" b="1" baseline="30000" dirty="0" smtClean="0"/>
              <a:t>-</a:t>
            </a:r>
            <a:r>
              <a:rPr lang="uk-UA" sz="3200" b="1" baseline="30000" dirty="0" smtClean="0"/>
              <a:t>      </a:t>
            </a:r>
            <a:r>
              <a:rPr lang="uk-UA" sz="3200" b="1" i="1" dirty="0" smtClean="0"/>
              <a:t>сильна кислота</a:t>
            </a:r>
          </a:p>
          <a:p>
            <a:endParaRPr lang="uk-UA" sz="3200" b="1" dirty="0" smtClean="0"/>
          </a:p>
          <a:p>
            <a:r>
              <a:rPr lang="en-US" sz="3200" b="1" dirty="0" smtClean="0"/>
              <a:t>H</a:t>
            </a:r>
            <a:r>
              <a:rPr lang="en-US" sz="3200" b="1" baseline="-25000" dirty="0" smtClean="0"/>
              <a:t>2</a:t>
            </a:r>
            <a:r>
              <a:rPr lang="en-US" sz="3200" b="1" dirty="0" smtClean="0"/>
              <a:t>S = H</a:t>
            </a:r>
            <a:r>
              <a:rPr lang="en-US" sz="3200" b="1" baseline="30000" dirty="0" smtClean="0"/>
              <a:t>+</a:t>
            </a:r>
            <a:r>
              <a:rPr lang="en-US" sz="3200" b="1" dirty="0" smtClean="0"/>
              <a:t>  + HS</a:t>
            </a:r>
            <a:r>
              <a:rPr lang="en-US" sz="3200" b="1" baseline="30000" dirty="0" smtClean="0"/>
              <a:t>-</a:t>
            </a:r>
            <a:endParaRPr lang="ru-RU" sz="3200" dirty="0" smtClean="0"/>
          </a:p>
          <a:p>
            <a:r>
              <a:rPr lang="en-US" sz="3200" b="1" dirty="0" smtClean="0"/>
              <a:t>HS</a:t>
            </a:r>
            <a:r>
              <a:rPr lang="en-US" sz="3200" b="1" baseline="30000" dirty="0" smtClean="0"/>
              <a:t>-</a:t>
            </a:r>
            <a:r>
              <a:rPr lang="en-US" sz="3200" b="1" dirty="0" smtClean="0"/>
              <a:t> = H</a:t>
            </a:r>
            <a:r>
              <a:rPr lang="en-US" sz="3200" b="1" baseline="30000" dirty="0" smtClean="0"/>
              <a:t>+</a:t>
            </a:r>
            <a:r>
              <a:rPr lang="en-US" sz="3200" b="1" dirty="0" smtClean="0"/>
              <a:t>  +  S</a:t>
            </a:r>
            <a:r>
              <a:rPr lang="en-US" sz="3200" b="1" baseline="30000" dirty="0" smtClean="0"/>
              <a:t>2-</a:t>
            </a:r>
            <a:r>
              <a:rPr lang="ru-RU" sz="3200" b="1" dirty="0" smtClean="0"/>
              <a:t>     </a:t>
            </a:r>
            <a:r>
              <a:rPr lang="uk-UA" sz="3200" b="1" i="1" dirty="0" smtClean="0"/>
              <a:t>слабка кислота</a:t>
            </a:r>
            <a:endParaRPr lang="ru-RU" sz="3200" b="1" i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98249" y="593374"/>
            <a:ext cx="8634714" cy="1108103"/>
          </a:xfrm>
        </p:spPr>
        <p:txBody>
          <a:bodyPr/>
          <a:lstStyle/>
          <a:p>
            <a:pPr algn="ctr"/>
            <a:r>
              <a:rPr lang="uk-UA" b="1" dirty="0" smtClean="0"/>
              <a:t>Хімічні властивості водних розчинів  </a:t>
            </a:r>
            <a:br>
              <a:rPr lang="uk-UA" b="1" dirty="0" smtClean="0"/>
            </a:br>
            <a:r>
              <a:rPr lang="en-US" b="1" dirty="0" err="1" smtClean="0"/>
              <a:t>HCl</a:t>
            </a:r>
            <a:r>
              <a:rPr lang="uk-UA" b="1" dirty="0" smtClean="0"/>
              <a:t>  і </a:t>
            </a:r>
            <a:r>
              <a:rPr lang="en-US" b="1" dirty="0" smtClean="0"/>
              <a:t>H</a:t>
            </a:r>
            <a:r>
              <a:rPr lang="en-US" b="1" baseline="-25000" dirty="0" smtClean="0"/>
              <a:t>2</a:t>
            </a:r>
            <a:r>
              <a:rPr lang="en-US" b="1" dirty="0" smtClean="0"/>
              <a:t>S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1797262" y="1501915"/>
            <a:ext cx="9527700" cy="4783138"/>
          </a:xfrm>
        </p:spPr>
        <p:txBody>
          <a:bodyPr/>
          <a:lstStyle/>
          <a:p>
            <a:r>
              <a:rPr lang="uk-UA" dirty="0" smtClean="0"/>
              <a:t>З металами:</a:t>
            </a:r>
          </a:p>
          <a:p>
            <a:pPr algn="ctr">
              <a:buNone/>
            </a:pPr>
            <a:r>
              <a:rPr lang="en-US" b="1" dirty="0" smtClean="0"/>
              <a:t>Zn + 2HCl = ZnCl</a:t>
            </a:r>
            <a:r>
              <a:rPr lang="en-US" b="1" baseline="-25000" dirty="0" smtClean="0"/>
              <a:t>2</a:t>
            </a:r>
            <a:r>
              <a:rPr lang="en-US" b="1" dirty="0" smtClean="0"/>
              <a:t> + H</a:t>
            </a:r>
            <a:r>
              <a:rPr lang="en-US" b="1" baseline="-25000" dirty="0" smtClean="0"/>
              <a:t>2</a:t>
            </a:r>
            <a:endParaRPr lang="uk-UA" dirty="0" smtClean="0"/>
          </a:p>
          <a:p>
            <a:r>
              <a:rPr lang="uk-UA" dirty="0" smtClean="0"/>
              <a:t>З основними й амфотерними оксидами:</a:t>
            </a:r>
          </a:p>
          <a:p>
            <a:pPr algn="ctr">
              <a:buNone/>
            </a:pPr>
            <a:r>
              <a:rPr lang="en-US" b="1" dirty="0" err="1" smtClean="0"/>
              <a:t>CaO</a:t>
            </a:r>
            <a:r>
              <a:rPr lang="en-US" b="1" dirty="0" smtClean="0"/>
              <a:t> + 2HCl = CaCl</a:t>
            </a:r>
            <a:r>
              <a:rPr lang="en-US" b="1" baseline="-25000" dirty="0" smtClean="0"/>
              <a:t>2</a:t>
            </a:r>
            <a:r>
              <a:rPr lang="en-US" b="1" dirty="0" smtClean="0"/>
              <a:t> + H</a:t>
            </a:r>
            <a:r>
              <a:rPr lang="en-US" b="1" baseline="-25000" dirty="0" smtClean="0"/>
              <a:t>2</a:t>
            </a:r>
            <a:r>
              <a:rPr lang="en-US" b="1" dirty="0" smtClean="0"/>
              <a:t>O</a:t>
            </a:r>
            <a:endParaRPr lang="ru-RU" dirty="0" smtClean="0"/>
          </a:p>
          <a:p>
            <a:pPr algn="ctr">
              <a:buNone/>
            </a:pPr>
            <a:r>
              <a:rPr lang="en-US" b="1" dirty="0" smtClean="0"/>
              <a:t>Fe</a:t>
            </a:r>
            <a:r>
              <a:rPr lang="en-US" b="1" baseline="-25000" dirty="0" smtClean="0"/>
              <a:t>2</a:t>
            </a:r>
            <a:r>
              <a:rPr lang="en-US" b="1" dirty="0" smtClean="0"/>
              <a:t>O</a:t>
            </a:r>
            <a:r>
              <a:rPr lang="en-US" b="1" baseline="-25000" dirty="0" smtClean="0"/>
              <a:t>3</a:t>
            </a:r>
            <a:r>
              <a:rPr lang="en-US" b="1" dirty="0" smtClean="0"/>
              <a:t> + 6HCl = 2FeCl</a:t>
            </a:r>
            <a:r>
              <a:rPr lang="en-US" b="1" baseline="-25000" dirty="0" smtClean="0"/>
              <a:t>3</a:t>
            </a:r>
            <a:r>
              <a:rPr lang="en-US" b="1" dirty="0" smtClean="0"/>
              <a:t> + 3H</a:t>
            </a:r>
            <a:r>
              <a:rPr lang="en-US" b="1" baseline="-25000" dirty="0" smtClean="0"/>
              <a:t>2</a:t>
            </a:r>
            <a:r>
              <a:rPr lang="en-US" b="1" dirty="0" smtClean="0"/>
              <a:t>O</a:t>
            </a:r>
            <a:endParaRPr lang="uk-UA" dirty="0" smtClean="0"/>
          </a:p>
          <a:p>
            <a:r>
              <a:rPr lang="uk-UA" dirty="0" smtClean="0"/>
              <a:t>З основами й амфотерними гідроксидами:</a:t>
            </a:r>
          </a:p>
          <a:p>
            <a:pPr algn="ctr">
              <a:buNone/>
            </a:pPr>
            <a:r>
              <a:rPr lang="en-US" b="1" dirty="0" err="1" smtClean="0"/>
              <a:t>LiOH</a:t>
            </a:r>
            <a:r>
              <a:rPr lang="en-US" b="1" dirty="0" smtClean="0"/>
              <a:t> + </a:t>
            </a:r>
            <a:r>
              <a:rPr lang="en-US" b="1" dirty="0" err="1" smtClean="0"/>
              <a:t>HCl</a:t>
            </a:r>
            <a:r>
              <a:rPr lang="en-US" b="1" dirty="0" smtClean="0"/>
              <a:t> = </a:t>
            </a:r>
            <a:r>
              <a:rPr lang="en-US" b="1" dirty="0" err="1" smtClean="0"/>
              <a:t>LiCl</a:t>
            </a:r>
            <a:r>
              <a:rPr lang="en-US" b="1" dirty="0" smtClean="0"/>
              <a:t> + H</a:t>
            </a:r>
            <a:r>
              <a:rPr lang="en-US" b="1" baseline="-25000" dirty="0" smtClean="0"/>
              <a:t>2</a:t>
            </a:r>
            <a:r>
              <a:rPr lang="en-US" b="1" dirty="0" smtClean="0"/>
              <a:t>O</a:t>
            </a:r>
            <a:endParaRPr lang="ru-RU" dirty="0" smtClean="0"/>
          </a:p>
          <a:p>
            <a:pPr algn="ctr">
              <a:buNone/>
            </a:pPr>
            <a:r>
              <a:rPr lang="en-US" b="1" dirty="0" smtClean="0"/>
              <a:t>Al(OH)</a:t>
            </a:r>
            <a:r>
              <a:rPr lang="en-US" b="1" baseline="-25000" dirty="0" smtClean="0"/>
              <a:t>3</a:t>
            </a:r>
            <a:r>
              <a:rPr lang="en-US" b="1" dirty="0" smtClean="0"/>
              <a:t> + 3HCl = AlCl</a:t>
            </a:r>
            <a:r>
              <a:rPr lang="en-US" b="1" baseline="-25000" dirty="0" smtClean="0"/>
              <a:t>3</a:t>
            </a:r>
            <a:r>
              <a:rPr lang="en-US" b="1" dirty="0" smtClean="0"/>
              <a:t> + 3H</a:t>
            </a:r>
            <a:r>
              <a:rPr lang="en-US" b="1" baseline="-25000" dirty="0" smtClean="0"/>
              <a:t>2</a:t>
            </a:r>
            <a:r>
              <a:rPr lang="en-US" b="1" dirty="0" smtClean="0"/>
              <a:t>O</a:t>
            </a:r>
            <a:endParaRPr lang="uk-UA" dirty="0" smtClean="0"/>
          </a:p>
          <a:p>
            <a:r>
              <a:rPr lang="uk-UA" dirty="0" smtClean="0"/>
              <a:t>З солями:</a:t>
            </a:r>
          </a:p>
          <a:p>
            <a:pPr algn="ctr">
              <a:buNone/>
            </a:pPr>
            <a:r>
              <a:rPr lang="en-US" b="1" dirty="0" err="1" smtClean="0"/>
              <a:t>Pb</a:t>
            </a:r>
            <a:r>
              <a:rPr lang="en-US" b="1" dirty="0" smtClean="0"/>
              <a:t>(NO</a:t>
            </a:r>
            <a:r>
              <a:rPr lang="en-US" b="1" baseline="-25000" dirty="0" smtClean="0"/>
              <a:t>3</a:t>
            </a:r>
            <a:r>
              <a:rPr lang="en-US" b="1" dirty="0" smtClean="0"/>
              <a:t>)</a:t>
            </a:r>
            <a:r>
              <a:rPr lang="en-US" b="1" baseline="-25000" dirty="0" smtClean="0"/>
              <a:t>2</a:t>
            </a:r>
            <a:r>
              <a:rPr lang="en-US" b="1" dirty="0" smtClean="0"/>
              <a:t> + 2HCl = PbCl</a:t>
            </a:r>
            <a:r>
              <a:rPr lang="en-US" b="1" baseline="-25000" dirty="0" smtClean="0"/>
              <a:t>2</a:t>
            </a:r>
            <a:r>
              <a:rPr lang="en-US" b="1" dirty="0" smtClean="0"/>
              <a:t> + 2HNO</a:t>
            </a:r>
            <a:r>
              <a:rPr lang="en-US" b="1" baseline="-25000" dirty="0" smtClean="0"/>
              <a:t>3</a:t>
            </a:r>
            <a:endParaRPr lang="ru-RU" dirty="0" smtClean="0"/>
          </a:p>
          <a:p>
            <a:pPr algn="ctr">
              <a:buNone/>
            </a:pPr>
            <a:r>
              <a:rPr lang="en-US" b="1" dirty="0" smtClean="0"/>
              <a:t>Na</a:t>
            </a:r>
            <a:r>
              <a:rPr lang="en-US" b="1" baseline="-25000" dirty="0" smtClean="0"/>
              <a:t>2</a:t>
            </a:r>
            <a:r>
              <a:rPr lang="en-US" b="1" dirty="0" smtClean="0"/>
              <a:t>CO</a:t>
            </a:r>
            <a:r>
              <a:rPr lang="en-US" b="1" baseline="-25000" dirty="0" smtClean="0"/>
              <a:t>3</a:t>
            </a:r>
            <a:r>
              <a:rPr lang="en-US" b="1" dirty="0" smtClean="0"/>
              <a:t> + 2HCl = 2NaCl + CO</a:t>
            </a:r>
            <a:r>
              <a:rPr lang="en-US" b="1" baseline="-25000" dirty="0" smtClean="0"/>
              <a:t>2</a:t>
            </a:r>
            <a:r>
              <a:rPr lang="en-US" b="1" dirty="0" smtClean="0"/>
              <a:t> + H</a:t>
            </a:r>
            <a:r>
              <a:rPr lang="en-US" b="1" baseline="-25000" dirty="0" smtClean="0"/>
              <a:t>2</a:t>
            </a:r>
            <a:r>
              <a:rPr lang="en-US" b="1" dirty="0" smtClean="0"/>
              <a:t>O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Хімічні властивості  </a:t>
            </a:r>
            <a:r>
              <a:rPr lang="en-US" b="1" dirty="0" err="1" smtClean="0"/>
              <a:t>HCl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1797262" y="1501915"/>
            <a:ext cx="9527700" cy="4783138"/>
          </a:xfrm>
        </p:spPr>
        <p:txBody>
          <a:bodyPr/>
          <a:lstStyle/>
          <a:p>
            <a:r>
              <a:rPr lang="uk-UA" dirty="0" smtClean="0"/>
              <a:t>З лугами:</a:t>
            </a:r>
          </a:p>
          <a:p>
            <a:pPr algn="ctr">
              <a:buNone/>
            </a:pPr>
            <a:r>
              <a:rPr lang="en-US" b="1" dirty="0" smtClean="0"/>
              <a:t>2LiOH + H</a:t>
            </a:r>
            <a:r>
              <a:rPr lang="en-US" b="1" baseline="-25000" dirty="0" smtClean="0"/>
              <a:t>2</a:t>
            </a:r>
            <a:r>
              <a:rPr lang="en-US" b="1" dirty="0" smtClean="0"/>
              <a:t>S = Li</a:t>
            </a:r>
            <a:r>
              <a:rPr lang="en-US" b="1" baseline="-25000" dirty="0" smtClean="0"/>
              <a:t>2</a:t>
            </a:r>
            <a:r>
              <a:rPr lang="en-US" b="1" dirty="0" smtClean="0"/>
              <a:t>S + 2H</a:t>
            </a:r>
            <a:r>
              <a:rPr lang="en-US" b="1" baseline="-25000" dirty="0" smtClean="0"/>
              <a:t>2</a:t>
            </a:r>
            <a:r>
              <a:rPr lang="en-US" b="1" dirty="0" smtClean="0"/>
              <a:t>O</a:t>
            </a:r>
            <a:endParaRPr lang="uk-UA" b="1" dirty="0" smtClean="0"/>
          </a:p>
          <a:p>
            <a:pPr algn="ctr">
              <a:buNone/>
            </a:pPr>
            <a:endParaRPr lang="ru-RU" dirty="0" smtClean="0"/>
          </a:p>
          <a:p>
            <a:r>
              <a:rPr lang="uk-UA" dirty="0" smtClean="0"/>
              <a:t>З солями:</a:t>
            </a:r>
          </a:p>
          <a:p>
            <a:pPr algn="ctr">
              <a:buNone/>
            </a:pPr>
            <a:r>
              <a:rPr lang="en-US" b="1" dirty="0" smtClean="0"/>
              <a:t>CuSO</a:t>
            </a:r>
            <a:r>
              <a:rPr lang="en-US" b="1" baseline="-25000" dirty="0" smtClean="0"/>
              <a:t>4</a:t>
            </a:r>
            <a:r>
              <a:rPr lang="en-US" b="1" dirty="0" smtClean="0"/>
              <a:t> + H</a:t>
            </a:r>
            <a:r>
              <a:rPr lang="en-US" b="1" baseline="-25000" dirty="0" smtClean="0"/>
              <a:t>2</a:t>
            </a:r>
            <a:r>
              <a:rPr lang="en-US" b="1" dirty="0" smtClean="0"/>
              <a:t>S = </a:t>
            </a:r>
            <a:r>
              <a:rPr lang="en-US" b="1" dirty="0" err="1" smtClean="0"/>
              <a:t>CuS</a:t>
            </a:r>
            <a:r>
              <a:rPr lang="en-US" b="1" dirty="0" smtClean="0"/>
              <a:t> + H</a:t>
            </a:r>
            <a:r>
              <a:rPr lang="en-US" b="1" baseline="-25000" dirty="0" smtClean="0"/>
              <a:t>2</a:t>
            </a:r>
            <a:r>
              <a:rPr lang="en-US" b="1" dirty="0" smtClean="0"/>
              <a:t>SO</a:t>
            </a:r>
            <a:r>
              <a:rPr lang="en-US" b="1" baseline="-25000" dirty="0" smtClean="0"/>
              <a:t>4</a:t>
            </a:r>
            <a:endParaRPr lang="ru-RU" dirty="0" smtClean="0"/>
          </a:p>
          <a:p>
            <a:endParaRPr lang="uk-UA" dirty="0" smtClean="0"/>
          </a:p>
          <a:p>
            <a:r>
              <a:rPr lang="uk-UA" dirty="0" smtClean="0"/>
              <a:t>З киснем:</a:t>
            </a:r>
          </a:p>
          <a:p>
            <a:pPr algn="ctr">
              <a:buNone/>
            </a:pPr>
            <a:r>
              <a:rPr lang="en-US" b="1" dirty="0" smtClean="0"/>
              <a:t>2H</a:t>
            </a:r>
            <a:r>
              <a:rPr lang="en-US" b="1" baseline="-25000" dirty="0" smtClean="0"/>
              <a:t>2</a:t>
            </a:r>
            <a:r>
              <a:rPr lang="en-US" b="1" dirty="0" smtClean="0"/>
              <a:t>S + O</a:t>
            </a:r>
            <a:r>
              <a:rPr lang="en-US" b="1" baseline="-25000" dirty="0" smtClean="0"/>
              <a:t>2</a:t>
            </a:r>
            <a:r>
              <a:rPr lang="en-US" b="1" dirty="0" smtClean="0"/>
              <a:t> = 2S + 2H</a:t>
            </a:r>
            <a:r>
              <a:rPr lang="en-US" b="1" baseline="-25000" dirty="0" smtClean="0"/>
              <a:t>2</a:t>
            </a:r>
            <a:r>
              <a:rPr lang="en-US" b="1" dirty="0" smtClean="0"/>
              <a:t>O</a:t>
            </a:r>
            <a:endParaRPr lang="ru-RU" dirty="0" smtClean="0"/>
          </a:p>
          <a:p>
            <a:pPr algn="ctr">
              <a:buNone/>
            </a:pPr>
            <a:r>
              <a:rPr lang="en-US" b="1" dirty="0" smtClean="0"/>
              <a:t>2H</a:t>
            </a:r>
            <a:r>
              <a:rPr lang="en-US" b="1" baseline="-25000" dirty="0" smtClean="0"/>
              <a:t>2</a:t>
            </a:r>
            <a:r>
              <a:rPr lang="en-US" b="1" dirty="0" smtClean="0"/>
              <a:t>S + 3O</a:t>
            </a:r>
            <a:r>
              <a:rPr lang="en-US" b="1" baseline="-25000" dirty="0" smtClean="0"/>
              <a:t>2</a:t>
            </a:r>
            <a:r>
              <a:rPr lang="en-US" b="1" dirty="0" smtClean="0"/>
              <a:t> = 2SO</a:t>
            </a:r>
            <a:r>
              <a:rPr lang="en-US" b="1" baseline="-25000" dirty="0" smtClean="0"/>
              <a:t>2</a:t>
            </a:r>
            <a:r>
              <a:rPr lang="en-US" b="1" dirty="0" smtClean="0"/>
              <a:t> + 2H</a:t>
            </a:r>
            <a:r>
              <a:rPr lang="en-US" b="1" baseline="-25000" dirty="0" smtClean="0"/>
              <a:t>2</a:t>
            </a:r>
            <a:r>
              <a:rPr lang="en-US" b="1" dirty="0" smtClean="0"/>
              <a:t>O</a:t>
            </a:r>
            <a:endParaRPr lang="ru-RU" dirty="0" smtClean="0"/>
          </a:p>
          <a:p>
            <a:pPr>
              <a:buNone/>
            </a:pPr>
            <a:endParaRPr lang="uk-UA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Хімічні властивості </a:t>
            </a:r>
            <a:r>
              <a:rPr lang="en-US" b="1" dirty="0" smtClean="0"/>
              <a:t>H</a:t>
            </a:r>
            <a:r>
              <a:rPr lang="en-US" b="1" baseline="-25000" dirty="0" smtClean="0"/>
              <a:t>2</a:t>
            </a:r>
            <a:r>
              <a:rPr lang="en-US" b="1" dirty="0" smtClean="0"/>
              <a:t>S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248675" y="1536639"/>
            <a:ext cx="9527700" cy="5084080"/>
          </a:xfrm>
        </p:spPr>
        <p:txBody>
          <a:bodyPr/>
          <a:lstStyle/>
          <a:p>
            <a:r>
              <a:rPr lang="uk-UA" dirty="0" smtClean="0"/>
              <a:t>З водою: </a:t>
            </a:r>
          </a:p>
          <a:p>
            <a:pPr algn="ctr">
              <a:buNone/>
            </a:pPr>
            <a:r>
              <a:rPr lang="en-US" b="1" dirty="0" smtClean="0"/>
              <a:t>NH</a:t>
            </a:r>
            <a:r>
              <a:rPr lang="en-US" b="1" baseline="-25000" dirty="0" smtClean="0"/>
              <a:t>3</a:t>
            </a:r>
            <a:r>
              <a:rPr lang="en-US" b="1" dirty="0" smtClean="0"/>
              <a:t> + H</a:t>
            </a:r>
            <a:r>
              <a:rPr lang="en-US" b="1" baseline="-25000" dirty="0" smtClean="0"/>
              <a:t>2</a:t>
            </a:r>
            <a:r>
              <a:rPr lang="en-US" b="1" dirty="0" smtClean="0"/>
              <a:t>O = NH</a:t>
            </a:r>
            <a:r>
              <a:rPr lang="en-US" b="1" baseline="-25000" dirty="0" smtClean="0"/>
              <a:t>4</a:t>
            </a:r>
            <a:r>
              <a:rPr lang="en-US" b="1" baseline="30000" dirty="0" smtClean="0"/>
              <a:t>+</a:t>
            </a:r>
            <a:r>
              <a:rPr lang="en-US" b="1" dirty="0" smtClean="0"/>
              <a:t> + OH</a:t>
            </a:r>
            <a:r>
              <a:rPr lang="en-US" b="1" baseline="30000" dirty="0" smtClean="0"/>
              <a:t>-</a:t>
            </a:r>
            <a:endParaRPr lang="ru-RU" dirty="0" smtClean="0"/>
          </a:p>
          <a:p>
            <a:pPr algn="ctr">
              <a:buNone/>
            </a:pPr>
            <a:r>
              <a:rPr lang="en-US" b="1" dirty="0" smtClean="0"/>
              <a:t>NH</a:t>
            </a:r>
            <a:r>
              <a:rPr lang="en-US" b="1" baseline="-25000" dirty="0" smtClean="0"/>
              <a:t>3</a:t>
            </a:r>
            <a:r>
              <a:rPr lang="en-US" b="1" dirty="0" smtClean="0"/>
              <a:t>∙ H</a:t>
            </a:r>
            <a:r>
              <a:rPr lang="en-US" b="1" baseline="-25000" dirty="0" smtClean="0"/>
              <a:t>2</a:t>
            </a:r>
            <a:r>
              <a:rPr lang="en-US" b="1" dirty="0" smtClean="0"/>
              <a:t>O  (NH</a:t>
            </a:r>
            <a:r>
              <a:rPr lang="en-US" b="1" baseline="-25000" dirty="0" smtClean="0"/>
              <a:t>4</a:t>
            </a:r>
            <a:r>
              <a:rPr lang="en-US" b="1" dirty="0" smtClean="0"/>
              <a:t>OH)</a:t>
            </a:r>
            <a:r>
              <a:rPr lang="uk-UA" b="1" dirty="0" smtClean="0"/>
              <a:t> </a:t>
            </a:r>
            <a:r>
              <a:rPr lang="uk-UA" b="1" i="1" dirty="0" smtClean="0"/>
              <a:t>слабкий луг</a:t>
            </a:r>
            <a:endParaRPr lang="uk-UA" dirty="0" smtClean="0"/>
          </a:p>
          <a:p>
            <a:r>
              <a:rPr lang="uk-UA" dirty="0" smtClean="0"/>
              <a:t>З кислотами:</a:t>
            </a:r>
          </a:p>
          <a:p>
            <a:pPr algn="ctr">
              <a:buNone/>
            </a:pPr>
            <a:r>
              <a:rPr lang="en-US" b="1" dirty="0" smtClean="0"/>
              <a:t>NH</a:t>
            </a:r>
            <a:r>
              <a:rPr lang="en-US" b="1" baseline="-25000" dirty="0" smtClean="0"/>
              <a:t>4</a:t>
            </a:r>
            <a:r>
              <a:rPr lang="en-US" b="1" dirty="0" smtClean="0"/>
              <a:t>OH + </a:t>
            </a:r>
            <a:r>
              <a:rPr lang="en-US" b="1" dirty="0" err="1" smtClean="0"/>
              <a:t>HCl</a:t>
            </a:r>
            <a:r>
              <a:rPr lang="en-US" b="1" dirty="0" smtClean="0"/>
              <a:t> = NH</a:t>
            </a:r>
            <a:r>
              <a:rPr lang="en-US" b="1" baseline="-25000" dirty="0" smtClean="0"/>
              <a:t>4</a:t>
            </a:r>
            <a:r>
              <a:rPr lang="en-US" b="1" dirty="0" smtClean="0"/>
              <a:t>Cl + H</a:t>
            </a:r>
            <a:r>
              <a:rPr lang="en-US" b="1" baseline="-25000" dirty="0" smtClean="0"/>
              <a:t>2</a:t>
            </a:r>
            <a:r>
              <a:rPr lang="en-US" b="1" dirty="0" smtClean="0"/>
              <a:t>O</a:t>
            </a:r>
            <a:endParaRPr lang="ru-RU" dirty="0" smtClean="0"/>
          </a:p>
          <a:p>
            <a:pPr algn="ctr">
              <a:buNone/>
            </a:pPr>
            <a:r>
              <a:rPr lang="en-US" b="1" dirty="0" smtClean="0"/>
              <a:t>NH</a:t>
            </a:r>
            <a:r>
              <a:rPr lang="en-US" b="1" baseline="-25000" dirty="0" smtClean="0"/>
              <a:t>3</a:t>
            </a:r>
            <a:r>
              <a:rPr lang="en-US" b="1" dirty="0" smtClean="0"/>
              <a:t> + </a:t>
            </a:r>
            <a:r>
              <a:rPr lang="en-US" b="1" dirty="0" err="1" smtClean="0"/>
              <a:t>HCl</a:t>
            </a:r>
            <a:r>
              <a:rPr lang="en-US" b="1" dirty="0" smtClean="0"/>
              <a:t> = NH</a:t>
            </a:r>
            <a:r>
              <a:rPr lang="en-US" b="1" baseline="-25000" dirty="0" smtClean="0"/>
              <a:t>4</a:t>
            </a:r>
            <a:r>
              <a:rPr lang="en-US" b="1" dirty="0" smtClean="0"/>
              <a:t>Cl</a:t>
            </a:r>
            <a:r>
              <a:rPr lang="uk-UA" b="1" dirty="0" smtClean="0"/>
              <a:t>  - </a:t>
            </a:r>
            <a:r>
              <a:rPr lang="uk-UA" b="1" i="1" dirty="0" err="1" smtClean="0"/>
              <a:t>“дим</a:t>
            </a:r>
            <a:r>
              <a:rPr lang="uk-UA" b="1" i="1" dirty="0" smtClean="0"/>
              <a:t> без </a:t>
            </a:r>
            <a:r>
              <a:rPr lang="uk-UA" b="1" i="1" dirty="0" err="1" smtClean="0"/>
              <a:t>вогню”</a:t>
            </a:r>
            <a:r>
              <a:rPr lang="uk-UA" b="1" i="1" dirty="0" smtClean="0"/>
              <a:t> (</a:t>
            </a:r>
            <a:r>
              <a:rPr lang="uk-UA" b="1" i="1" dirty="0" smtClean="0">
                <a:hlinkClick r:id="rId2"/>
              </a:rPr>
              <a:t>відео</a:t>
            </a:r>
            <a:r>
              <a:rPr lang="uk-UA" b="1" i="1" dirty="0" smtClean="0"/>
              <a:t>)</a:t>
            </a:r>
            <a:endParaRPr lang="ru-RU" i="1" dirty="0" smtClean="0"/>
          </a:p>
          <a:p>
            <a:pPr>
              <a:buNone/>
            </a:pPr>
            <a:endParaRPr lang="uk-UA" dirty="0" smtClean="0"/>
          </a:p>
          <a:p>
            <a:r>
              <a:rPr lang="uk-UA" dirty="0" smtClean="0"/>
              <a:t>З солями:      </a:t>
            </a:r>
            <a:r>
              <a:rPr lang="en-US" b="1" dirty="0" smtClean="0"/>
              <a:t>3NH</a:t>
            </a:r>
            <a:r>
              <a:rPr lang="en-US" b="1" baseline="-25000" dirty="0" smtClean="0"/>
              <a:t>4</a:t>
            </a:r>
            <a:r>
              <a:rPr lang="en-US" b="1" dirty="0" smtClean="0"/>
              <a:t>OH + Al(NO</a:t>
            </a:r>
            <a:r>
              <a:rPr lang="en-US" b="1" baseline="-25000" dirty="0" smtClean="0"/>
              <a:t>3</a:t>
            </a:r>
            <a:r>
              <a:rPr lang="en-US" b="1" dirty="0" smtClean="0"/>
              <a:t>)</a:t>
            </a:r>
            <a:r>
              <a:rPr lang="en-US" b="1" baseline="-25000" dirty="0" smtClean="0"/>
              <a:t>3</a:t>
            </a:r>
            <a:r>
              <a:rPr lang="en-US" b="1" dirty="0" smtClean="0"/>
              <a:t> = 3NH</a:t>
            </a:r>
            <a:r>
              <a:rPr lang="en-US" b="1" baseline="-25000" dirty="0" smtClean="0"/>
              <a:t>4</a:t>
            </a:r>
            <a:r>
              <a:rPr lang="en-US" b="1" dirty="0" smtClean="0"/>
              <a:t>NO</a:t>
            </a:r>
            <a:r>
              <a:rPr lang="en-US" b="1" baseline="-25000" dirty="0" smtClean="0"/>
              <a:t>3</a:t>
            </a:r>
            <a:r>
              <a:rPr lang="en-US" b="1" dirty="0" smtClean="0"/>
              <a:t> + Al(OH)</a:t>
            </a:r>
            <a:r>
              <a:rPr lang="en-US" b="1" baseline="-25000" dirty="0" smtClean="0"/>
              <a:t>3</a:t>
            </a:r>
            <a:endParaRPr lang="ru-RU" dirty="0" smtClean="0"/>
          </a:p>
          <a:p>
            <a:endParaRPr lang="uk-UA" dirty="0" smtClean="0"/>
          </a:p>
          <a:p>
            <a:r>
              <a:rPr lang="uk-UA" dirty="0" smtClean="0"/>
              <a:t>З киснем:                 </a:t>
            </a:r>
            <a:r>
              <a:rPr lang="en-US" b="1" dirty="0" smtClean="0"/>
              <a:t>NH</a:t>
            </a:r>
            <a:r>
              <a:rPr lang="en-US" b="1" baseline="-25000" dirty="0" smtClean="0"/>
              <a:t>3</a:t>
            </a:r>
            <a:r>
              <a:rPr lang="en-US" b="1" dirty="0" smtClean="0"/>
              <a:t> + O</a:t>
            </a:r>
            <a:r>
              <a:rPr lang="en-US" b="1" baseline="-25000" dirty="0" smtClean="0"/>
              <a:t>2</a:t>
            </a:r>
            <a:r>
              <a:rPr lang="en-US" b="1" dirty="0" smtClean="0"/>
              <a:t> →</a:t>
            </a:r>
            <a:r>
              <a:rPr lang="en-US" i="1" baseline="30000" dirty="0" smtClean="0"/>
              <a:t>t</a:t>
            </a:r>
            <a:r>
              <a:rPr lang="en-US" b="1" dirty="0" smtClean="0"/>
              <a:t> N</a:t>
            </a:r>
            <a:r>
              <a:rPr lang="en-US" b="1" baseline="-25000" dirty="0" smtClean="0"/>
              <a:t>2</a:t>
            </a:r>
            <a:r>
              <a:rPr lang="en-US" b="1" dirty="0" smtClean="0"/>
              <a:t> + H</a:t>
            </a:r>
            <a:r>
              <a:rPr lang="en-US" b="1" baseline="-25000" dirty="0" smtClean="0"/>
              <a:t>2</a:t>
            </a:r>
            <a:r>
              <a:rPr lang="en-US" b="1" dirty="0" smtClean="0"/>
              <a:t>O</a:t>
            </a:r>
            <a:endParaRPr lang="ru-RU" dirty="0" smtClean="0"/>
          </a:p>
          <a:p>
            <a:pPr algn="ctr">
              <a:buNone/>
            </a:pPr>
            <a:r>
              <a:rPr lang="en-US" b="1" dirty="0" smtClean="0"/>
              <a:t>NH</a:t>
            </a:r>
            <a:r>
              <a:rPr lang="en-US" b="1" baseline="-25000" dirty="0" smtClean="0"/>
              <a:t>3</a:t>
            </a:r>
            <a:r>
              <a:rPr lang="en-US" b="1" dirty="0" smtClean="0"/>
              <a:t> + O</a:t>
            </a:r>
            <a:r>
              <a:rPr lang="en-US" b="1" baseline="-25000" dirty="0" smtClean="0"/>
              <a:t>2</a:t>
            </a:r>
            <a:r>
              <a:rPr lang="en-US" b="1" dirty="0" smtClean="0"/>
              <a:t> →</a:t>
            </a:r>
            <a:r>
              <a:rPr lang="en-US" i="1" baseline="30000" dirty="0" smtClean="0"/>
              <a:t>t, Pt</a:t>
            </a:r>
            <a:r>
              <a:rPr lang="en-US" b="1" dirty="0" smtClean="0"/>
              <a:t> NO + H</a:t>
            </a:r>
            <a:r>
              <a:rPr lang="en-US" b="1" baseline="-25000" dirty="0" smtClean="0"/>
              <a:t>2</a:t>
            </a:r>
            <a:r>
              <a:rPr lang="en-US" b="1" dirty="0" smtClean="0"/>
              <a:t>O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09778" y="593375"/>
            <a:ext cx="9527700" cy="763500"/>
          </a:xfrm>
        </p:spPr>
        <p:txBody>
          <a:bodyPr/>
          <a:lstStyle/>
          <a:p>
            <a:r>
              <a:rPr lang="uk-UA" b="1" dirty="0" smtClean="0"/>
              <a:t>Хімічні властивості водного розчину</a:t>
            </a:r>
            <a:r>
              <a:rPr lang="uk-UA" dirty="0" smtClean="0"/>
              <a:t> </a:t>
            </a:r>
            <a:r>
              <a:rPr lang="en-US" b="1" dirty="0" smtClean="0"/>
              <a:t>NH</a:t>
            </a:r>
            <a:r>
              <a:rPr lang="en-US" b="1" baseline="-25000" dirty="0" smtClean="0"/>
              <a:t>3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uk-UA" b="1" dirty="0" smtClean="0"/>
              <a:t>1)  Дано формули речовин: </a:t>
            </a:r>
          </a:p>
          <a:p>
            <a:pPr>
              <a:buNone/>
            </a:pPr>
            <a:r>
              <a:rPr lang="en-US" b="1" dirty="0" err="1" smtClean="0"/>
              <a:t>Ba</a:t>
            </a:r>
            <a:r>
              <a:rPr lang="en-US" b="1" dirty="0" smtClean="0"/>
              <a:t>, Cu, SiO</a:t>
            </a:r>
            <a:r>
              <a:rPr lang="en-US" b="1" baseline="-25000" dirty="0" smtClean="0"/>
              <a:t>2</a:t>
            </a:r>
            <a:r>
              <a:rPr lang="en-US" b="1" dirty="0" smtClean="0"/>
              <a:t>, </a:t>
            </a:r>
            <a:r>
              <a:rPr lang="en-US" b="1" dirty="0" err="1" smtClean="0"/>
              <a:t>NaOH</a:t>
            </a:r>
            <a:r>
              <a:rPr lang="en-US" b="1" dirty="0" smtClean="0"/>
              <a:t>, Fe</a:t>
            </a:r>
            <a:r>
              <a:rPr lang="en-US" b="1" baseline="-25000" dirty="0" smtClean="0"/>
              <a:t>2</a:t>
            </a:r>
            <a:r>
              <a:rPr lang="en-US" b="1" dirty="0" smtClean="0"/>
              <a:t>(SO</a:t>
            </a:r>
            <a:r>
              <a:rPr lang="en-US" b="1" baseline="-25000" dirty="0" smtClean="0"/>
              <a:t>4</a:t>
            </a:r>
            <a:r>
              <a:rPr lang="en-US" b="1" dirty="0" smtClean="0"/>
              <a:t>)</a:t>
            </a:r>
            <a:r>
              <a:rPr lang="en-US" b="1" baseline="-25000" dirty="0" smtClean="0"/>
              <a:t>3</a:t>
            </a:r>
            <a:r>
              <a:rPr lang="en-US" b="1" dirty="0" smtClean="0"/>
              <a:t>, CaCO</a:t>
            </a:r>
            <a:r>
              <a:rPr lang="en-US" b="1" baseline="-25000" dirty="0" smtClean="0"/>
              <a:t>3</a:t>
            </a:r>
            <a:r>
              <a:rPr lang="en-US" b="1" dirty="0" smtClean="0"/>
              <a:t>, Fe(NO</a:t>
            </a:r>
            <a:r>
              <a:rPr lang="en-US" b="1" baseline="-25000" dirty="0" smtClean="0"/>
              <a:t>3</a:t>
            </a:r>
            <a:r>
              <a:rPr lang="en-US" b="1" dirty="0" smtClean="0"/>
              <a:t>)</a:t>
            </a:r>
            <a:r>
              <a:rPr lang="en-US" b="1" baseline="-25000" dirty="0" smtClean="0"/>
              <a:t>3</a:t>
            </a:r>
            <a:endParaRPr lang="ru-RU" b="1" dirty="0" smtClean="0"/>
          </a:p>
          <a:p>
            <a:pPr>
              <a:buNone/>
            </a:pPr>
            <a:r>
              <a:rPr lang="uk-UA" b="1" dirty="0" smtClean="0"/>
              <a:t>Які з цих речовин реагують з гідроген хлоридом? Складіть рівняння відповідних реакцій.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pPr>
              <a:buNone/>
            </a:pPr>
            <a:r>
              <a:rPr lang="uk-UA" b="1" dirty="0" smtClean="0"/>
              <a:t>2) Складіть рівняння в молекулярній, повній та скороченій </a:t>
            </a:r>
            <a:r>
              <a:rPr lang="uk-UA" b="1" dirty="0" err="1" smtClean="0"/>
              <a:t>йонній</a:t>
            </a:r>
            <a:r>
              <a:rPr lang="uk-UA" b="1" dirty="0" smtClean="0"/>
              <a:t> формах між такими речовинами:</a:t>
            </a:r>
          </a:p>
          <a:p>
            <a:pPr marL="533400" indent="-457200">
              <a:buFont typeface="+mj-lt"/>
              <a:buAutoNum type="alphaLcParenR"/>
            </a:pPr>
            <a:r>
              <a:rPr lang="en-US" b="1" dirty="0" smtClean="0"/>
              <a:t>NH</a:t>
            </a:r>
            <a:r>
              <a:rPr lang="en-US" b="1" baseline="-25000" dirty="0" smtClean="0"/>
              <a:t>4</a:t>
            </a:r>
            <a:r>
              <a:rPr lang="en-US" b="1" dirty="0" smtClean="0"/>
              <a:t>Br </a:t>
            </a:r>
            <a:r>
              <a:rPr lang="uk-UA" b="1" i="1" dirty="0" smtClean="0"/>
              <a:t>і</a:t>
            </a:r>
            <a:r>
              <a:rPr lang="en-US" b="1" dirty="0" smtClean="0"/>
              <a:t>  </a:t>
            </a:r>
            <a:r>
              <a:rPr lang="en-US" b="1" dirty="0" err="1" smtClean="0"/>
              <a:t>NaOH</a:t>
            </a:r>
            <a:endParaRPr lang="ru-RU" dirty="0" smtClean="0"/>
          </a:p>
          <a:p>
            <a:pPr marL="533400" indent="-457200">
              <a:buFont typeface="+mj-lt"/>
              <a:buAutoNum type="alphaLcParenR"/>
            </a:pPr>
            <a:r>
              <a:rPr lang="en-US" b="1" dirty="0" smtClean="0"/>
              <a:t>(NH</a:t>
            </a:r>
            <a:r>
              <a:rPr lang="en-US" b="1" baseline="-25000" dirty="0" smtClean="0"/>
              <a:t>4</a:t>
            </a:r>
            <a:r>
              <a:rPr lang="en-US" b="1" dirty="0" smtClean="0"/>
              <a:t>)</a:t>
            </a:r>
            <a:r>
              <a:rPr lang="en-US" b="1" baseline="-25000" dirty="0" smtClean="0"/>
              <a:t>2</a:t>
            </a:r>
            <a:r>
              <a:rPr lang="en-US" b="1" dirty="0" smtClean="0"/>
              <a:t>CO</a:t>
            </a:r>
            <a:r>
              <a:rPr lang="en-US" b="1" baseline="-25000" dirty="0" smtClean="0"/>
              <a:t>3</a:t>
            </a:r>
            <a:r>
              <a:rPr lang="en-US" b="1" dirty="0" smtClean="0"/>
              <a:t> </a:t>
            </a:r>
            <a:r>
              <a:rPr lang="uk-UA" b="1" i="1" dirty="0" smtClean="0"/>
              <a:t>і</a:t>
            </a:r>
            <a:r>
              <a:rPr lang="uk-UA" b="1" dirty="0" smtClean="0"/>
              <a:t> </a:t>
            </a:r>
            <a:r>
              <a:rPr lang="en-US" b="1" dirty="0" smtClean="0"/>
              <a:t> </a:t>
            </a:r>
            <a:r>
              <a:rPr lang="en-US" b="1" dirty="0" err="1" smtClean="0"/>
              <a:t>HCl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i="1" dirty="0" smtClean="0"/>
              <a:t>Закріплення 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b="1" dirty="0" smtClean="0">
                <a:latin typeface="Montserrat" charset="-52"/>
                <a:hlinkClick r:id="rId2"/>
              </a:rPr>
              <a:t>Підручник</a:t>
            </a:r>
            <a:r>
              <a:rPr lang="uk-UA" b="1" dirty="0" smtClean="0">
                <a:latin typeface="Montserrat" charset="-52"/>
              </a:rPr>
              <a:t> (</a:t>
            </a:r>
            <a:r>
              <a:rPr lang="uk-UA" b="1" dirty="0" err="1" smtClean="0">
                <a:latin typeface="Montserrat" charset="-52"/>
              </a:rPr>
              <a:t>Попель</a:t>
            </a:r>
            <a:r>
              <a:rPr lang="uk-UA" b="1" dirty="0" smtClean="0">
                <a:latin typeface="Montserrat" charset="-52"/>
              </a:rPr>
              <a:t> П. П. Хімія 11 клас) </a:t>
            </a:r>
            <a:r>
              <a:rPr lang="uk-UA" b="1" dirty="0" smtClean="0">
                <a:latin typeface="Montserrat" charset="-52"/>
                <a:cs typeface="Arial"/>
              </a:rPr>
              <a:t>§ 18</a:t>
            </a:r>
          </a:p>
          <a:p>
            <a:r>
              <a:rPr lang="uk-UA" b="1" dirty="0" smtClean="0">
                <a:latin typeface="Montserrat" charset="-52"/>
                <a:cs typeface="Arial"/>
              </a:rPr>
              <a:t>Письмове завдання № 140, 142а с. 112:</a:t>
            </a:r>
          </a:p>
          <a:p>
            <a:endParaRPr lang="uk-UA" b="1" dirty="0" smtClean="0">
              <a:latin typeface="Montserrat" charset="-52"/>
              <a:cs typeface="Arial"/>
            </a:endParaRPr>
          </a:p>
          <a:p>
            <a:endParaRPr lang="uk-UA" b="1" dirty="0" smtClean="0">
              <a:latin typeface="Montserrat" charset="-52"/>
              <a:cs typeface="Arial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i="1" dirty="0" smtClean="0"/>
              <a:t>Домашнє завдання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33400" indent="-457200">
              <a:buFont typeface="+mj-lt"/>
              <a:buAutoNum type="arabicPeriod"/>
            </a:pPr>
            <a:r>
              <a:rPr lang="ru-RU" dirty="0" smtClean="0"/>
              <a:t>«</a:t>
            </a:r>
            <a:r>
              <a:rPr lang="ru-RU" dirty="0" err="1" smtClean="0"/>
              <a:t>Хімія</a:t>
            </a:r>
            <a:r>
              <a:rPr lang="ru-RU" dirty="0" smtClean="0"/>
              <a:t> (</a:t>
            </a:r>
            <a:r>
              <a:rPr lang="ru-RU" dirty="0" err="1" smtClean="0"/>
              <a:t>рівень</a:t>
            </a:r>
            <a:r>
              <a:rPr lang="ru-RU" dirty="0" smtClean="0"/>
              <a:t> стандарту)» </a:t>
            </a:r>
            <a:r>
              <a:rPr lang="ru-RU" dirty="0" err="1" smtClean="0"/>
              <a:t>підручник</a:t>
            </a:r>
            <a:r>
              <a:rPr lang="ru-RU" dirty="0" smtClean="0"/>
              <a:t> для 11 </a:t>
            </a:r>
            <a:r>
              <a:rPr lang="ru-RU" dirty="0" err="1" smtClean="0"/>
              <a:t>класу</a:t>
            </a:r>
            <a:r>
              <a:rPr lang="ru-RU" dirty="0" smtClean="0"/>
              <a:t> </a:t>
            </a:r>
            <a:r>
              <a:rPr lang="ru-RU" dirty="0" err="1" smtClean="0"/>
              <a:t>закладів</a:t>
            </a:r>
            <a:r>
              <a:rPr lang="ru-RU" dirty="0" smtClean="0"/>
              <a:t> </a:t>
            </a:r>
            <a:r>
              <a:rPr lang="ru-RU" dirty="0" err="1" smtClean="0"/>
              <a:t>загальної</a:t>
            </a:r>
            <a:r>
              <a:rPr lang="ru-RU" dirty="0" smtClean="0"/>
              <a:t> </a:t>
            </a:r>
            <a:r>
              <a:rPr lang="ru-RU" dirty="0" err="1" smtClean="0"/>
              <a:t>середньої</a:t>
            </a:r>
            <a:r>
              <a:rPr lang="ru-RU" dirty="0" smtClean="0"/>
              <a:t> </a:t>
            </a:r>
            <a:r>
              <a:rPr lang="ru-RU" dirty="0" err="1" smtClean="0"/>
              <a:t>освіти</a:t>
            </a:r>
            <a:r>
              <a:rPr lang="ru-RU" dirty="0" smtClean="0"/>
              <a:t> ﻿ </a:t>
            </a:r>
            <a:r>
              <a:rPr lang="ru-RU" dirty="0" err="1" smtClean="0"/>
              <a:t>Попель</a:t>
            </a:r>
            <a:r>
              <a:rPr lang="ru-RU" dirty="0" smtClean="0"/>
              <a:t> П. П., </a:t>
            </a:r>
            <a:r>
              <a:rPr lang="ru-RU" dirty="0" err="1" smtClean="0"/>
              <a:t>Крикля</a:t>
            </a:r>
            <a:r>
              <a:rPr lang="ru-RU" dirty="0" smtClean="0"/>
              <a:t> Л. С. </a:t>
            </a:r>
            <a:r>
              <a:rPr lang="en-US" dirty="0" smtClean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vse.ee/bwzw</a:t>
            </a:r>
            <a:endParaRPr lang="uk-UA" dirty="0" smtClean="0"/>
          </a:p>
          <a:p>
            <a:pPr marL="533400" indent="-457200">
              <a:buFont typeface="+mj-lt"/>
              <a:buAutoNum type="arabicPeriod"/>
            </a:pPr>
            <a:r>
              <a:rPr lang="en-US" dirty="0" smtClean="0"/>
              <a:t>«</a:t>
            </a:r>
            <a:r>
              <a:rPr lang="ru-RU" dirty="0" err="1" smtClean="0"/>
              <a:t>Хімія</a:t>
            </a:r>
            <a:r>
              <a:rPr lang="ru-RU" dirty="0" smtClean="0"/>
              <a:t> (</a:t>
            </a:r>
            <a:r>
              <a:rPr lang="ru-RU" dirty="0" err="1" smtClean="0"/>
              <a:t>рівень</a:t>
            </a:r>
            <a:r>
              <a:rPr lang="ru-RU" dirty="0" smtClean="0"/>
              <a:t> стандарту)» </a:t>
            </a:r>
            <a:r>
              <a:rPr lang="ru-RU" dirty="0" err="1" smtClean="0"/>
              <a:t>підручник</a:t>
            </a:r>
            <a:r>
              <a:rPr lang="ru-RU" dirty="0" smtClean="0"/>
              <a:t> для 11 </a:t>
            </a:r>
            <a:r>
              <a:rPr lang="ru-RU" dirty="0" err="1" smtClean="0"/>
              <a:t>класу</a:t>
            </a:r>
            <a:r>
              <a:rPr lang="ru-RU" dirty="0" smtClean="0"/>
              <a:t> </a:t>
            </a:r>
            <a:r>
              <a:rPr lang="ru-RU" dirty="0" err="1" smtClean="0"/>
              <a:t>закладів</a:t>
            </a:r>
            <a:r>
              <a:rPr lang="ru-RU" dirty="0" smtClean="0"/>
              <a:t> </a:t>
            </a:r>
            <a:r>
              <a:rPr lang="ru-RU" dirty="0" err="1" smtClean="0"/>
              <a:t>загальної</a:t>
            </a:r>
            <a:r>
              <a:rPr lang="ru-RU" dirty="0" smtClean="0"/>
              <a:t> </a:t>
            </a:r>
            <a:r>
              <a:rPr lang="ru-RU" dirty="0" err="1" smtClean="0"/>
              <a:t>середньої</a:t>
            </a:r>
            <a:r>
              <a:rPr lang="ru-RU" dirty="0" smtClean="0"/>
              <a:t> </a:t>
            </a:r>
            <a:r>
              <a:rPr lang="ru-RU" dirty="0" err="1" smtClean="0"/>
              <a:t>освіти</a:t>
            </a:r>
            <a:r>
              <a:rPr lang="ru-RU" dirty="0" smtClean="0"/>
              <a:t> ﻿ Ярошенко О. Г. </a:t>
            </a:r>
            <a:r>
              <a:rPr lang="en-US" dirty="0" smtClean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vse.ee/bwzx</a:t>
            </a:r>
            <a:endParaRPr lang="uk-UA" dirty="0" smtClean="0"/>
          </a:p>
          <a:p>
            <a:pPr marL="533400" indent="-457200">
              <a:buFont typeface="+mj-lt"/>
              <a:buAutoNum type="arabicPeriod"/>
            </a:pPr>
            <a:r>
              <a:rPr lang="ru-RU" dirty="0" smtClean="0"/>
              <a:t>Шаблон </a:t>
            </a:r>
            <a:r>
              <a:rPr lang="ru-RU" dirty="0" err="1" smtClean="0"/>
              <a:t>презентації</a:t>
            </a:r>
            <a:r>
              <a:rPr lang="ru-RU" dirty="0" smtClean="0"/>
              <a:t> </a:t>
            </a:r>
            <a:r>
              <a:rPr lang="ru-RU" dirty="0" smtClean="0"/>
              <a:t>сайт </a:t>
            </a:r>
            <a:r>
              <a:rPr lang="en-US" dirty="0" smtClean="0"/>
              <a:t>slidesmania.com</a:t>
            </a:r>
            <a:r>
              <a:rPr lang="uk-UA" dirty="0" smtClean="0"/>
              <a:t> </a:t>
            </a:r>
            <a:r>
              <a:rPr lang="en-US" dirty="0" smtClean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slidesmania.com/verde-amarelo-free-presentation-template/</a:t>
            </a:r>
            <a:r>
              <a:rPr lang="uk-UA" dirty="0" smtClean="0"/>
              <a:t> </a:t>
            </a:r>
          </a:p>
          <a:p>
            <a:pPr marL="533400" indent="-457200">
              <a:buFont typeface="+mj-lt"/>
              <a:buAutoNum type="arabicPeriod"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Перелік використаних джерел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idesMania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422</Words>
  <PresentationFormat>Произвольный</PresentationFormat>
  <Paragraphs>99</Paragraphs>
  <Slides>11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Abril Fatface</vt:lpstr>
      <vt:lpstr>Montserrat</vt:lpstr>
      <vt:lpstr>Handlee</vt:lpstr>
      <vt:lpstr>Barlow Condensed</vt:lpstr>
      <vt:lpstr>Calibri</vt:lpstr>
      <vt:lpstr>SlidesMania</vt:lpstr>
      <vt:lpstr>Сполуки неметалічних елементів з Гідрогеном</vt:lpstr>
      <vt:lpstr>Сполуки неметалічних елементів з Гідрогеном – молекулярні речовини із ковалентними зв’язками різного ступеня полярності.</vt:lpstr>
      <vt:lpstr>Формули та назви найпростіших бінарних сполук елементів з Гідрогеном</vt:lpstr>
      <vt:lpstr>Леткі сполуки Нітрогену, Сульфуру, Хлору з Гідрогеном</vt:lpstr>
      <vt:lpstr>Хімічні властивості водних розчинів   HCl  і H2S</vt:lpstr>
      <vt:lpstr>Хімічні властивості  HCl</vt:lpstr>
      <vt:lpstr>Хімічні властивості H2S</vt:lpstr>
      <vt:lpstr>Хімічні властивості водного розчину NH3</vt:lpstr>
      <vt:lpstr>Закріплення </vt:lpstr>
      <vt:lpstr>Домашнє завдання</vt:lpstr>
      <vt:lpstr>Перелік використаних джерел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КАРБОНОВІ КИСЛОТИ</dc:title>
  <dc:creator>Олег</dc:creator>
  <cp:lastModifiedBy>Black.User</cp:lastModifiedBy>
  <cp:revision>35</cp:revision>
  <dcterms:modified xsi:type="dcterms:W3CDTF">2023-08-03T14:08:42Z</dcterms:modified>
</cp:coreProperties>
</file>