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21"/>
  </p:notesMasterIdLst>
  <p:sldIdLst>
    <p:sldId id="256" r:id="rId2"/>
    <p:sldId id="257" r:id="rId3"/>
    <p:sldId id="258" r:id="rId4"/>
    <p:sldId id="259" r:id="rId5"/>
    <p:sldId id="260" r:id="rId6"/>
    <p:sldId id="262" r:id="rId7"/>
    <p:sldId id="263" r:id="rId8"/>
    <p:sldId id="264" r:id="rId9"/>
    <p:sldId id="261" r:id="rId10"/>
    <p:sldId id="265" r:id="rId11"/>
    <p:sldId id="266" r:id="rId12"/>
    <p:sldId id="267" r:id="rId13"/>
    <p:sldId id="269" r:id="rId14"/>
    <p:sldId id="270" r:id="rId15"/>
    <p:sldId id="271" r:id="rId16"/>
    <p:sldId id="273" r:id="rId17"/>
    <p:sldId id="274" r:id="rId18"/>
    <p:sldId id="275" r:id="rId19"/>
    <p:sldId id="276" r:id="rId20"/>
  </p:sldIdLst>
  <p:sldSz cx="9144000" cy="5143500" type="screen16x9"/>
  <p:notesSz cx="6858000" cy="9144000"/>
  <p:defaultTextStyle>
    <a:defPPr>
      <a:defRPr lang="ru-RU"/>
    </a:defPPr>
    <a:lvl1pPr algn="l" rtl="0" eaLnBrk="0" fontAlgn="base" hangingPunct="0">
      <a:spcBef>
        <a:spcPct val="0"/>
      </a:spcBef>
      <a:spcAft>
        <a:spcPct val="0"/>
      </a:spcAft>
      <a:defRPr sz="3200" kern="1200">
        <a:solidFill>
          <a:srgbClr val="003366"/>
        </a:solidFill>
        <a:latin typeface="Arial" panose="020B0604020202020204" pitchFamily="34" charset="0"/>
        <a:ea typeface="+mn-ea"/>
        <a:cs typeface="+mn-cs"/>
      </a:defRPr>
    </a:lvl1pPr>
    <a:lvl2pPr marL="457200" algn="l" rtl="0" eaLnBrk="0" fontAlgn="base" hangingPunct="0">
      <a:spcBef>
        <a:spcPct val="0"/>
      </a:spcBef>
      <a:spcAft>
        <a:spcPct val="0"/>
      </a:spcAft>
      <a:defRPr sz="3200" kern="1200">
        <a:solidFill>
          <a:srgbClr val="003366"/>
        </a:solidFill>
        <a:latin typeface="Arial" panose="020B0604020202020204" pitchFamily="34" charset="0"/>
        <a:ea typeface="+mn-ea"/>
        <a:cs typeface="+mn-cs"/>
      </a:defRPr>
    </a:lvl2pPr>
    <a:lvl3pPr marL="914400" algn="l" rtl="0" eaLnBrk="0" fontAlgn="base" hangingPunct="0">
      <a:spcBef>
        <a:spcPct val="0"/>
      </a:spcBef>
      <a:spcAft>
        <a:spcPct val="0"/>
      </a:spcAft>
      <a:defRPr sz="3200" kern="1200">
        <a:solidFill>
          <a:srgbClr val="003366"/>
        </a:solidFill>
        <a:latin typeface="Arial" panose="020B0604020202020204" pitchFamily="34" charset="0"/>
        <a:ea typeface="+mn-ea"/>
        <a:cs typeface="+mn-cs"/>
      </a:defRPr>
    </a:lvl3pPr>
    <a:lvl4pPr marL="1371600" algn="l" rtl="0" eaLnBrk="0" fontAlgn="base" hangingPunct="0">
      <a:spcBef>
        <a:spcPct val="0"/>
      </a:spcBef>
      <a:spcAft>
        <a:spcPct val="0"/>
      </a:spcAft>
      <a:defRPr sz="3200" kern="1200">
        <a:solidFill>
          <a:srgbClr val="003366"/>
        </a:solidFill>
        <a:latin typeface="Arial" panose="020B0604020202020204" pitchFamily="34" charset="0"/>
        <a:ea typeface="+mn-ea"/>
        <a:cs typeface="+mn-cs"/>
      </a:defRPr>
    </a:lvl4pPr>
    <a:lvl5pPr marL="1828800" algn="l" rtl="0" eaLnBrk="0" fontAlgn="base" hangingPunct="0">
      <a:spcBef>
        <a:spcPct val="0"/>
      </a:spcBef>
      <a:spcAft>
        <a:spcPct val="0"/>
      </a:spcAft>
      <a:defRPr sz="3200" kern="1200">
        <a:solidFill>
          <a:srgbClr val="003366"/>
        </a:solidFill>
        <a:latin typeface="Arial" panose="020B0604020202020204" pitchFamily="34" charset="0"/>
        <a:ea typeface="+mn-ea"/>
        <a:cs typeface="+mn-cs"/>
      </a:defRPr>
    </a:lvl5pPr>
    <a:lvl6pPr marL="2286000" algn="l" defTabSz="914400" rtl="0" eaLnBrk="1" latinLnBrk="0" hangingPunct="1">
      <a:defRPr sz="3200" kern="1200">
        <a:solidFill>
          <a:srgbClr val="003366"/>
        </a:solidFill>
        <a:latin typeface="Arial" panose="020B0604020202020204" pitchFamily="34" charset="0"/>
        <a:ea typeface="+mn-ea"/>
        <a:cs typeface="+mn-cs"/>
      </a:defRPr>
    </a:lvl6pPr>
    <a:lvl7pPr marL="2743200" algn="l" defTabSz="914400" rtl="0" eaLnBrk="1" latinLnBrk="0" hangingPunct="1">
      <a:defRPr sz="3200" kern="1200">
        <a:solidFill>
          <a:srgbClr val="003366"/>
        </a:solidFill>
        <a:latin typeface="Arial" panose="020B0604020202020204" pitchFamily="34" charset="0"/>
        <a:ea typeface="+mn-ea"/>
        <a:cs typeface="+mn-cs"/>
      </a:defRPr>
    </a:lvl7pPr>
    <a:lvl8pPr marL="3200400" algn="l" defTabSz="914400" rtl="0" eaLnBrk="1" latinLnBrk="0" hangingPunct="1">
      <a:defRPr sz="3200" kern="1200">
        <a:solidFill>
          <a:srgbClr val="003366"/>
        </a:solidFill>
        <a:latin typeface="Arial" panose="020B0604020202020204" pitchFamily="34" charset="0"/>
        <a:ea typeface="+mn-ea"/>
        <a:cs typeface="+mn-cs"/>
      </a:defRPr>
    </a:lvl8pPr>
    <a:lvl9pPr marL="3657600" algn="l" defTabSz="914400" rtl="0" eaLnBrk="1" latinLnBrk="0" hangingPunct="1">
      <a:defRPr sz="3200" kern="1200">
        <a:solidFill>
          <a:srgbClr val="003366"/>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7B00"/>
    <a:srgbClr val="704300"/>
    <a:srgbClr val="2E0000"/>
    <a:srgbClr val="321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01" y="53"/>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b069768ad8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b069768ad8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b069768ad8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gb069768ad8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b069768ad8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b069768ad8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b069768ad8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b069768ad8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b069768ad8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b069768ad8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b069768ad8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b069768ad8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b069768ad8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b069768ad8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b069768ad8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b069768ad8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b069768ad8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b069768ad8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b069768ad8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b069768ad8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b069768ad8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b069768ad8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b069768ad8_0_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b069768ad8_0_1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b069768ad8_0_1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b069768ad8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b069768ad8_0_1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b069768ad8_0_1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b069768ad8_0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b069768ad8_0_1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b069768ad8_0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b069768ad8_0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597819"/>
            <a:ext cx="7772400" cy="1102519"/>
          </a:xfrm>
        </p:spPr>
        <p:txBody>
          <a:bodyPr/>
          <a:lstStyle/>
          <a:p>
            <a:r>
              <a:rPr lang="uk-UA"/>
              <a:t>Клацніть, щоб редагувати стиль зразка заголовка</a:t>
            </a:r>
            <a:endParaRPr lang="en-US"/>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uk-UA"/>
              <a:t>Клацніть, щоб редагувати стиль зразка підзаголовка</a:t>
            </a:r>
            <a:endParaRPr lang="en-US"/>
          </a:p>
        </p:txBody>
      </p:sp>
      <p:sp>
        <p:nvSpPr>
          <p:cNvPr id="4" name="Rectangle 4">
            <a:extLst>
              <a:ext uri="{FF2B5EF4-FFF2-40B4-BE49-F238E27FC236}">
                <a16:creationId xmlns:a16="http://schemas.microsoft.com/office/drawing/2014/main" id="{B737CCF9-90AF-404D-9D2F-51BBF15F6DF6}"/>
              </a:ext>
            </a:extLst>
          </p:cNvPr>
          <p:cNvSpPr>
            <a:spLocks noGrp="1" noChangeArrowheads="1"/>
          </p:cNvSpPr>
          <p:nvPr>
            <p:ph type="dt" sz="half" idx="10"/>
          </p:nvPr>
        </p:nvSpPr>
        <p:spPr>
          <a:ln/>
        </p:spPr>
        <p:txBody>
          <a:bodyPr/>
          <a:lstStyle>
            <a:lvl1pPr>
              <a:defRPr/>
            </a:lvl1pPr>
          </a:lstStyle>
          <a:p>
            <a:pPr>
              <a:defRPr/>
            </a:pPr>
            <a:endParaRPr lang="ru-RU"/>
          </a:p>
        </p:txBody>
      </p:sp>
      <p:sp>
        <p:nvSpPr>
          <p:cNvPr id="5" name="Rectangle 5">
            <a:extLst>
              <a:ext uri="{FF2B5EF4-FFF2-40B4-BE49-F238E27FC236}">
                <a16:creationId xmlns:a16="http://schemas.microsoft.com/office/drawing/2014/main" id="{14ECD70E-1411-4D73-B753-7C38FD2F90AE}"/>
              </a:ext>
            </a:extLst>
          </p:cNvPr>
          <p:cNvSpPr>
            <a:spLocks noGrp="1" noChangeArrowheads="1"/>
          </p:cNvSpPr>
          <p:nvPr>
            <p:ph type="ftr" sz="quarter" idx="11"/>
          </p:nvPr>
        </p:nvSpPr>
        <p:spPr>
          <a:ln/>
        </p:spPr>
        <p:txBody>
          <a:bodyPr/>
          <a:lstStyle>
            <a:lvl1pPr>
              <a:defRPr/>
            </a:lvl1pPr>
          </a:lstStyle>
          <a:p>
            <a:pPr>
              <a:defRPr/>
            </a:pPr>
            <a:r>
              <a:rPr lang="ru-RU"/>
              <a:t>Жукова О.В. Новоукраїнська ЗШ №8 м. Новоукраїнки, Кіровоградська обл.</a:t>
            </a:r>
          </a:p>
        </p:txBody>
      </p:sp>
      <p:sp>
        <p:nvSpPr>
          <p:cNvPr id="6" name="Rectangle 6">
            <a:extLst>
              <a:ext uri="{FF2B5EF4-FFF2-40B4-BE49-F238E27FC236}">
                <a16:creationId xmlns:a16="http://schemas.microsoft.com/office/drawing/2014/main" id="{0C705E78-A042-415C-BE20-4C581FF0206F}"/>
              </a:ext>
            </a:extLst>
          </p:cNvPr>
          <p:cNvSpPr>
            <a:spLocks noGrp="1" noChangeArrowheads="1"/>
          </p:cNvSpPr>
          <p:nvPr>
            <p:ph type="sldNum" sz="quarter" idx="12"/>
          </p:nvPr>
        </p:nvSpPr>
        <p:spPr>
          <a:ln/>
        </p:spPr>
        <p:txBody>
          <a:bodyPr/>
          <a:lstStyle>
            <a:lvl1pPr>
              <a:defRPr/>
            </a:lvl1pPr>
          </a:lstStyle>
          <a:p>
            <a:pPr marL="0" lvl="0" indent="0" algn="r" rtl="0">
              <a:spcBef>
                <a:spcPts val="0"/>
              </a:spcBef>
              <a:spcAft>
                <a:spcPts val="0"/>
              </a:spcAft>
              <a:buNone/>
            </a:pPr>
            <a:fld id="{00000000-1234-1234-1234-123412341234}" type="slidenum">
              <a:rPr lang="ru" smtClean="0"/>
              <a:t>‹№›</a:t>
            </a:fld>
            <a:endParaRPr lang="ru"/>
          </a:p>
        </p:txBody>
      </p:sp>
    </p:spTree>
    <p:extLst>
      <p:ext uri="{BB962C8B-B14F-4D97-AF65-F5344CB8AC3E}">
        <p14:creationId xmlns:p14="http://schemas.microsoft.com/office/powerpoint/2010/main" val="266930451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a:t>Клацніть, щоб редагувати стиль зразка заголовка</a:t>
            </a:r>
            <a:endParaRPr lang="en-US"/>
          </a:p>
        </p:txBody>
      </p:sp>
      <p:sp>
        <p:nvSpPr>
          <p:cNvPr id="3" name="Содержимое 2"/>
          <p:cNvSpPr>
            <a:spLocks noGrp="1"/>
          </p:cNvSpPr>
          <p:nvPr>
            <p:ph idx="1"/>
          </p:nvPr>
        </p:nvSpPr>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a:p>
        </p:txBody>
      </p:sp>
      <p:sp>
        <p:nvSpPr>
          <p:cNvPr id="4" name="Rectangle 4">
            <a:extLst>
              <a:ext uri="{FF2B5EF4-FFF2-40B4-BE49-F238E27FC236}">
                <a16:creationId xmlns:a16="http://schemas.microsoft.com/office/drawing/2014/main" id="{924CFDD9-DF78-4354-AA8E-65FEA96E5E78}"/>
              </a:ext>
            </a:extLst>
          </p:cNvPr>
          <p:cNvSpPr>
            <a:spLocks noGrp="1" noChangeArrowheads="1"/>
          </p:cNvSpPr>
          <p:nvPr>
            <p:ph type="dt" sz="half" idx="10"/>
          </p:nvPr>
        </p:nvSpPr>
        <p:spPr>
          <a:ln/>
        </p:spPr>
        <p:txBody>
          <a:bodyPr/>
          <a:lstStyle>
            <a:lvl1pPr>
              <a:defRPr/>
            </a:lvl1pPr>
          </a:lstStyle>
          <a:p>
            <a:pPr>
              <a:defRPr/>
            </a:pPr>
            <a:endParaRPr lang="ru-RU"/>
          </a:p>
        </p:txBody>
      </p:sp>
      <p:sp>
        <p:nvSpPr>
          <p:cNvPr id="5" name="Rectangle 5">
            <a:extLst>
              <a:ext uri="{FF2B5EF4-FFF2-40B4-BE49-F238E27FC236}">
                <a16:creationId xmlns:a16="http://schemas.microsoft.com/office/drawing/2014/main" id="{1F5FED74-4C15-46C0-92C5-6E926760BD57}"/>
              </a:ext>
            </a:extLst>
          </p:cNvPr>
          <p:cNvSpPr>
            <a:spLocks noGrp="1" noChangeArrowheads="1"/>
          </p:cNvSpPr>
          <p:nvPr>
            <p:ph type="ftr" sz="quarter" idx="11"/>
          </p:nvPr>
        </p:nvSpPr>
        <p:spPr>
          <a:ln/>
        </p:spPr>
        <p:txBody>
          <a:bodyPr/>
          <a:lstStyle>
            <a:lvl1pPr>
              <a:defRPr/>
            </a:lvl1pPr>
          </a:lstStyle>
          <a:p>
            <a:pPr>
              <a:defRPr/>
            </a:pPr>
            <a:r>
              <a:rPr lang="ru-RU"/>
              <a:t>Жукова О.В. Новоукраїнська ЗШ №8 м. Новоукраїнки, Кіровоградська обл.</a:t>
            </a:r>
          </a:p>
        </p:txBody>
      </p:sp>
      <p:sp>
        <p:nvSpPr>
          <p:cNvPr id="6" name="Rectangle 6">
            <a:extLst>
              <a:ext uri="{FF2B5EF4-FFF2-40B4-BE49-F238E27FC236}">
                <a16:creationId xmlns:a16="http://schemas.microsoft.com/office/drawing/2014/main" id="{A852CB2D-32FA-4349-B9E9-364FE7C16FAA}"/>
              </a:ext>
            </a:extLst>
          </p:cNvPr>
          <p:cNvSpPr>
            <a:spLocks noGrp="1" noChangeArrowheads="1"/>
          </p:cNvSpPr>
          <p:nvPr>
            <p:ph type="sldNum" sz="quarter" idx="12"/>
          </p:nvPr>
        </p:nvSpPr>
        <p:spPr>
          <a:ln/>
        </p:spPr>
        <p:txBody>
          <a:bodyPr/>
          <a:lstStyle>
            <a:lvl1pPr>
              <a:defRPr/>
            </a:lvl1pPr>
          </a:lstStyle>
          <a:p>
            <a:pPr marL="0" lvl="0" indent="0" algn="r" rtl="0">
              <a:spcBef>
                <a:spcPts val="0"/>
              </a:spcBef>
              <a:spcAft>
                <a:spcPts val="0"/>
              </a:spcAft>
              <a:buNone/>
            </a:pPr>
            <a:fld id="{00000000-1234-1234-1234-123412341234}" type="slidenum">
              <a:rPr lang="ru" smtClean="0"/>
              <a:t>‹№›</a:t>
            </a:fld>
            <a:endParaRPr lang="ru"/>
          </a:p>
        </p:txBody>
      </p:sp>
    </p:spTree>
    <p:extLst>
      <p:ext uri="{BB962C8B-B14F-4D97-AF65-F5344CB8AC3E}">
        <p14:creationId xmlns:p14="http://schemas.microsoft.com/office/powerpoint/2010/main" val="1264673781"/>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76"/>
            <a:ext cx="7772400" cy="1021556"/>
          </a:xfrm>
        </p:spPr>
        <p:txBody>
          <a:bodyPr anchor="t"/>
          <a:lstStyle>
            <a:lvl1pPr algn="l">
              <a:defRPr sz="3000" b="1" cap="all"/>
            </a:lvl1pPr>
          </a:lstStyle>
          <a:p>
            <a:r>
              <a:rPr lang="uk-UA"/>
              <a:t>Клацніть, щоб редагувати стиль зразка заголовка</a:t>
            </a:r>
            <a:endParaRPr lang="en-US"/>
          </a:p>
        </p:txBody>
      </p:sp>
      <p:sp>
        <p:nvSpPr>
          <p:cNvPr id="3" name="Текст 2"/>
          <p:cNvSpPr>
            <a:spLocks noGrp="1"/>
          </p:cNvSpPr>
          <p:nvPr>
            <p:ph type="body" idx="1"/>
          </p:nvPr>
        </p:nvSpPr>
        <p:spPr>
          <a:xfrm>
            <a:off x="722313" y="2180035"/>
            <a:ext cx="7772400" cy="1125140"/>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uk-UA"/>
              <a:t>Клацніть, щоб відредагувати стилі зразків тексту</a:t>
            </a:r>
          </a:p>
        </p:txBody>
      </p:sp>
      <p:sp>
        <p:nvSpPr>
          <p:cNvPr id="4" name="Rectangle 4">
            <a:extLst>
              <a:ext uri="{FF2B5EF4-FFF2-40B4-BE49-F238E27FC236}">
                <a16:creationId xmlns:a16="http://schemas.microsoft.com/office/drawing/2014/main" id="{9C637C19-A753-4751-B4EB-9BC3B8C9C9B2}"/>
              </a:ext>
            </a:extLst>
          </p:cNvPr>
          <p:cNvSpPr>
            <a:spLocks noGrp="1" noChangeArrowheads="1"/>
          </p:cNvSpPr>
          <p:nvPr>
            <p:ph type="dt" sz="half" idx="10"/>
          </p:nvPr>
        </p:nvSpPr>
        <p:spPr>
          <a:ln/>
        </p:spPr>
        <p:txBody>
          <a:bodyPr/>
          <a:lstStyle>
            <a:lvl1pPr>
              <a:defRPr/>
            </a:lvl1pPr>
          </a:lstStyle>
          <a:p>
            <a:pPr>
              <a:defRPr/>
            </a:pPr>
            <a:endParaRPr lang="ru-RU"/>
          </a:p>
        </p:txBody>
      </p:sp>
      <p:sp>
        <p:nvSpPr>
          <p:cNvPr id="5" name="Rectangle 5">
            <a:extLst>
              <a:ext uri="{FF2B5EF4-FFF2-40B4-BE49-F238E27FC236}">
                <a16:creationId xmlns:a16="http://schemas.microsoft.com/office/drawing/2014/main" id="{FA1B1074-A33F-49A2-BF6D-A412C6E4D272}"/>
              </a:ext>
            </a:extLst>
          </p:cNvPr>
          <p:cNvSpPr>
            <a:spLocks noGrp="1" noChangeArrowheads="1"/>
          </p:cNvSpPr>
          <p:nvPr>
            <p:ph type="ftr" sz="quarter" idx="11"/>
          </p:nvPr>
        </p:nvSpPr>
        <p:spPr>
          <a:ln/>
        </p:spPr>
        <p:txBody>
          <a:bodyPr/>
          <a:lstStyle>
            <a:lvl1pPr>
              <a:defRPr/>
            </a:lvl1pPr>
          </a:lstStyle>
          <a:p>
            <a:pPr>
              <a:defRPr/>
            </a:pPr>
            <a:r>
              <a:rPr lang="ru-RU"/>
              <a:t>Жукова О.В. Новоукраїнська ЗШ №8 м. Новоукраїнки, Кіровоградська обл.</a:t>
            </a:r>
          </a:p>
        </p:txBody>
      </p:sp>
      <p:sp>
        <p:nvSpPr>
          <p:cNvPr id="6" name="Rectangle 6">
            <a:extLst>
              <a:ext uri="{FF2B5EF4-FFF2-40B4-BE49-F238E27FC236}">
                <a16:creationId xmlns:a16="http://schemas.microsoft.com/office/drawing/2014/main" id="{D6257AAF-CA65-41CC-B019-7808957513A0}"/>
              </a:ext>
            </a:extLst>
          </p:cNvPr>
          <p:cNvSpPr>
            <a:spLocks noGrp="1" noChangeArrowheads="1"/>
          </p:cNvSpPr>
          <p:nvPr>
            <p:ph type="sldNum" sz="quarter" idx="12"/>
          </p:nvPr>
        </p:nvSpPr>
        <p:spPr>
          <a:ln/>
        </p:spPr>
        <p:txBody>
          <a:bodyPr/>
          <a:lstStyle>
            <a:lvl1pPr>
              <a:defRPr/>
            </a:lvl1pPr>
          </a:lstStyle>
          <a:p>
            <a:pPr marL="0" lvl="0" indent="0" algn="r" rtl="0">
              <a:spcBef>
                <a:spcPts val="0"/>
              </a:spcBef>
              <a:spcAft>
                <a:spcPts val="0"/>
              </a:spcAft>
              <a:buNone/>
            </a:pPr>
            <a:fld id="{00000000-1234-1234-1234-123412341234}" type="slidenum">
              <a:rPr lang="ru" smtClean="0"/>
              <a:t>‹№›</a:t>
            </a:fld>
            <a:endParaRPr lang="ru"/>
          </a:p>
        </p:txBody>
      </p:sp>
    </p:spTree>
    <p:extLst>
      <p:ext uri="{BB962C8B-B14F-4D97-AF65-F5344CB8AC3E}">
        <p14:creationId xmlns:p14="http://schemas.microsoft.com/office/powerpoint/2010/main" val="151242740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a:t>Клацніть, щоб редагувати стиль зразка заголовка</a:t>
            </a:r>
            <a:endParaRPr lang="en-US"/>
          </a:p>
        </p:txBody>
      </p:sp>
      <p:sp>
        <p:nvSpPr>
          <p:cNvPr id="3" name="Содержимое 2"/>
          <p:cNvSpPr>
            <a:spLocks noGrp="1"/>
          </p:cNvSpPr>
          <p:nvPr>
            <p:ph sz="half" idx="1"/>
          </p:nvPr>
        </p:nvSpPr>
        <p:spPr>
          <a:xfrm>
            <a:off x="457200" y="1200151"/>
            <a:ext cx="403860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a:p>
        </p:txBody>
      </p:sp>
      <p:sp>
        <p:nvSpPr>
          <p:cNvPr id="4" name="Содержимое 3"/>
          <p:cNvSpPr>
            <a:spLocks noGrp="1"/>
          </p:cNvSpPr>
          <p:nvPr>
            <p:ph sz="half" idx="2"/>
          </p:nvPr>
        </p:nvSpPr>
        <p:spPr>
          <a:xfrm>
            <a:off x="4648200" y="1200151"/>
            <a:ext cx="4038600" cy="339447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a:p>
        </p:txBody>
      </p:sp>
      <p:sp>
        <p:nvSpPr>
          <p:cNvPr id="5" name="Rectangle 4">
            <a:extLst>
              <a:ext uri="{FF2B5EF4-FFF2-40B4-BE49-F238E27FC236}">
                <a16:creationId xmlns:a16="http://schemas.microsoft.com/office/drawing/2014/main" id="{0CA80747-1C6E-4D5D-BF63-B567F245C8A5}"/>
              </a:ext>
            </a:extLst>
          </p:cNvPr>
          <p:cNvSpPr>
            <a:spLocks noGrp="1" noChangeArrowheads="1"/>
          </p:cNvSpPr>
          <p:nvPr>
            <p:ph type="dt" sz="half" idx="10"/>
          </p:nvPr>
        </p:nvSpPr>
        <p:spPr>
          <a:ln/>
        </p:spPr>
        <p:txBody>
          <a:bodyPr/>
          <a:lstStyle>
            <a:lvl1pPr>
              <a:defRPr/>
            </a:lvl1pPr>
          </a:lstStyle>
          <a:p>
            <a:pPr>
              <a:defRPr/>
            </a:pPr>
            <a:endParaRPr lang="ru-RU"/>
          </a:p>
        </p:txBody>
      </p:sp>
      <p:sp>
        <p:nvSpPr>
          <p:cNvPr id="6" name="Rectangle 5">
            <a:extLst>
              <a:ext uri="{FF2B5EF4-FFF2-40B4-BE49-F238E27FC236}">
                <a16:creationId xmlns:a16="http://schemas.microsoft.com/office/drawing/2014/main" id="{C9B2F344-2E63-4B97-A876-1B90B6DA5AC8}"/>
              </a:ext>
            </a:extLst>
          </p:cNvPr>
          <p:cNvSpPr>
            <a:spLocks noGrp="1" noChangeArrowheads="1"/>
          </p:cNvSpPr>
          <p:nvPr>
            <p:ph type="ftr" sz="quarter" idx="11"/>
          </p:nvPr>
        </p:nvSpPr>
        <p:spPr>
          <a:ln/>
        </p:spPr>
        <p:txBody>
          <a:bodyPr/>
          <a:lstStyle>
            <a:lvl1pPr>
              <a:defRPr/>
            </a:lvl1pPr>
          </a:lstStyle>
          <a:p>
            <a:pPr>
              <a:defRPr/>
            </a:pPr>
            <a:r>
              <a:rPr lang="ru-RU"/>
              <a:t>Жукова О.В. Новоукраїнська ЗШ №8 м. Новоукраїнки, Кіровоградська обл.</a:t>
            </a:r>
          </a:p>
        </p:txBody>
      </p:sp>
      <p:sp>
        <p:nvSpPr>
          <p:cNvPr id="7" name="Rectangle 6">
            <a:extLst>
              <a:ext uri="{FF2B5EF4-FFF2-40B4-BE49-F238E27FC236}">
                <a16:creationId xmlns:a16="http://schemas.microsoft.com/office/drawing/2014/main" id="{2B45DAAC-CEE7-4E27-8162-1E39140E7CFB}"/>
              </a:ext>
            </a:extLst>
          </p:cNvPr>
          <p:cNvSpPr>
            <a:spLocks noGrp="1" noChangeArrowheads="1"/>
          </p:cNvSpPr>
          <p:nvPr>
            <p:ph type="sldNum" sz="quarter" idx="12"/>
          </p:nvPr>
        </p:nvSpPr>
        <p:spPr>
          <a:ln/>
        </p:spPr>
        <p:txBody>
          <a:bodyPr/>
          <a:lstStyle>
            <a:lvl1pPr>
              <a:defRPr/>
            </a:lvl1pPr>
          </a:lstStyle>
          <a:p>
            <a:pPr marL="0" lvl="0" indent="0" algn="r" rtl="0">
              <a:spcBef>
                <a:spcPts val="0"/>
              </a:spcBef>
              <a:spcAft>
                <a:spcPts val="0"/>
              </a:spcAft>
              <a:buNone/>
            </a:pPr>
            <a:fld id="{00000000-1234-1234-1234-123412341234}" type="slidenum">
              <a:rPr lang="ru" smtClean="0"/>
              <a:t>‹№›</a:t>
            </a:fld>
            <a:endParaRPr lang="ru"/>
          </a:p>
        </p:txBody>
      </p:sp>
    </p:spTree>
    <p:extLst>
      <p:ext uri="{BB962C8B-B14F-4D97-AF65-F5344CB8AC3E}">
        <p14:creationId xmlns:p14="http://schemas.microsoft.com/office/powerpoint/2010/main" val="288302817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uk-UA"/>
              <a:t>Клацніть, щоб редагувати стиль зразка заголовка</a:t>
            </a:r>
            <a:endParaRPr lang="en-US"/>
          </a:p>
        </p:txBody>
      </p:sp>
      <p:sp>
        <p:nvSpPr>
          <p:cNvPr id="3" name="Текст 2"/>
          <p:cNvSpPr>
            <a:spLocks noGrp="1"/>
          </p:cNvSpPr>
          <p:nvPr>
            <p:ph type="body" idx="1"/>
          </p:nvPr>
        </p:nvSpPr>
        <p:spPr>
          <a:xfrm>
            <a:off x="457200" y="1151335"/>
            <a:ext cx="4040188"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uk-UA"/>
              <a:t>Клацніть, щоб відредагувати стилі зразків тексту</a:t>
            </a:r>
          </a:p>
        </p:txBody>
      </p:sp>
      <p:sp>
        <p:nvSpPr>
          <p:cNvPr id="4" name="Содержимое 3"/>
          <p:cNvSpPr>
            <a:spLocks noGrp="1"/>
          </p:cNvSpPr>
          <p:nvPr>
            <p:ph sz="half" idx="2"/>
          </p:nvPr>
        </p:nvSpPr>
        <p:spPr>
          <a:xfrm>
            <a:off x="457200" y="1631156"/>
            <a:ext cx="4040188"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uk-UA"/>
              <a:t>Клацніть, щоб відредагувати стилі зразків тексту</a:t>
            </a:r>
          </a:p>
        </p:txBody>
      </p:sp>
      <p:sp>
        <p:nvSpPr>
          <p:cNvPr id="6" name="Содержимое 5"/>
          <p:cNvSpPr>
            <a:spLocks noGrp="1"/>
          </p:cNvSpPr>
          <p:nvPr>
            <p:ph sz="quarter" idx="4"/>
          </p:nvPr>
        </p:nvSpPr>
        <p:spPr>
          <a:xfrm>
            <a:off x="4645026" y="1631156"/>
            <a:ext cx="4041775" cy="2963466"/>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a:p>
        </p:txBody>
      </p:sp>
      <p:sp>
        <p:nvSpPr>
          <p:cNvPr id="7" name="Rectangle 4">
            <a:extLst>
              <a:ext uri="{FF2B5EF4-FFF2-40B4-BE49-F238E27FC236}">
                <a16:creationId xmlns:a16="http://schemas.microsoft.com/office/drawing/2014/main" id="{371EADDE-E38E-42E7-94B6-176352BE6EB1}"/>
              </a:ext>
            </a:extLst>
          </p:cNvPr>
          <p:cNvSpPr>
            <a:spLocks noGrp="1" noChangeArrowheads="1"/>
          </p:cNvSpPr>
          <p:nvPr>
            <p:ph type="dt" sz="half" idx="10"/>
          </p:nvPr>
        </p:nvSpPr>
        <p:spPr>
          <a:ln/>
        </p:spPr>
        <p:txBody>
          <a:bodyPr/>
          <a:lstStyle>
            <a:lvl1pPr>
              <a:defRPr/>
            </a:lvl1pPr>
          </a:lstStyle>
          <a:p>
            <a:pPr>
              <a:defRPr/>
            </a:pPr>
            <a:endParaRPr lang="ru-RU"/>
          </a:p>
        </p:txBody>
      </p:sp>
      <p:sp>
        <p:nvSpPr>
          <p:cNvPr id="8" name="Rectangle 5">
            <a:extLst>
              <a:ext uri="{FF2B5EF4-FFF2-40B4-BE49-F238E27FC236}">
                <a16:creationId xmlns:a16="http://schemas.microsoft.com/office/drawing/2014/main" id="{A81554B0-E112-4EBD-BEDF-ABC5F06C2A35}"/>
              </a:ext>
            </a:extLst>
          </p:cNvPr>
          <p:cNvSpPr>
            <a:spLocks noGrp="1" noChangeArrowheads="1"/>
          </p:cNvSpPr>
          <p:nvPr>
            <p:ph type="ftr" sz="quarter" idx="11"/>
          </p:nvPr>
        </p:nvSpPr>
        <p:spPr>
          <a:ln/>
        </p:spPr>
        <p:txBody>
          <a:bodyPr/>
          <a:lstStyle>
            <a:lvl1pPr>
              <a:defRPr/>
            </a:lvl1pPr>
          </a:lstStyle>
          <a:p>
            <a:pPr>
              <a:defRPr/>
            </a:pPr>
            <a:r>
              <a:rPr lang="ru-RU"/>
              <a:t>Жукова О.В. Новоукраїнська ЗШ №8 м. Новоукраїнки, Кіровоградська обл.</a:t>
            </a:r>
          </a:p>
        </p:txBody>
      </p:sp>
      <p:sp>
        <p:nvSpPr>
          <p:cNvPr id="9" name="Rectangle 6">
            <a:extLst>
              <a:ext uri="{FF2B5EF4-FFF2-40B4-BE49-F238E27FC236}">
                <a16:creationId xmlns:a16="http://schemas.microsoft.com/office/drawing/2014/main" id="{58CC9574-8885-4999-8F92-DD668DD91ED1}"/>
              </a:ext>
            </a:extLst>
          </p:cNvPr>
          <p:cNvSpPr>
            <a:spLocks noGrp="1" noChangeArrowheads="1"/>
          </p:cNvSpPr>
          <p:nvPr>
            <p:ph type="sldNum" sz="quarter" idx="12"/>
          </p:nvPr>
        </p:nvSpPr>
        <p:spPr>
          <a:ln/>
        </p:spPr>
        <p:txBody>
          <a:bodyPr/>
          <a:lstStyle>
            <a:lvl1pPr>
              <a:defRPr/>
            </a:lvl1pPr>
          </a:lstStyle>
          <a:p>
            <a:pPr marL="0" lvl="0" indent="0" algn="r" rtl="0">
              <a:spcBef>
                <a:spcPts val="0"/>
              </a:spcBef>
              <a:spcAft>
                <a:spcPts val="0"/>
              </a:spcAft>
              <a:buNone/>
            </a:pPr>
            <a:fld id="{00000000-1234-1234-1234-123412341234}" type="slidenum">
              <a:rPr lang="ru" smtClean="0"/>
              <a:t>‹№›</a:t>
            </a:fld>
            <a:endParaRPr lang="ru"/>
          </a:p>
        </p:txBody>
      </p:sp>
    </p:spTree>
    <p:extLst>
      <p:ext uri="{BB962C8B-B14F-4D97-AF65-F5344CB8AC3E}">
        <p14:creationId xmlns:p14="http://schemas.microsoft.com/office/powerpoint/2010/main" val="1001261938"/>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a:t>Клацніть, щоб редагувати стиль зразка заголовка</a:t>
            </a:r>
            <a:endParaRPr lang="en-US"/>
          </a:p>
        </p:txBody>
      </p:sp>
      <p:sp>
        <p:nvSpPr>
          <p:cNvPr id="3" name="Rectangle 4">
            <a:extLst>
              <a:ext uri="{FF2B5EF4-FFF2-40B4-BE49-F238E27FC236}">
                <a16:creationId xmlns:a16="http://schemas.microsoft.com/office/drawing/2014/main" id="{6FF2CE44-9304-4F2E-93DA-F3FC31F9486D}"/>
              </a:ext>
            </a:extLst>
          </p:cNvPr>
          <p:cNvSpPr>
            <a:spLocks noGrp="1" noChangeArrowheads="1"/>
          </p:cNvSpPr>
          <p:nvPr>
            <p:ph type="dt" sz="half" idx="10"/>
          </p:nvPr>
        </p:nvSpPr>
        <p:spPr>
          <a:ln/>
        </p:spPr>
        <p:txBody>
          <a:bodyPr/>
          <a:lstStyle>
            <a:lvl1pPr>
              <a:defRPr/>
            </a:lvl1pPr>
          </a:lstStyle>
          <a:p>
            <a:pPr>
              <a:defRPr/>
            </a:pPr>
            <a:endParaRPr lang="ru-RU"/>
          </a:p>
        </p:txBody>
      </p:sp>
      <p:sp>
        <p:nvSpPr>
          <p:cNvPr id="4" name="Rectangle 5">
            <a:extLst>
              <a:ext uri="{FF2B5EF4-FFF2-40B4-BE49-F238E27FC236}">
                <a16:creationId xmlns:a16="http://schemas.microsoft.com/office/drawing/2014/main" id="{E15F02F1-18A7-4F41-82C7-594C9FC6E0E4}"/>
              </a:ext>
            </a:extLst>
          </p:cNvPr>
          <p:cNvSpPr>
            <a:spLocks noGrp="1" noChangeArrowheads="1"/>
          </p:cNvSpPr>
          <p:nvPr>
            <p:ph type="ftr" sz="quarter" idx="11"/>
          </p:nvPr>
        </p:nvSpPr>
        <p:spPr>
          <a:ln/>
        </p:spPr>
        <p:txBody>
          <a:bodyPr/>
          <a:lstStyle>
            <a:lvl1pPr>
              <a:defRPr/>
            </a:lvl1pPr>
          </a:lstStyle>
          <a:p>
            <a:pPr>
              <a:defRPr/>
            </a:pPr>
            <a:r>
              <a:rPr lang="ru-RU"/>
              <a:t>Жукова О.В. Новоукраїнська ЗШ №8 м. Новоукраїнки, Кіровоградська обл.</a:t>
            </a:r>
          </a:p>
        </p:txBody>
      </p:sp>
      <p:sp>
        <p:nvSpPr>
          <p:cNvPr id="5" name="Rectangle 6">
            <a:extLst>
              <a:ext uri="{FF2B5EF4-FFF2-40B4-BE49-F238E27FC236}">
                <a16:creationId xmlns:a16="http://schemas.microsoft.com/office/drawing/2014/main" id="{59FE27CB-7C1C-407D-B14F-0B4E0B73DE92}"/>
              </a:ext>
            </a:extLst>
          </p:cNvPr>
          <p:cNvSpPr>
            <a:spLocks noGrp="1" noChangeArrowheads="1"/>
          </p:cNvSpPr>
          <p:nvPr>
            <p:ph type="sldNum" sz="quarter" idx="12"/>
          </p:nvPr>
        </p:nvSpPr>
        <p:spPr>
          <a:ln/>
        </p:spPr>
        <p:txBody>
          <a:bodyPr/>
          <a:lstStyle>
            <a:lvl1pPr>
              <a:defRPr/>
            </a:lvl1pPr>
          </a:lstStyle>
          <a:p>
            <a:pPr marL="0" lvl="0" indent="0" algn="r" rtl="0">
              <a:spcBef>
                <a:spcPts val="0"/>
              </a:spcBef>
              <a:spcAft>
                <a:spcPts val="0"/>
              </a:spcAft>
              <a:buNone/>
            </a:pPr>
            <a:fld id="{00000000-1234-1234-1234-123412341234}" type="slidenum">
              <a:rPr lang="ru" smtClean="0"/>
              <a:t>‹№›</a:t>
            </a:fld>
            <a:endParaRPr lang="ru"/>
          </a:p>
        </p:txBody>
      </p:sp>
    </p:spTree>
    <p:extLst>
      <p:ext uri="{BB962C8B-B14F-4D97-AF65-F5344CB8AC3E}">
        <p14:creationId xmlns:p14="http://schemas.microsoft.com/office/powerpoint/2010/main" val="4033699255"/>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5BB11818-37C7-4442-BDD4-A435C1D999C6}"/>
              </a:ext>
            </a:extLst>
          </p:cNvPr>
          <p:cNvSpPr>
            <a:spLocks noGrp="1" noChangeArrowheads="1"/>
          </p:cNvSpPr>
          <p:nvPr>
            <p:ph type="dt" sz="half" idx="10"/>
          </p:nvPr>
        </p:nvSpPr>
        <p:spPr>
          <a:ln/>
        </p:spPr>
        <p:txBody>
          <a:bodyPr/>
          <a:lstStyle>
            <a:lvl1pPr>
              <a:defRPr/>
            </a:lvl1pPr>
          </a:lstStyle>
          <a:p>
            <a:pPr>
              <a:defRPr/>
            </a:pPr>
            <a:endParaRPr lang="ru-RU"/>
          </a:p>
        </p:txBody>
      </p:sp>
      <p:sp>
        <p:nvSpPr>
          <p:cNvPr id="3" name="Rectangle 5">
            <a:extLst>
              <a:ext uri="{FF2B5EF4-FFF2-40B4-BE49-F238E27FC236}">
                <a16:creationId xmlns:a16="http://schemas.microsoft.com/office/drawing/2014/main" id="{62180F5B-C1F7-4011-BB04-60C0EE1173BD}"/>
              </a:ext>
            </a:extLst>
          </p:cNvPr>
          <p:cNvSpPr>
            <a:spLocks noGrp="1" noChangeArrowheads="1"/>
          </p:cNvSpPr>
          <p:nvPr>
            <p:ph type="ftr" sz="quarter" idx="11"/>
          </p:nvPr>
        </p:nvSpPr>
        <p:spPr>
          <a:ln/>
        </p:spPr>
        <p:txBody>
          <a:bodyPr/>
          <a:lstStyle>
            <a:lvl1pPr>
              <a:defRPr/>
            </a:lvl1pPr>
          </a:lstStyle>
          <a:p>
            <a:pPr>
              <a:defRPr/>
            </a:pPr>
            <a:r>
              <a:rPr lang="ru-RU"/>
              <a:t>Жукова О.В. Новоукраїнська ЗШ №8 м. Новоукраїнки, Кіровоградська обл.</a:t>
            </a:r>
          </a:p>
        </p:txBody>
      </p:sp>
      <p:sp>
        <p:nvSpPr>
          <p:cNvPr id="4" name="Rectangle 6">
            <a:extLst>
              <a:ext uri="{FF2B5EF4-FFF2-40B4-BE49-F238E27FC236}">
                <a16:creationId xmlns:a16="http://schemas.microsoft.com/office/drawing/2014/main" id="{4A3E5888-2EEC-44C8-9BA7-3F5B23E9BA2F}"/>
              </a:ext>
            </a:extLst>
          </p:cNvPr>
          <p:cNvSpPr>
            <a:spLocks noGrp="1" noChangeArrowheads="1"/>
          </p:cNvSpPr>
          <p:nvPr>
            <p:ph type="sldNum" sz="quarter" idx="12"/>
          </p:nvPr>
        </p:nvSpPr>
        <p:spPr>
          <a:ln/>
        </p:spPr>
        <p:txBody>
          <a:bodyPr/>
          <a:lstStyle>
            <a:lvl1pPr>
              <a:defRPr/>
            </a:lvl1pPr>
          </a:lstStyle>
          <a:p>
            <a:pPr marL="0" lvl="0" indent="0" algn="r" rtl="0">
              <a:spcBef>
                <a:spcPts val="0"/>
              </a:spcBef>
              <a:spcAft>
                <a:spcPts val="0"/>
              </a:spcAft>
              <a:buNone/>
            </a:pPr>
            <a:fld id="{00000000-1234-1234-1234-123412341234}" type="slidenum">
              <a:rPr lang="ru" smtClean="0"/>
              <a:t>‹№›</a:t>
            </a:fld>
            <a:endParaRPr lang="ru"/>
          </a:p>
        </p:txBody>
      </p:sp>
    </p:spTree>
    <p:extLst>
      <p:ext uri="{BB962C8B-B14F-4D97-AF65-F5344CB8AC3E}">
        <p14:creationId xmlns:p14="http://schemas.microsoft.com/office/powerpoint/2010/main" val="375101467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1500" b="1"/>
            </a:lvl1pPr>
          </a:lstStyle>
          <a:p>
            <a:r>
              <a:rPr lang="uk-UA"/>
              <a:t>Клацніть, щоб редагувати стиль зразка заголовка</a:t>
            </a:r>
            <a:endParaRPr lang="en-US"/>
          </a:p>
        </p:txBody>
      </p:sp>
      <p:sp>
        <p:nvSpPr>
          <p:cNvPr id="3" name="Содержимое 2"/>
          <p:cNvSpPr>
            <a:spLocks noGrp="1"/>
          </p:cNvSpPr>
          <p:nvPr>
            <p:ph idx="1"/>
          </p:nvPr>
        </p:nvSpPr>
        <p:spPr>
          <a:xfrm>
            <a:off x="3575050" y="204788"/>
            <a:ext cx="5111750" cy="438983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a:p>
        </p:txBody>
      </p:sp>
      <p:sp>
        <p:nvSpPr>
          <p:cNvPr id="4" name="Текст 3"/>
          <p:cNvSpPr>
            <a:spLocks noGrp="1"/>
          </p:cNvSpPr>
          <p:nvPr>
            <p:ph type="body" sz="half" idx="2"/>
          </p:nvPr>
        </p:nvSpPr>
        <p:spPr>
          <a:xfrm>
            <a:off x="457201" y="1076326"/>
            <a:ext cx="3008313" cy="351829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uk-UA"/>
              <a:t>Клацніть, щоб відредагувати стилі зразків тексту</a:t>
            </a:r>
          </a:p>
        </p:txBody>
      </p:sp>
      <p:sp>
        <p:nvSpPr>
          <p:cNvPr id="5" name="Rectangle 4">
            <a:extLst>
              <a:ext uri="{FF2B5EF4-FFF2-40B4-BE49-F238E27FC236}">
                <a16:creationId xmlns:a16="http://schemas.microsoft.com/office/drawing/2014/main" id="{C4D31509-03E6-4DBC-8B53-9A16F24B7C19}"/>
              </a:ext>
            </a:extLst>
          </p:cNvPr>
          <p:cNvSpPr>
            <a:spLocks noGrp="1" noChangeArrowheads="1"/>
          </p:cNvSpPr>
          <p:nvPr>
            <p:ph type="dt" sz="half" idx="10"/>
          </p:nvPr>
        </p:nvSpPr>
        <p:spPr>
          <a:ln/>
        </p:spPr>
        <p:txBody>
          <a:bodyPr/>
          <a:lstStyle>
            <a:lvl1pPr>
              <a:defRPr/>
            </a:lvl1pPr>
          </a:lstStyle>
          <a:p>
            <a:pPr>
              <a:defRPr/>
            </a:pPr>
            <a:endParaRPr lang="ru-RU"/>
          </a:p>
        </p:txBody>
      </p:sp>
      <p:sp>
        <p:nvSpPr>
          <p:cNvPr id="6" name="Rectangle 5">
            <a:extLst>
              <a:ext uri="{FF2B5EF4-FFF2-40B4-BE49-F238E27FC236}">
                <a16:creationId xmlns:a16="http://schemas.microsoft.com/office/drawing/2014/main" id="{F790820C-5247-4AA7-A980-BF7EEF92CADC}"/>
              </a:ext>
            </a:extLst>
          </p:cNvPr>
          <p:cNvSpPr>
            <a:spLocks noGrp="1" noChangeArrowheads="1"/>
          </p:cNvSpPr>
          <p:nvPr>
            <p:ph type="ftr" sz="quarter" idx="11"/>
          </p:nvPr>
        </p:nvSpPr>
        <p:spPr>
          <a:ln/>
        </p:spPr>
        <p:txBody>
          <a:bodyPr/>
          <a:lstStyle>
            <a:lvl1pPr>
              <a:defRPr/>
            </a:lvl1pPr>
          </a:lstStyle>
          <a:p>
            <a:pPr>
              <a:defRPr/>
            </a:pPr>
            <a:r>
              <a:rPr lang="ru-RU"/>
              <a:t>Жукова О.В. Новоукраїнська ЗШ №8 м. Новоукраїнки, Кіровоградська обл.</a:t>
            </a:r>
          </a:p>
        </p:txBody>
      </p:sp>
      <p:sp>
        <p:nvSpPr>
          <p:cNvPr id="7" name="Rectangle 6">
            <a:extLst>
              <a:ext uri="{FF2B5EF4-FFF2-40B4-BE49-F238E27FC236}">
                <a16:creationId xmlns:a16="http://schemas.microsoft.com/office/drawing/2014/main" id="{33C476F9-9224-4526-AEE7-3771DF046771}"/>
              </a:ext>
            </a:extLst>
          </p:cNvPr>
          <p:cNvSpPr>
            <a:spLocks noGrp="1" noChangeArrowheads="1"/>
          </p:cNvSpPr>
          <p:nvPr>
            <p:ph type="sldNum" sz="quarter" idx="12"/>
          </p:nvPr>
        </p:nvSpPr>
        <p:spPr>
          <a:ln/>
        </p:spPr>
        <p:txBody>
          <a:bodyPr/>
          <a:lstStyle>
            <a:lvl1pPr>
              <a:defRPr/>
            </a:lvl1pPr>
          </a:lstStyle>
          <a:p>
            <a:pPr marL="0" lvl="0" indent="0" algn="r" rtl="0">
              <a:spcBef>
                <a:spcPts val="0"/>
              </a:spcBef>
              <a:spcAft>
                <a:spcPts val="0"/>
              </a:spcAft>
              <a:buNone/>
            </a:pPr>
            <a:fld id="{00000000-1234-1234-1234-123412341234}" type="slidenum">
              <a:rPr lang="ru" smtClean="0"/>
              <a:t>‹№›</a:t>
            </a:fld>
            <a:endParaRPr lang="ru"/>
          </a:p>
        </p:txBody>
      </p:sp>
    </p:spTree>
    <p:extLst>
      <p:ext uri="{BB962C8B-B14F-4D97-AF65-F5344CB8AC3E}">
        <p14:creationId xmlns:p14="http://schemas.microsoft.com/office/powerpoint/2010/main" val="2076495345"/>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1500" b="1"/>
            </a:lvl1pPr>
          </a:lstStyle>
          <a:p>
            <a:r>
              <a:rPr lang="uk-UA"/>
              <a:t>Клацніть, щоб редагувати стиль зразка заголовка</a:t>
            </a:r>
            <a:endParaRPr lang="en-US"/>
          </a:p>
        </p:txBody>
      </p:sp>
      <p:sp>
        <p:nvSpPr>
          <p:cNvPr id="3" name="Рисунок 2"/>
          <p:cNvSpPr>
            <a:spLocks noGrp="1"/>
          </p:cNvSpPr>
          <p:nvPr>
            <p:ph type="pic" idx="1"/>
          </p:nvPr>
        </p:nvSpPr>
        <p:spPr>
          <a:xfrm>
            <a:off x="1792288" y="459581"/>
            <a:ext cx="5486400" cy="30861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uk-UA" noProof="0"/>
              <a:t>Клацніть піктограму, щоб додати зображення</a:t>
            </a:r>
            <a:endParaRPr lang="en-US" noProof="0"/>
          </a:p>
        </p:txBody>
      </p:sp>
      <p:sp>
        <p:nvSpPr>
          <p:cNvPr id="4" name="Текст 3"/>
          <p:cNvSpPr>
            <a:spLocks noGrp="1"/>
          </p:cNvSpPr>
          <p:nvPr>
            <p:ph type="body" sz="half" idx="2"/>
          </p:nvPr>
        </p:nvSpPr>
        <p:spPr>
          <a:xfrm>
            <a:off x="1792288" y="4025503"/>
            <a:ext cx="5486400" cy="603647"/>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uk-UA"/>
              <a:t>Клацніть, щоб відредагувати стилі зразків тексту</a:t>
            </a:r>
          </a:p>
        </p:txBody>
      </p:sp>
      <p:sp>
        <p:nvSpPr>
          <p:cNvPr id="5" name="Rectangle 4">
            <a:extLst>
              <a:ext uri="{FF2B5EF4-FFF2-40B4-BE49-F238E27FC236}">
                <a16:creationId xmlns:a16="http://schemas.microsoft.com/office/drawing/2014/main" id="{1F04C985-BE15-42A6-BEF0-17370C12187A}"/>
              </a:ext>
            </a:extLst>
          </p:cNvPr>
          <p:cNvSpPr>
            <a:spLocks noGrp="1" noChangeArrowheads="1"/>
          </p:cNvSpPr>
          <p:nvPr>
            <p:ph type="dt" sz="half" idx="10"/>
          </p:nvPr>
        </p:nvSpPr>
        <p:spPr>
          <a:ln/>
        </p:spPr>
        <p:txBody>
          <a:bodyPr/>
          <a:lstStyle>
            <a:lvl1pPr>
              <a:defRPr/>
            </a:lvl1pPr>
          </a:lstStyle>
          <a:p>
            <a:pPr>
              <a:defRPr/>
            </a:pPr>
            <a:endParaRPr lang="ru-RU"/>
          </a:p>
        </p:txBody>
      </p:sp>
      <p:sp>
        <p:nvSpPr>
          <p:cNvPr id="6" name="Rectangle 5">
            <a:extLst>
              <a:ext uri="{FF2B5EF4-FFF2-40B4-BE49-F238E27FC236}">
                <a16:creationId xmlns:a16="http://schemas.microsoft.com/office/drawing/2014/main" id="{3AD0E7EE-9D35-41D6-AE5E-76461DFEF2A6}"/>
              </a:ext>
            </a:extLst>
          </p:cNvPr>
          <p:cNvSpPr>
            <a:spLocks noGrp="1" noChangeArrowheads="1"/>
          </p:cNvSpPr>
          <p:nvPr>
            <p:ph type="ftr" sz="quarter" idx="11"/>
          </p:nvPr>
        </p:nvSpPr>
        <p:spPr>
          <a:ln/>
        </p:spPr>
        <p:txBody>
          <a:bodyPr/>
          <a:lstStyle>
            <a:lvl1pPr>
              <a:defRPr/>
            </a:lvl1pPr>
          </a:lstStyle>
          <a:p>
            <a:pPr>
              <a:defRPr/>
            </a:pPr>
            <a:r>
              <a:rPr lang="ru-RU"/>
              <a:t>Жукова О.В. Новоукраїнська ЗШ №8 м. Новоукраїнки, Кіровоградська обл.</a:t>
            </a:r>
          </a:p>
        </p:txBody>
      </p:sp>
      <p:sp>
        <p:nvSpPr>
          <p:cNvPr id="7" name="Rectangle 6">
            <a:extLst>
              <a:ext uri="{FF2B5EF4-FFF2-40B4-BE49-F238E27FC236}">
                <a16:creationId xmlns:a16="http://schemas.microsoft.com/office/drawing/2014/main" id="{A266F0A7-D366-4D79-A715-4F020D58158B}"/>
              </a:ext>
            </a:extLst>
          </p:cNvPr>
          <p:cNvSpPr>
            <a:spLocks noGrp="1" noChangeArrowheads="1"/>
          </p:cNvSpPr>
          <p:nvPr>
            <p:ph type="sldNum" sz="quarter" idx="12"/>
          </p:nvPr>
        </p:nvSpPr>
        <p:spPr>
          <a:ln/>
        </p:spPr>
        <p:txBody>
          <a:bodyPr/>
          <a:lstStyle>
            <a:lvl1pPr>
              <a:defRPr/>
            </a:lvl1pPr>
          </a:lstStyle>
          <a:p>
            <a:pPr marL="0" lvl="0" indent="0" algn="r" rtl="0">
              <a:spcBef>
                <a:spcPts val="0"/>
              </a:spcBef>
              <a:spcAft>
                <a:spcPts val="0"/>
              </a:spcAft>
              <a:buNone/>
            </a:pPr>
            <a:fld id="{00000000-1234-1234-1234-123412341234}" type="slidenum">
              <a:rPr lang="ru" smtClean="0"/>
              <a:t>‹№›</a:t>
            </a:fld>
            <a:endParaRPr lang="ru"/>
          </a:p>
        </p:txBody>
      </p:sp>
    </p:spTree>
    <p:extLst>
      <p:ext uri="{BB962C8B-B14F-4D97-AF65-F5344CB8AC3E}">
        <p14:creationId xmlns:p14="http://schemas.microsoft.com/office/powerpoint/2010/main" val="3806619595"/>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a:t>Клацніть, щоб редагувати стиль зразка заголовка</a:t>
            </a:r>
            <a:endParaRPr lang="en-US"/>
          </a:p>
        </p:txBody>
      </p:sp>
      <p:sp>
        <p:nvSpPr>
          <p:cNvPr id="3" name="Вертикальный текст 2"/>
          <p:cNvSpPr>
            <a:spLocks noGrp="1"/>
          </p:cNvSpPr>
          <p:nvPr>
            <p:ph type="body" orient="vert" idx="1"/>
          </p:nvPr>
        </p:nvSpPr>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a:p>
        </p:txBody>
      </p:sp>
      <p:sp>
        <p:nvSpPr>
          <p:cNvPr id="4" name="Rectangle 4">
            <a:extLst>
              <a:ext uri="{FF2B5EF4-FFF2-40B4-BE49-F238E27FC236}">
                <a16:creationId xmlns:a16="http://schemas.microsoft.com/office/drawing/2014/main" id="{11DFB005-FDCD-47D1-ADEF-4297AB467BF7}"/>
              </a:ext>
            </a:extLst>
          </p:cNvPr>
          <p:cNvSpPr>
            <a:spLocks noGrp="1" noChangeArrowheads="1"/>
          </p:cNvSpPr>
          <p:nvPr>
            <p:ph type="dt" sz="half" idx="10"/>
          </p:nvPr>
        </p:nvSpPr>
        <p:spPr>
          <a:ln/>
        </p:spPr>
        <p:txBody>
          <a:bodyPr/>
          <a:lstStyle>
            <a:lvl1pPr>
              <a:defRPr/>
            </a:lvl1pPr>
          </a:lstStyle>
          <a:p>
            <a:pPr>
              <a:defRPr/>
            </a:pPr>
            <a:endParaRPr lang="ru-RU"/>
          </a:p>
        </p:txBody>
      </p:sp>
      <p:sp>
        <p:nvSpPr>
          <p:cNvPr id="5" name="Rectangle 5">
            <a:extLst>
              <a:ext uri="{FF2B5EF4-FFF2-40B4-BE49-F238E27FC236}">
                <a16:creationId xmlns:a16="http://schemas.microsoft.com/office/drawing/2014/main" id="{12EE522A-42F9-45F6-BC5F-89131B978E72}"/>
              </a:ext>
            </a:extLst>
          </p:cNvPr>
          <p:cNvSpPr>
            <a:spLocks noGrp="1" noChangeArrowheads="1"/>
          </p:cNvSpPr>
          <p:nvPr>
            <p:ph type="ftr" sz="quarter" idx="11"/>
          </p:nvPr>
        </p:nvSpPr>
        <p:spPr>
          <a:ln/>
        </p:spPr>
        <p:txBody>
          <a:bodyPr/>
          <a:lstStyle>
            <a:lvl1pPr>
              <a:defRPr/>
            </a:lvl1pPr>
          </a:lstStyle>
          <a:p>
            <a:pPr>
              <a:defRPr/>
            </a:pPr>
            <a:r>
              <a:rPr lang="ru-RU"/>
              <a:t>Жукова О.В. Новоукраїнська ЗШ №8 м. Новоукраїнки, Кіровоградська обл.</a:t>
            </a:r>
          </a:p>
        </p:txBody>
      </p:sp>
      <p:sp>
        <p:nvSpPr>
          <p:cNvPr id="6" name="Rectangle 6">
            <a:extLst>
              <a:ext uri="{FF2B5EF4-FFF2-40B4-BE49-F238E27FC236}">
                <a16:creationId xmlns:a16="http://schemas.microsoft.com/office/drawing/2014/main" id="{AB861081-064B-40F1-826A-306D2F542561}"/>
              </a:ext>
            </a:extLst>
          </p:cNvPr>
          <p:cNvSpPr>
            <a:spLocks noGrp="1" noChangeArrowheads="1"/>
          </p:cNvSpPr>
          <p:nvPr>
            <p:ph type="sldNum" sz="quarter" idx="12"/>
          </p:nvPr>
        </p:nvSpPr>
        <p:spPr>
          <a:ln/>
        </p:spPr>
        <p:txBody>
          <a:bodyPr/>
          <a:lstStyle>
            <a:lvl1pPr>
              <a:defRPr/>
            </a:lvl1pPr>
          </a:lstStyle>
          <a:p>
            <a:pPr marL="0" lvl="0" indent="0" algn="r" rtl="0">
              <a:spcBef>
                <a:spcPts val="0"/>
              </a:spcBef>
              <a:spcAft>
                <a:spcPts val="0"/>
              </a:spcAft>
              <a:buNone/>
            </a:pPr>
            <a:fld id="{00000000-1234-1234-1234-123412341234}" type="slidenum">
              <a:rPr lang="ru" smtClean="0"/>
              <a:t>‹№›</a:t>
            </a:fld>
            <a:endParaRPr lang="ru"/>
          </a:p>
        </p:txBody>
      </p:sp>
    </p:spTree>
    <p:extLst>
      <p:ext uri="{BB962C8B-B14F-4D97-AF65-F5344CB8AC3E}">
        <p14:creationId xmlns:p14="http://schemas.microsoft.com/office/powerpoint/2010/main" val="191971432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05979"/>
            <a:ext cx="2057400" cy="4388644"/>
          </a:xfrm>
        </p:spPr>
        <p:txBody>
          <a:bodyPr vert="eaVert"/>
          <a:lstStyle/>
          <a:p>
            <a:r>
              <a:rPr lang="uk-UA"/>
              <a:t>Клацніть, щоб редагувати стиль зразка заголовка</a:t>
            </a:r>
            <a:endParaRPr lang="en-US"/>
          </a:p>
        </p:txBody>
      </p:sp>
      <p:sp>
        <p:nvSpPr>
          <p:cNvPr id="3" name="Вертикальный текст 2"/>
          <p:cNvSpPr>
            <a:spLocks noGrp="1"/>
          </p:cNvSpPr>
          <p:nvPr>
            <p:ph type="body" orient="vert" idx="1"/>
          </p:nvPr>
        </p:nvSpPr>
        <p:spPr>
          <a:xfrm>
            <a:off x="457200" y="205979"/>
            <a:ext cx="6019800" cy="4388644"/>
          </a:xfrm>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a:p>
        </p:txBody>
      </p:sp>
      <p:sp>
        <p:nvSpPr>
          <p:cNvPr id="4" name="Rectangle 4">
            <a:extLst>
              <a:ext uri="{FF2B5EF4-FFF2-40B4-BE49-F238E27FC236}">
                <a16:creationId xmlns:a16="http://schemas.microsoft.com/office/drawing/2014/main" id="{B3AE2A24-206A-4F51-94F8-F7F4F44BCDFE}"/>
              </a:ext>
            </a:extLst>
          </p:cNvPr>
          <p:cNvSpPr>
            <a:spLocks noGrp="1" noChangeArrowheads="1"/>
          </p:cNvSpPr>
          <p:nvPr>
            <p:ph type="dt" sz="half" idx="10"/>
          </p:nvPr>
        </p:nvSpPr>
        <p:spPr>
          <a:ln/>
        </p:spPr>
        <p:txBody>
          <a:bodyPr/>
          <a:lstStyle>
            <a:lvl1pPr>
              <a:defRPr/>
            </a:lvl1pPr>
          </a:lstStyle>
          <a:p>
            <a:pPr>
              <a:defRPr/>
            </a:pPr>
            <a:endParaRPr lang="ru-RU"/>
          </a:p>
        </p:txBody>
      </p:sp>
      <p:sp>
        <p:nvSpPr>
          <p:cNvPr id="5" name="Rectangle 5">
            <a:extLst>
              <a:ext uri="{FF2B5EF4-FFF2-40B4-BE49-F238E27FC236}">
                <a16:creationId xmlns:a16="http://schemas.microsoft.com/office/drawing/2014/main" id="{D83D836A-727B-454E-95DC-14DEAEA40A77}"/>
              </a:ext>
            </a:extLst>
          </p:cNvPr>
          <p:cNvSpPr>
            <a:spLocks noGrp="1" noChangeArrowheads="1"/>
          </p:cNvSpPr>
          <p:nvPr>
            <p:ph type="ftr" sz="quarter" idx="11"/>
          </p:nvPr>
        </p:nvSpPr>
        <p:spPr>
          <a:ln/>
        </p:spPr>
        <p:txBody>
          <a:bodyPr/>
          <a:lstStyle>
            <a:lvl1pPr>
              <a:defRPr/>
            </a:lvl1pPr>
          </a:lstStyle>
          <a:p>
            <a:pPr>
              <a:defRPr/>
            </a:pPr>
            <a:r>
              <a:rPr lang="ru-RU"/>
              <a:t>Жукова О.В. Новоукраїнська ЗШ №8 м. Новоукраїнки, Кіровоградська обл.</a:t>
            </a:r>
          </a:p>
        </p:txBody>
      </p:sp>
      <p:sp>
        <p:nvSpPr>
          <p:cNvPr id="6" name="Rectangle 6">
            <a:extLst>
              <a:ext uri="{FF2B5EF4-FFF2-40B4-BE49-F238E27FC236}">
                <a16:creationId xmlns:a16="http://schemas.microsoft.com/office/drawing/2014/main" id="{1A30CBBB-3F4D-4850-B18E-24663CDC54F3}"/>
              </a:ext>
            </a:extLst>
          </p:cNvPr>
          <p:cNvSpPr>
            <a:spLocks noGrp="1" noChangeArrowheads="1"/>
          </p:cNvSpPr>
          <p:nvPr>
            <p:ph type="sldNum" sz="quarter" idx="12"/>
          </p:nvPr>
        </p:nvSpPr>
        <p:spPr>
          <a:ln/>
        </p:spPr>
        <p:txBody>
          <a:bodyPr/>
          <a:lstStyle>
            <a:lvl1pPr>
              <a:defRPr/>
            </a:lvl1pPr>
          </a:lstStyle>
          <a:p>
            <a:pPr marL="0" lvl="0" indent="0" algn="r" rtl="0">
              <a:spcBef>
                <a:spcPts val="0"/>
              </a:spcBef>
              <a:spcAft>
                <a:spcPts val="0"/>
              </a:spcAft>
              <a:buNone/>
            </a:pPr>
            <a:fld id="{00000000-1234-1234-1234-123412341234}" type="slidenum">
              <a:rPr lang="ru" smtClean="0"/>
              <a:t>‹№›</a:t>
            </a:fld>
            <a:endParaRPr lang="ru"/>
          </a:p>
        </p:txBody>
      </p:sp>
    </p:spTree>
    <p:extLst>
      <p:ext uri="{BB962C8B-B14F-4D97-AF65-F5344CB8AC3E}">
        <p14:creationId xmlns:p14="http://schemas.microsoft.com/office/powerpoint/2010/main" val="263108561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extLst>
      <p:ext uri="{BB962C8B-B14F-4D97-AF65-F5344CB8AC3E}">
        <p14:creationId xmlns:p14="http://schemas.microsoft.com/office/powerpoint/2010/main" val="2373807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E55059C-26F3-47E6-A0DA-EEFF8AFE4DB1}"/>
              </a:ext>
            </a:extLst>
          </p:cNvPr>
          <p:cNvSpPr>
            <a:spLocks noGrp="1" noChangeArrowheads="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a:t>Образец заголовка</a:t>
            </a:r>
          </a:p>
        </p:txBody>
      </p:sp>
      <p:sp>
        <p:nvSpPr>
          <p:cNvPr id="1027" name="Rectangle 3">
            <a:extLst>
              <a:ext uri="{FF2B5EF4-FFF2-40B4-BE49-F238E27FC236}">
                <a16:creationId xmlns:a16="http://schemas.microsoft.com/office/drawing/2014/main" id="{0D389B99-07CB-4121-ADD8-B4D77ECF0076}"/>
              </a:ext>
            </a:extLst>
          </p:cNvPr>
          <p:cNvSpPr>
            <a:spLocks noGrp="1" noChangeArrowheads="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p>
        </p:txBody>
      </p:sp>
      <p:sp>
        <p:nvSpPr>
          <p:cNvPr id="1028" name="Rectangle 4">
            <a:extLst>
              <a:ext uri="{FF2B5EF4-FFF2-40B4-BE49-F238E27FC236}">
                <a16:creationId xmlns:a16="http://schemas.microsoft.com/office/drawing/2014/main" id="{BC401EAA-71B2-452B-A4E0-BD95D0DC4FFE}"/>
              </a:ext>
            </a:extLst>
          </p:cNvPr>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50">
                <a:solidFill>
                  <a:schemeClr val="tx1"/>
                </a:solidFill>
                <a:latin typeface="Arial" charset="0"/>
              </a:defRPr>
            </a:lvl1pPr>
          </a:lstStyle>
          <a:p>
            <a:pPr>
              <a:defRPr/>
            </a:pPr>
            <a:endParaRPr lang="ru-RU"/>
          </a:p>
        </p:txBody>
      </p:sp>
      <p:sp>
        <p:nvSpPr>
          <p:cNvPr id="1029" name="Rectangle 5">
            <a:extLst>
              <a:ext uri="{FF2B5EF4-FFF2-40B4-BE49-F238E27FC236}">
                <a16:creationId xmlns:a16="http://schemas.microsoft.com/office/drawing/2014/main" id="{CECC810B-0A78-465A-866C-52AFDC838369}"/>
              </a:ext>
            </a:extLst>
          </p:cNvPr>
          <p:cNvSpPr>
            <a:spLocks noGrp="1" noChangeArrowheads="1"/>
          </p:cNvSpPr>
          <p:nvPr>
            <p:ph type="ftr" sz="quarter" idx="3"/>
          </p:nvPr>
        </p:nvSpPr>
        <p:spPr bwMode="auto">
          <a:xfrm>
            <a:off x="3124200" y="4683919"/>
            <a:ext cx="2895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50">
                <a:solidFill>
                  <a:schemeClr val="tx1"/>
                </a:solidFill>
                <a:latin typeface="Arial" charset="0"/>
              </a:defRPr>
            </a:lvl1pPr>
          </a:lstStyle>
          <a:p>
            <a:pPr>
              <a:defRPr/>
            </a:pPr>
            <a:r>
              <a:rPr lang="ru-RU"/>
              <a:t>Жукова О.В. Новоукраїнська ЗШ №8 м. Новоукраїнки, Кіровоградська обл.</a:t>
            </a:r>
          </a:p>
        </p:txBody>
      </p:sp>
      <p:sp>
        <p:nvSpPr>
          <p:cNvPr id="1030" name="Rectangle 6">
            <a:extLst>
              <a:ext uri="{FF2B5EF4-FFF2-40B4-BE49-F238E27FC236}">
                <a16:creationId xmlns:a16="http://schemas.microsoft.com/office/drawing/2014/main" id="{824B237B-A75E-4077-AAA9-564041DF7970}"/>
              </a:ext>
            </a:extLst>
          </p:cNvPr>
          <p:cNvSpPr>
            <a:spLocks noGrp="1" noChangeArrowheads="1"/>
          </p:cNvSpPr>
          <p:nvPr>
            <p:ph type="sldNum" sz="quarter" idx="4"/>
          </p:nvPr>
        </p:nvSpPr>
        <p:spPr bwMode="auto">
          <a:xfrm>
            <a:off x="6553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50">
                <a:solidFill>
                  <a:schemeClr val="tx1"/>
                </a:solidFill>
              </a:defRPr>
            </a:lvl1pPr>
          </a:lstStyle>
          <a:p>
            <a:pPr marL="0" lvl="0" indent="0" algn="r" rtl="0">
              <a:spcBef>
                <a:spcPts val="0"/>
              </a:spcBef>
              <a:spcAft>
                <a:spcPts val="0"/>
              </a:spcAft>
              <a:buNone/>
            </a:pPr>
            <a:fld id="{00000000-1234-1234-1234-123412341234}" type="slidenum">
              <a:rPr lang="ru" smtClean="0"/>
              <a:t>‹№›</a:t>
            </a:fld>
            <a:endParaRPr lang="ru"/>
          </a:p>
        </p:txBody>
      </p:sp>
    </p:spTree>
    <p:extLst>
      <p:ext uri="{BB962C8B-B14F-4D97-AF65-F5344CB8AC3E}">
        <p14:creationId xmlns:p14="http://schemas.microsoft.com/office/powerpoint/2010/main" val="4775560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lvl1pPr algn="ctr" rtl="0" eaLnBrk="1" fontAlgn="base" hangingPunct="1">
        <a:spcBef>
          <a:spcPct val="0"/>
        </a:spcBef>
        <a:spcAft>
          <a:spcPct val="0"/>
        </a:spcAft>
        <a:defRPr sz="3300">
          <a:solidFill>
            <a:schemeClr val="tx2"/>
          </a:solidFill>
          <a:latin typeface="+mj-lt"/>
          <a:ea typeface="+mj-ea"/>
          <a:cs typeface="+mj-cs"/>
        </a:defRPr>
      </a:lvl1pPr>
      <a:lvl2pPr algn="ctr" rtl="0" eaLnBrk="1" fontAlgn="base" hangingPunct="1">
        <a:spcBef>
          <a:spcPct val="0"/>
        </a:spcBef>
        <a:spcAft>
          <a:spcPct val="0"/>
        </a:spcAft>
        <a:defRPr sz="3300">
          <a:solidFill>
            <a:schemeClr val="tx2"/>
          </a:solidFill>
          <a:latin typeface="Arial" charset="0"/>
        </a:defRPr>
      </a:lvl2pPr>
      <a:lvl3pPr algn="ctr" rtl="0" eaLnBrk="1" fontAlgn="base" hangingPunct="1">
        <a:spcBef>
          <a:spcPct val="0"/>
        </a:spcBef>
        <a:spcAft>
          <a:spcPct val="0"/>
        </a:spcAft>
        <a:defRPr sz="3300">
          <a:solidFill>
            <a:schemeClr val="tx2"/>
          </a:solidFill>
          <a:latin typeface="Arial" charset="0"/>
        </a:defRPr>
      </a:lvl3pPr>
      <a:lvl4pPr algn="ctr" rtl="0" eaLnBrk="1" fontAlgn="base" hangingPunct="1">
        <a:spcBef>
          <a:spcPct val="0"/>
        </a:spcBef>
        <a:spcAft>
          <a:spcPct val="0"/>
        </a:spcAft>
        <a:defRPr sz="3300">
          <a:solidFill>
            <a:schemeClr val="tx2"/>
          </a:solidFill>
          <a:latin typeface="Arial" charset="0"/>
        </a:defRPr>
      </a:lvl4pPr>
      <a:lvl5pPr algn="ctr" rtl="0" eaLnBrk="1" fontAlgn="base" hangingPunct="1">
        <a:spcBef>
          <a:spcPct val="0"/>
        </a:spcBef>
        <a:spcAft>
          <a:spcPct val="0"/>
        </a:spcAft>
        <a:defRPr sz="3300">
          <a:solidFill>
            <a:schemeClr val="tx2"/>
          </a:solidFill>
          <a:latin typeface="Arial" charset="0"/>
        </a:defRPr>
      </a:lvl5pPr>
      <a:lvl6pPr marL="342900" algn="ctr" rtl="0" eaLnBrk="1" fontAlgn="base" hangingPunct="1">
        <a:spcBef>
          <a:spcPct val="0"/>
        </a:spcBef>
        <a:spcAft>
          <a:spcPct val="0"/>
        </a:spcAft>
        <a:defRPr sz="3300">
          <a:solidFill>
            <a:schemeClr val="tx2"/>
          </a:solidFill>
          <a:latin typeface="Arial" charset="0"/>
        </a:defRPr>
      </a:lvl6pPr>
      <a:lvl7pPr marL="685800" algn="ctr" rtl="0" eaLnBrk="1" fontAlgn="base" hangingPunct="1">
        <a:spcBef>
          <a:spcPct val="0"/>
        </a:spcBef>
        <a:spcAft>
          <a:spcPct val="0"/>
        </a:spcAft>
        <a:defRPr sz="3300">
          <a:solidFill>
            <a:schemeClr val="tx2"/>
          </a:solidFill>
          <a:latin typeface="Arial" charset="0"/>
        </a:defRPr>
      </a:lvl7pPr>
      <a:lvl8pPr marL="1028700" algn="ctr" rtl="0" eaLnBrk="1" fontAlgn="base" hangingPunct="1">
        <a:spcBef>
          <a:spcPct val="0"/>
        </a:spcBef>
        <a:spcAft>
          <a:spcPct val="0"/>
        </a:spcAft>
        <a:defRPr sz="3300">
          <a:solidFill>
            <a:schemeClr val="tx2"/>
          </a:solidFill>
          <a:latin typeface="Arial" charset="0"/>
        </a:defRPr>
      </a:lvl8pPr>
      <a:lvl9pPr marL="1371600" algn="ctr" rtl="0" eaLnBrk="1" fontAlgn="base" hangingPunct="1">
        <a:spcBef>
          <a:spcPct val="0"/>
        </a:spcBef>
        <a:spcAft>
          <a:spcPct val="0"/>
        </a:spcAft>
        <a:defRPr sz="3300">
          <a:solidFill>
            <a:schemeClr val="tx2"/>
          </a:solidFill>
          <a:latin typeface="Arial" charset="0"/>
        </a:defRPr>
      </a:lvl9pPr>
    </p:titleStyle>
    <p:bodyStyle>
      <a:lvl1pPr marL="257175" indent="-257175" algn="l" rtl="0" eaLnBrk="1" fontAlgn="base" hangingPunct="1">
        <a:spcBef>
          <a:spcPct val="20000"/>
        </a:spcBef>
        <a:spcAft>
          <a:spcPct val="0"/>
        </a:spcAft>
        <a:buChar char="•"/>
        <a:defRPr sz="2400">
          <a:solidFill>
            <a:schemeClr val="tx1"/>
          </a:solidFill>
          <a:latin typeface="+mn-lt"/>
          <a:ea typeface="+mn-ea"/>
          <a:cs typeface="+mn-cs"/>
        </a:defRPr>
      </a:lvl1pPr>
      <a:lvl2pPr marL="557213" indent="-214313" algn="l" rtl="0" eaLnBrk="1" fontAlgn="base" hangingPunct="1">
        <a:spcBef>
          <a:spcPct val="20000"/>
        </a:spcBef>
        <a:spcAft>
          <a:spcPct val="0"/>
        </a:spcAft>
        <a:buChar char="–"/>
        <a:defRPr sz="2100">
          <a:solidFill>
            <a:schemeClr val="tx1"/>
          </a:solidFill>
          <a:latin typeface="+mn-lt"/>
        </a:defRPr>
      </a:lvl2pPr>
      <a:lvl3pPr marL="857250" indent="-171450" algn="l" rtl="0" eaLnBrk="1" fontAlgn="base" hangingPunct="1">
        <a:spcBef>
          <a:spcPct val="20000"/>
        </a:spcBef>
        <a:spcAft>
          <a:spcPct val="0"/>
        </a:spcAft>
        <a:buChar char="•"/>
        <a:defRPr sz="1800">
          <a:solidFill>
            <a:schemeClr val="tx1"/>
          </a:solidFill>
          <a:latin typeface="+mn-lt"/>
        </a:defRPr>
      </a:lvl3pPr>
      <a:lvl4pPr marL="1200150" indent="-171450" algn="l" rtl="0" eaLnBrk="1" fontAlgn="base" hangingPunct="1">
        <a:spcBef>
          <a:spcPct val="20000"/>
        </a:spcBef>
        <a:spcAft>
          <a:spcPct val="0"/>
        </a:spcAft>
        <a:buChar char="–"/>
        <a:defRPr sz="1500">
          <a:solidFill>
            <a:schemeClr val="tx1"/>
          </a:solidFill>
          <a:latin typeface="+mn-lt"/>
        </a:defRPr>
      </a:lvl4pPr>
      <a:lvl5pPr marL="1543050" indent="-171450" algn="l" rtl="0" eaLnBrk="1" fontAlgn="base" hangingPunct="1">
        <a:spcBef>
          <a:spcPct val="20000"/>
        </a:spcBef>
        <a:spcAft>
          <a:spcPct val="0"/>
        </a:spcAft>
        <a:buChar char="»"/>
        <a:defRPr sz="1500">
          <a:solidFill>
            <a:schemeClr val="tx1"/>
          </a:solidFill>
          <a:latin typeface="+mn-lt"/>
        </a:defRPr>
      </a:lvl5pPr>
      <a:lvl6pPr marL="1885950" indent="-171450" algn="l" rtl="0" eaLnBrk="1" fontAlgn="base" hangingPunct="1">
        <a:spcBef>
          <a:spcPct val="20000"/>
        </a:spcBef>
        <a:spcAft>
          <a:spcPct val="0"/>
        </a:spcAft>
        <a:buChar char="»"/>
        <a:defRPr sz="1500">
          <a:solidFill>
            <a:schemeClr val="tx1"/>
          </a:solidFill>
          <a:latin typeface="+mn-lt"/>
        </a:defRPr>
      </a:lvl6pPr>
      <a:lvl7pPr marL="2228850" indent="-171450" algn="l" rtl="0" eaLnBrk="1" fontAlgn="base" hangingPunct="1">
        <a:spcBef>
          <a:spcPct val="20000"/>
        </a:spcBef>
        <a:spcAft>
          <a:spcPct val="0"/>
        </a:spcAft>
        <a:buChar char="»"/>
        <a:defRPr sz="1500">
          <a:solidFill>
            <a:schemeClr val="tx1"/>
          </a:solidFill>
          <a:latin typeface="+mn-lt"/>
        </a:defRPr>
      </a:lvl7pPr>
      <a:lvl8pPr marL="2571750" indent="-171450" algn="l" rtl="0" eaLnBrk="1" fontAlgn="base" hangingPunct="1">
        <a:spcBef>
          <a:spcPct val="20000"/>
        </a:spcBef>
        <a:spcAft>
          <a:spcPct val="0"/>
        </a:spcAft>
        <a:buChar char="»"/>
        <a:defRPr sz="1500">
          <a:solidFill>
            <a:schemeClr val="tx1"/>
          </a:solidFill>
          <a:latin typeface="+mn-lt"/>
        </a:defRPr>
      </a:lvl8pPr>
      <a:lvl9pPr marL="2914650" indent="-171450" algn="l" rtl="0" eaLnBrk="1" fontAlgn="base" hangingPunct="1">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8.png"/><Relationship Id="rId5" Type="http://schemas.microsoft.com/office/2007/relationships/hdphoto" Target="../media/hdphoto2.wdp"/><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3.png"/><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685800" y="1412082"/>
            <a:ext cx="7772400" cy="2002631"/>
          </a:xfrm>
          <a:prstGeom prst="rect">
            <a:avLst/>
          </a:prstGeom>
        </p:spPr>
        <p:txBody>
          <a:bodyPr spcFirstLastPara="1" wrap="square" lIns="91425" tIns="91425" rIns="91425" bIns="91425" anchor="b" anchorCtr="0">
            <a:noAutofit/>
            <a:scene3d>
              <a:camera prst="orthographicFront"/>
              <a:lightRig rig="soft" dir="t">
                <a:rot lat="0" lon="0" rev="15600000"/>
              </a:lightRig>
            </a:scene3d>
            <a:sp3d extrusionH="57150" prstMaterial="softEdge">
              <a:bevelT w="25400" h="38100"/>
            </a:sp3d>
          </a:bodyPr>
          <a:lstStyle/>
          <a:p>
            <a:pPr marL="0" lvl="0" indent="0" algn="ctr" rtl="0">
              <a:spcBef>
                <a:spcPts val="0"/>
              </a:spcBef>
              <a:spcAft>
                <a:spcPts val="0"/>
              </a:spcAft>
              <a:buNone/>
            </a:pPr>
            <a:r>
              <a:rPr lang="ru" sz="4800" b="1" dirty="0">
                <a:ln/>
                <a:solidFill>
                  <a:srgbClr val="704300"/>
                </a:solidFill>
                <a:latin typeface="Times New Roman"/>
                <a:ea typeface="Times New Roman"/>
                <a:cs typeface="Times New Roman"/>
                <a:sym typeface="Times New Roman"/>
              </a:rPr>
              <a:t>Застосування металів та їхніх сплавів </a:t>
            </a:r>
            <a:endParaRPr sz="4800" b="1" dirty="0">
              <a:ln/>
              <a:solidFill>
                <a:srgbClr val="704300"/>
              </a:solidFill>
            </a:endParaRPr>
          </a:p>
        </p:txBody>
      </p:sp>
      <p:sp>
        <p:nvSpPr>
          <p:cNvPr id="2" name="TextBox 1">
            <a:extLst>
              <a:ext uri="{FF2B5EF4-FFF2-40B4-BE49-F238E27FC236}">
                <a16:creationId xmlns:a16="http://schemas.microsoft.com/office/drawing/2014/main" id="{26ACF096-40A9-4DE0-A74E-8C30211D62F6}"/>
              </a:ext>
            </a:extLst>
          </p:cNvPr>
          <p:cNvSpPr txBox="1"/>
          <p:nvPr/>
        </p:nvSpPr>
        <p:spPr>
          <a:xfrm>
            <a:off x="85726" y="370583"/>
            <a:ext cx="1635918" cy="584775"/>
          </a:xfrm>
          <a:prstGeom prst="rect">
            <a:avLst/>
          </a:prstGeom>
          <a:noFill/>
        </p:spPr>
        <p:txBody>
          <a:bodyPr wrap="square" rtlCol="0">
            <a:spAutoFit/>
          </a:bodyPr>
          <a:lstStyle/>
          <a:p>
            <a:r>
              <a:rPr lang="uk-UA" b="1" i="1" dirty="0">
                <a:solidFill>
                  <a:srgbClr val="A27B00"/>
                </a:solidFill>
                <a:latin typeface="Times New Roman" panose="02020603050405020304" pitchFamily="18" charset="0"/>
                <a:cs typeface="Times New Roman" panose="02020603050405020304" pitchFamily="18" charset="0"/>
              </a:rPr>
              <a:t>Тема:</a:t>
            </a:r>
            <a:endParaRPr lang="en-US" b="1" i="1" dirty="0">
              <a:solidFill>
                <a:srgbClr val="A27B00"/>
              </a:solidFill>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3C28B0FB-AD62-4D08-9962-6565ED89F9D7}"/>
              </a:ext>
            </a:extLst>
          </p:cNvPr>
          <p:cNvPicPr>
            <a:picLocks noChangeAspect="1"/>
          </p:cNvPicPr>
          <p:nvPr/>
        </p:nvPicPr>
        <p:blipFill>
          <a:blip r:embed="rId3"/>
          <a:stretch>
            <a:fillRect/>
          </a:stretch>
        </p:blipFill>
        <p:spPr>
          <a:xfrm>
            <a:off x="285751" y="3443288"/>
            <a:ext cx="1645443" cy="1094968"/>
          </a:xfrm>
          <a:prstGeom prst="rect">
            <a:avLst/>
          </a:prstGeom>
        </p:spPr>
      </p:pic>
      <p:pic>
        <p:nvPicPr>
          <p:cNvPr id="5" name="Рисунок 4">
            <a:extLst>
              <a:ext uri="{FF2B5EF4-FFF2-40B4-BE49-F238E27FC236}">
                <a16:creationId xmlns:a16="http://schemas.microsoft.com/office/drawing/2014/main" id="{60323906-E68F-465F-BF34-3AC02C2EAC5F}"/>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2955" b="96953" l="10000" r="90000">
                        <a14:foregroundMark x1="52826" y1="86704" x2="54457" y2="94737"/>
                        <a14:foregroundMark x1="63043" y1="2955" x2="54783" y2="10988"/>
                        <a14:foregroundMark x1="33152" y1="43860" x2="33913" y2="53186"/>
                        <a14:foregroundMark x1="33913" y1="53186" x2="40870" y2="54848"/>
                        <a14:foregroundMark x1="47826" y1="94737" x2="52609" y2="96214"/>
                        <a14:foregroundMark x1="49022" y1="86150" x2="50870" y2="95660"/>
                        <a14:foregroundMark x1="50870" y1="95660" x2="51957" y2="96953"/>
                        <a14:foregroundMark x1="47391" y1="87073" x2="47391" y2="87073"/>
                        <a14:foregroundMark x1="46522" y1="87627" x2="46522" y2="87627"/>
                      </a14:backgroundRemoval>
                    </a14:imgEffect>
                  </a14:imgLayer>
                </a14:imgProps>
              </a:ext>
            </a:extLst>
          </a:blip>
          <a:stretch>
            <a:fillRect/>
          </a:stretch>
        </p:blipFill>
        <p:spPr>
          <a:xfrm>
            <a:off x="7520055" y="0"/>
            <a:ext cx="1701220" cy="200263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4"/>
          <p:cNvSpPr txBox="1">
            <a:spLocks noGrp="1"/>
          </p:cNvSpPr>
          <p:nvPr>
            <p:ph type="body" idx="1"/>
          </p:nvPr>
        </p:nvSpPr>
        <p:spPr>
          <a:xfrm>
            <a:off x="311700" y="1522784"/>
            <a:ext cx="8520600" cy="2199110"/>
          </a:xfrm>
          <a:prstGeom prst="rect">
            <a:avLst/>
          </a:prstGeom>
        </p:spPr>
        <p:txBody>
          <a:bodyPr spcFirstLastPara="1" wrap="square" lIns="91425" tIns="91425" rIns="91425" bIns="91425" anchor="t" anchorCtr="0">
            <a:noAutofit/>
          </a:bodyPr>
          <a:lstStyle/>
          <a:p>
            <a:pPr marL="457200" lvl="0" indent="-355600" algn="just" rtl="0">
              <a:spcBef>
                <a:spcPts val="800"/>
              </a:spcBef>
              <a:spcAft>
                <a:spcPts val="0"/>
              </a:spcAft>
              <a:buClr>
                <a:srgbClr val="292B2C"/>
              </a:buClr>
              <a:buSzPts val="2000"/>
              <a:buFont typeface="Times New Roman"/>
              <a:buChar char="●"/>
            </a:pPr>
            <a:r>
              <a:rPr lang="ru" i="1" dirty="0">
                <a:solidFill>
                  <a:srgbClr val="292B2C"/>
                </a:solidFill>
                <a:latin typeface="Times New Roman"/>
                <a:ea typeface="Times New Roman"/>
                <a:cs typeface="Times New Roman"/>
                <a:sym typeface="Times New Roman"/>
              </a:rPr>
              <a:t>називати найпоширеніші метали та їхні сплави;</a:t>
            </a:r>
            <a:endParaRPr i="1" dirty="0">
              <a:solidFill>
                <a:srgbClr val="292B2C"/>
              </a:solidFill>
              <a:latin typeface="Times New Roman"/>
              <a:ea typeface="Times New Roman"/>
              <a:cs typeface="Times New Roman"/>
              <a:sym typeface="Times New Roman"/>
            </a:endParaRPr>
          </a:p>
          <a:p>
            <a:pPr marL="457200" lvl="0" indent="-355600" algn="just" rtl="0">
              <a:spcBef>
                <a:spcPts val="0"/>
              </a:spcBef>
              <a:spcAft>
                <a:spcPts val="0"/>
              </a:spcAft>
              <a:buClr>
                <a:srgbClr val="292B2C"/>
              </a:buClr>
              <a:buSzPts val="2000"/>
              <a:buFont typeface="Times New Roman"/>
              <a:buChar char="●"/>
            </a:pPr>
            <a:r>
              <a:rPr lang="ru" i="1" dirty="0">
                <a:solidFill>
                  <a:srgbClr val="292B2C"/>
                </a:solidFill>
                <a:latin typeface="Times New Roman"/>
                <a:ea typeface="Times New Roman"/>
                <a:cs typeface="Times New Roman"/>
                <a:sym typeface="Times New Roman"/>
              </a:rPr>
              <a:t>пояснювати застосування металів і сплавів у різних галузях господарства;</a:t>
            </a:r>
            <a:endParaRPr i="1" dirty="0">
              <a:solidFill>
                <a:srgbClr val="292B2C"/>
              </a:solidFill>
              <a:latin typeface="Times New Roman"/>
              <a:ea typeface="Times New Roman"/>
              <a:cs typeface="Times New Roman"/>
              <a:sym typeface="Times New Roman"/>
            </a:endParaRPr>
          </a:p>
          <a:p>
            <a:pPr marL="457200" lvl="0" indent="-355600" algn="just" rtl="0">
              <a:spcBef>
                <a:spcPts val="0"/>
              </a:spcBef>
              <a:spcAft>
                <a:spcPts val="0"/>
              </a:spcAft>
              <a:buClr>
                <a:srgbClr val="292B2C"/>
              </a:buClr>
              <a:buSzPts val="2000"/>
              <a:buFont typeface="Times New Roman"/>
              <a:buChar char="●"/>
            </a:pPr>
            <a:r>
              <a:rPr lang="ru" i="1" dirty="0">
                <a:solidFill>
                  <a:srgbClr val="292B2C"/>
                </a:solidFill>
                <a:latin typeface="Times New Roman"/>
                <a:ea typeface="Times New Roman"/>
                <a:cs typeface="Times New Roman"/>
                <a:sym typeface="Times New Roman"/>
              </a:rPr>
              <a:t>аналізувати склад найпоширеніших у промисловості сплавів.</a:t>
            </a:r>
            <a:endParaRPr i="1" dirty="0">
              <a:solidFill>
                <a:srgbClr val="292B2C"/>
              </a:solidFill>
              <a:latin typeface="Times New Roman"/>
              <a:ea typeface="Times New Roman"/>
              <a:cs typeface="Times New Roman"/>
              <a:sym typeface="Times New Roman"/>
            </a:endParaRPr>
          </a:p>
        </p:txBody>
      </p:sp>
      <p:sp>
        <p:nvSpPr>
          <p:cNvPr id="2" name="Прямокутник 1">
            <a:extLst>
              <a:ext uri="{FF2B5EF4-FFF2-40B4-BE49-F238E27FC236}">
                <a16:creationId xmlns:a16="http://schemas.microsoft.com/office/drawing/2014/main" id="{C3C1DFEA-D951-4C99-9573-7449006CAB5D}"/>
              </a:ext>
            </a:extLst>
          </p:cNvPr>
          <p:cNvSpPr/>
          <p:nvPr/>
        </p:nvSpPr>
        <p:spPr>
          <a:xfrm>
            <a:off x="0" y="268635"/>
            <a:ext cx="4707731" cy="830997"/>
          </a:xfrm>
          <a:prstGeom prst="rect">
            <a:avLst/>
          </a:prstGeom>
        </p:spPr>
        <p:txBody>
          <a:bodyPr wrap="square">
            <a:spAutoFit/>
          </a:bodyPr>
          <a:lstStyle/>
          <a:p>
            <a:pPr lvl="0" algn="ctr">
              <a:spcBef>
                <a:spcPts val="0"/>
              </a:spcBef>
              <a:spcAft>
                <a:spcPts val="0"/>
              </a:spcAft>
              <a:buClr>
                <a:schemeClr val="dk1"/>
              </a:buClr>
              <a:buSzPts val="1100"/>
            </a:pPr>
            <a:r>
              <a:rPr lang="ru-RU" sz="2400" b="1" dirty="0" err="1">
                <a:solidFill>
                  <a:srgbClr val="292B2C"/>
                </a:solidFill>
                <a:latin typeface="Times New Roman"/>
                <a:ea typeface="Times New Roman"/>
                <a:cs typeface="Times New Roman"/>
                <a:sym typeface="Times New Roman"/>
              </a:rPr>
              <a:t>Опанувавши</a:t>
            </a:r>
            <a:r>
              <a:rPr lang="ru-RU" sz="2400" b="1" dirty="0">
                <a:solidFill>
                  <a:srgbClr val="292B2C"/>
                </a:solidFill>
                <a:latin typeface="Times New Roman"/>
                <a:ea typeface="Times New Roman"/>
                <a:cs typeface="Times New Roman"/>
                <a:sym typeface="Times New Roman"/>
              </a:rPr>
              <a:t> </a:t>
            </a:r>
            <a:r>
              <a:rPr lang="ru-RU" sz="2400" b="1" dirty="0" err="1">
                <a:solidFill>
                  <a:srgbClr val="292B2C"/>
                </a:solidFill>
                <a:latin typeface="Times New Roman"/>
                <a:ea typeface="Times New Roman"/>
                <a:cs typeface="Times New Roman"/>
                <a:sym typeface="Times New Roman"/>
              </a:rPr>
              <a:t>матеріал</a:t>
            </a:r>
            <a:r>
              <a:rPr lang="ru-RU" sz="2400" b="1" dirty="0">
                <a:solidFill>
                  <a:srgbClr val="292B2C"/>
                </a:solidFill>
                <a:latin typeface="Times New Roman"/>
                <a:ea typeface="Times New Roman"/>
                <a:cs typeface="Times New Roman"/>
                <a:sym typeface="Times New Roman"/>
              </a:rPr>
              <a:t> уроку, </a:t>
            </a:r>
            <a:r>
              <a:rPr lang="ru-RU" sz="2400" b="1" dirty="0" err="1">
                <a:solidFill>
                  <a:srgbClr val="292B2C"/>
                </a:solidFill>
                <a:latin typeface="Times New Roman"/>
                <a:ea typeface="Times New Roman"/>
                <a:cs typeface="Times New Roman"/>
                <a:sym typeface="Times New Roman"/>
              </a:rPr>
              <a:t>ви</a:t>
            </a:r>
            <a:r>
              <a:rPr lang="ru-RU" sz="2400" b="1" dirty="0">
                <a:solidFill>
                  <a:srgbClr val="292B2C"/>
                </a:solidFill>
                <a:latin typeface="Times New Roman"/>
                <a:ea typeface="Times New Roman"/>
                <a:cs typeface="Times New Roman"/>
                <a:sym typeface="Times New Roman"/>
              </a:rPr>
              <a:t> </a:t>
            </a:r>
            <a:r>
              <a:rPr lang="ru-RU" sz="2400" b="1" dirty="0" err="1">
                <a:solidFill>
                  <a:srgbClr val="292B2C"/>
                </a:solidFill>
                <a:latin typeface="Times New Roman"/>
                <a:ea typeface="Times New Roman"/>
                <a:cs typeface="Times New Roman"/>
                <a:sym typeface="Times New Roman"/>
              </a:rPr>
              <a:t>зможете</a:t>
            </a:r>
            <a:r>
              <a:rPr lang="ru-RU" sz="2400" b="1" dirty="0">
                <a:solidFill>
                  <a:srgbClr val="292B2C"/>
                </a:solidFill>
                <a:latin typeface="Times New Roman"/>
                <a:ea typeface="Times New Roman"/>
                <a:cs typeface="Times New Roman"/>
                <a:sym typeface="Times New Roman"/>
              </a:rPr>
              <a:t>:</a:t>
            </a:r>
          </a:p>
        </p:txBody>
      </p:sp>
      <p:pic>
        <p:nvPicPr>
          <p:cNvPr id="3" name="Рисунок 2">
            <a:extLst>
              <a:ext uri="{FF2B5EF4-FFF2-40B4-BE49-F238E27FC236}">
                <a16:creationId xmlns:a16="http://schemas.microsoft.com/office/drawing/2014/main" id="{5DEBACF9-C3DD-47B3-9EB1-22C2F745675B}"/>
              </a:ext>
            </a:extLst>
          </p:cNvPr>
          <p:cNvPicPr>
            <a:picLocks noChangeAspect="1"/>
          </p:cNvPicPr>
          <p:nvPr/>
        </p:nvPicPr>
        <p:blipFill>
          <a:blip r:embed="rId3"/>
          <a:stretch>
            <a:fillRect/>
          </a:stretch>
        </p:blipFill>
        <p:spPr>
          <a:xfrm>
            <a:off x="7129463" y="-50006"/>
            <a:ext cx="2014537" cy="2014537"/>
          </a:xfrm>
          <a:prstGeom prst="rect">
            <a:avLst/>
          </a:prstGeom>
        </p:spPr>
      </p:pic>
      <p:pic>
        <p:nvPicPr>
          <p:cNvPr id="4" name="Рисунок 3">
            <a:extLst>
              <a:ext uri="{FF2B5EF4-FFF2-40B4-BE49-F238E27FC236}">
                <a16:creationId xmlns:a16="http://schemas.microsoft.com/office/drawing/2014/main" id="{7FF1F736-B80C-4A87-B5E1-05A57B77D097}"/>
              </a:ext>
            </a:extLst>
          </p:cNvPr>
          <p:cNvPicPr>
            <a:picLocks noChangeAspect="1"/>
          </p:cNvPicPr>
          <p:nvPr/>
        </p:nvPicPr>
        <p:blipFill>
          <a:blip r:embed="rId4"/>
          <a:stretch>
            <a:fillRect/>
          </a:stretch>
        </p:blipFill>
        <p:spPr>
          <a:xfrm>
            <a:off x="3876972" y="3264866"/>
            <a:ext cx="1390055" cy="135943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5"/>
          <p:cNvSpPr txBox="1">
            <a:spLocks noGrp="1"/>
          </p:cNvSpPr>
          <p:nvPr>
            <p:ph type="title"/>
          </p:nvPr>
        </p:nvSpPr>
        <p:spPr>
          <a:xfrm>
            <a:off x="75956" y="360550"/>
            <a:ext cx="2010019"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200" dirty="0">
                <a:solidFill>
                  <a:schemeClr val="accent6"/>
                </a:solidFill>
                <a:latin typeface="Times New Roman"/>
                <a:ea typeface="Times New Roman"/>
                <a:cs typeface="Times New Roman"/>
                <a:sym typeface="Times New Roman"/>
              </a:rPr>
              <a:t>Метали</a:t>
            </a:r>
            <a:endParaRPr sz="3200" dirty="0">
              <a:solidFill>
                <a:schemeClr val="accent6"/>
              </a:solidFill>
              <a:latin typeface="Times New Roman"/>
              <a:ea typeface="Times New Roman"/>
              <a:cs typeface="Times New Roman"/>
              <a:sym typeface="Times New Roman"/>
            </a:endParaRPr>
          </a:p>
        </p:txBody>
      </p:sp>
      <p:sp>
        <p:nvSpPr>
          <p:cNvPr id="65" name="Google Shape;65;p15"/>
          <p:cNvSpPr txBox="1">
            <a:spLocks noGrp="1"/>
          </p:cNvSpPr>
          <p:nvPr>
            <p:ph type="body" idx="1"/>
          </p:nvPr>
        </p:nvSpPr>
        <p:spPr>
          <a:xfrm>
            <a:off x="311700" y="1087050"/>
            <a:ext cx="8520600" cy="1484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000" b="1" u="sng" dirty="0">
                <a:solidFill>
                  <a:srgbClr val="000000"/>
                </a:solidFill>
                <a:latin typeface="Times New Roman"/>
                <a:ea typeface="Times New Roman"/>
                <a:cs typeface="Times New Roman"/>
                <a:sym typeface="Times New Roman"/>
              </a:rPr>
              <a:t>Метали</a:t>
            </a:r>
            <a:r>
              <a:rPr lang="ru" sz="2000" dirty="0">
                <a:solidFill>
                  <a:srgbClr val="000000"/>
                </a:solidFill>
                <a:latin typeface="Times New Roman"/>
                <a:ea typeface="Times New Roman"/>
                <a:cs typeface="Times New Roman"/>
                <a:sym typeface="Times New Roman"/>
              </a:rPr>
              <a:t> — речовини, що набули широкого застосування в промисловості й техніці завдяки своїм унікальним властивостям, зумовленим їхньою будовою. </a:t>
            </a:r>
            <a:r>
              <a:rPr lang="ru" sz="2000" i="1" dirty="0">
                <a:solidFill>
                  <a:srgbClr val="000000"/>
                </a:solidFill>
                <a:latin typeface="Times New Roman"/>
                <a:ea typeface="Times New Roman"/>
                <a:cs typeface="Times New Roman"/>
                <a:sym typeface="Times New Roman"/>
              </a:rPr>
              <a:t>Залежно від властивостей, деякі з них використовують менше, а без деяких неможливий розвиток економіки країни.</a:t>
            </a:r>
            <a:endParaRPr sz="2000" i="1" dirty="0">
              <a:solidFill>
                <a:srgbClr val="000000"/>
              </a:solidFill>
              <a:latin typeface="Times New Roman"/>
              <a:ea typeface="Times New Roman"/>
              <a:cs typeface="Times New Roman"/>
              <a:sym typeface="Times New Roman"/>
            </a:endParaRPr>
          </a:p>
        </p:txBody>
      </p:sp>
      <p:pic>
        <p:nvPicPr>
          <p:cNvPr id="67" name="Google Shape;67;p15"/>
          <p:cNvPicPr preferRelativeResize="0"/>
          <p:nvPr/>
        </p:nvPicPr>
        <p:blipFill>
          <a:blip r:embed="rId3">
            <a:alphaModFix/>
          </a:blip>
          <a:stretch>
            <a:fillRect/>
          </a:stretch>
        </p:blipFill>
        <p:spPr>
          <a:xfrm>
            <a:off x="168994" y="2854500"/>
            <a:ext cx="2274093" cy="1703375"/>
          </a:xfrm>
          <a:prstGeom prst="rect">
            <a:avLst/>
          </a:prstGeom>
          <a:noFill/>
          <a:ln>
            <a:noFill/>
          </a:ln>
        </p:spPr>
      </p:pic>
      <p:pic>
        <p:nvPicPr>
          <p:cNvPr id="2" name="Рисунок 1">
            <a:extLst>
              <a:ext uri="{FF2B5EF4-FFF2-40B4-BE49-F238E27FC236}">
                <a16:creationId xmlns:a16="http://schemas.microsoft.com/office/drawing/2014/main" id="{AA675CF6-C0C4-4619-8998-C6969311B5AE}"/>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2800" l="2700" r="97000">
                        <a14:foregroundMark x1="16300" y1="29200" x2="6800" y2="52533"/>
                        <a14:foregroundMark x1="6800" y1="52533" x2="6500" y2="56933"/>
                        <a14:foregroundMark x1="60800" y1="11733" x2="79900" y2="22667"/>
                        <a14:foregroundMark x1="79900" y1="22667" x2="90300" y2="45733"/>
                        <a14:foregroundMark x1="90300" y1="45733" x2="92600" y2="41867"/>
                        <a14:foregroundMark x1="97000" y1="55733" x2="97000" y2="55733"/>
                        <a14:foregroundMark x1="49300" y1="90533" x2="52500" y2="70267"/>
                        <a14:foregroundMark x1="54000" y1="73867" x2="55800" y2="89333"/>
                        <a14:foregroundMark x1="56700" y1="90933" x2="56700" y2="90933"/>
                        <a14:foregroundMark x1="51900" y1="92933" x2="51900" y2="92933"/>
                        <a14:foregroundMark x1="2700" y1="58000" x2="2700" y2="58000"/>
                      </a14:backgroundRemoval>
                    </a14:imgEffect>
                  </a14:imgLayer>
                </a14:imgProps>
              </a:ext>
            </a:extLst>
          </a:blip>
          <a:stretch>
            <a:fillRect/>
          </a:stretch>
        </p:blipFill>
        <p:spPr>
          <a:xfrm>
            <a:off x="2536032" y="3028949"/>
            <a:ext cx="1628774" cy="1221581"/>
          </a:xfrm>
          <a:prstGeom prst="rect">
            <a:avLst/>
          </a:prstGeom>
        </p:spPr>
      </p:pic>
      <p:pic>
        <p:nvPicPr>
          <p:cNvPr id="3" name="Рисунок 2">
            <a:extLst>
              <a:ext uri="{FF2B5EF4-FFF2-40B4-BE49-F238E27FC236}">
                <a16:creationId xmlns:a16="http://schemas.microsoft.com/office/drawing/2014/main" id="{C784C6DE-D879-453A-A847-15C2788B8279}"/>
              </a:ext>
            </a:extLst>
          </p:cNvPr>
          <p:cNvPicPr>
            <a:picLocks noChangeAspect="1"/>
          </p:cNvPicPr>
          <p:nvPr/>
        </p:nvPicPr>
        <p:blipFill>
          <a:blip r:embed="rId6"/>
          <a:stretch>
            <a:fillRect/>
          </a:stretch>
        </p:blipFill>
        <p:spPr>
          <a:xfrm>
            <a:off x="4572000" y="2990848"/>
            <a:ext cx="1816894" cy="1297781"/>
          </a:xfrm>
          <a:prstGeom prst="rect">
            <a:avLst/>
          </a:prstGeom>
        </p:spPr>
      </p:pic>
      <p:pic>
        <p:nvPicPr>
          <p:cNvPr id="4" name="Рисунок 3">
            <a:extLst>
              <a:ext uri="{FF2B5EF4-FFF2-40B4-BE49-F238E27FC236}">
                <a16:creationId xmlns:a16="http://schemas.microsoft.com/office/drawing/2014/main" id="{0F0D8B08-3FF7-45EE-9044-99162FE9F7C8}"/>
              </a:ext>
            </a:extLst>
          </p:cNvPr>
          <p:cNvPicPr>
            <a:picLocks noChangeAspect="1"/>
          </p:cNvPicPr>
          <p:nvPr/>
        </p:nvPicPr>
        <p:blipFill>
          <a:blip r:embed="rId7"/>
          <a:stretch>
            <a:fillRect/>
          </a:stretch>
        </p:blipFill>
        <p:spPr>
          <a:xfrm>
            <a:off x="6855618" y="2759557"/>
            <a:ext cx="1760362" cy="1760362"/>
          </a:xfrm>
          <a:prstGeom prst="rect">
            <a:avLst/>
          </a:prstGeom>
        </p:spPr>
      </p:pic>
      <p:pic>
        <p:nvPicPr>
          <p:cNvPr id="11" name="Рисунок 10">
            <a:extLst>
              <a:ext uri="{FF2B5EF4-FFF2-40B4-BE49-F238E27FC236}">
                <a16:creationId xmlns:a16="http://schemas.microsoft.com/office/drawing/2014/main" id="{0E1B39A0-E4B2-4F39-8EFC-D0011D524F76}"/>
              </a:ext>
            </a:extLst>
          </p:cNvPr>
          <p:cNvPicPr>
            <a:picLocks noChangeAspect="1"/>
          </p:cNvPicPr>
          <p:nvPr/>
        </p:nvPicPr>
        <p:blipFill>
          <a:blip r:embed="rId8"/>
          <a:stretch>
            <a:fillRect/>
          </a:stretch>
        </p:blipFill>
        <p:spPr>
          <a:xfrm>
            <a:off x="7517851" y="-28576"/>
            <a:ext cx="1550193" cy="155019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body" idx="1"/>
          </p:nvPr>
        </p:nvSpPr>
        <p:spPr>
          <a:xfrm>
            <a:off x="311700" y="1029569"/>
            <a:ext cx="8520600" cy="31911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Лужні метали натрій та калій, які добувають електролізом розплавів солей, лугів або оксидів цих металічних елементів, незважаючи на їхню високу активність, отримали промислове застосування в різних галузях. Металічні натрій та калій застосовують як каталізатори під час синтезу органічних сполук, зокрема синтетичного каучуку. </a:t>
            </a:r>
            <a:endParaRPr dirty="0"/>
          </a:p>
        </p:txBody>
      </p:sp>
      <p:pic>
        <p:nvPicPr>
          <p:cNvPr id="75" name="Google Shape;75;p16"/>
          <p:cNvPicPr preferRelativeResize="0"/>
          <p:nvPr/>
        </p:nvPicPr>
        <p:blipFill>
          <a:blip r:embed="rId3">
            <a:alphaModFix/>
          </a:blip>
          <a:stretch>
            <a:fillRect/>
          </a:stretch>
        </p:blipFill>
        <p:spPr>
          <a:xfrm>
            <a:off x="7053507" y="2369639"/>
            <a:ext cx="1602001" cy="2020562"/>
          </a:xfrm>
          <a:prstGeom prst="rect">
            <a:avLst/>
          </a:prstGeom>
          <a:noFill/>
          <a:ln>
            <a:noFill/>
          </a:ln>
        </p:spPr>
      </p:pic>
      <p:pic>
        <p:nvPicPr>
          <p:cNvPr id="76" name="Google Shape;76;p16"/>
          <p:cNvPicPr preferRelativeResize="0"/>
          <p:nvPr/>
        </p:nvPicPr>
        <p:blipFill>
          <a:blip r:embed="rId4">
            <a:alphaModFix/>
          </a:blip>
          <a:stretch>
            <a:fillRect/>
          </a:stretch>
        </p:blipFill>
        <p:spPr>
          <a:xfrm>
            <a:off x="4726169" y="3379920"/>
            <a:ext cx="2009775" cy="1235857"/>
          </a:xfrm>
          <a:prstGeom prst="rect">
            <a:avLst/>
          </a:prstGeom>
          <a:noFill/>
          <a:ln>
            <a:noFill/>
          </a:ln>
        </p:spPr>
      </p:pic>
      <p:sp>
        <p:nvSpPr>
          <p:cNvPr id="2" name="Прямокутник 1">
            <a:extLst>
              <a:ext uri="{FF2B5EF4-FFF2-40B4-BE49-F238E27FC236}">
                <a16:creationId xmlns:a16="http://schemas.microsoft.com/office/drawing/2014/main" id="{F9B8A0DA-479A-457E-B827-644F717E56F1}"/>
              </a:ext>
            </a:extLst>
          </p:cNvPr>
          <p:cNvSpPr/>
          <p:nvPr/>
        </p:nvSpPr>
        <p:spPr>
          <a:xfrm>
            <a:off x="357190" y="3292338"/>
            <a:ext cx="4214810" cy="1323439"/>
          </a:xfrm>
          <a:prstGeom prst="rect">
            <a:avLst/>
          </a:prstGeom>
        </p:spPr>
        <p:txBody>
          <a:bodyPr wrap="square">
            <a:spAutoFit/>
          </a:bodyPr>
          <a:lstStyle/>
          <a:p>
            <a:pPr lvl="0" eaLnBrk="1" hangingPunct="1">
              <a:spcBef>
                <a:spcPts val="0"/>
              </a:spcBef>
              <a:spcAft>
                <a:spcPts val="0"/>
              </a:spcAft>
              <a:buClr>
                <a:srgbClr val="000000"/>
              </a:buClr>
              <a:buSzPts val="1100"/>
            </a:pPr>
            <a:r>
              <a:rPr lang="uk-UA" sz="2000" kern="0" dirty="0">
                <a:solidFill>
                  <a:srgbClr val="000000"/>
                </a:solidFill>
                <a:latin typeface="Times New Roman"/>
                <a:ea typeface="Times New Roman"/>
                <a:cs typeface="Times New Roman"/>
                <a:sym typeface="Times New Roman"/>
              </a:rPr>
              <a:t>Рівняння реакції:</a:t>
            </a:r>
          </a:p>
          <a:p>
            <a:pPr lvl="0" algn="ctr" eaLnBrk="1" hangingPunct="1">
              <a:spcBef>
                <a:spcPts val="0"/>
              </a:spcBef>
              <a:spcAft>
                <a:spcPts val="0"/>
              </a:spcAft>
              <a:buClr>
                <a:srgbClr val="000000"/>
              </a:buClr>
              <a:buSzPts val="1100"/>
            </a:pPr>
            <a:r>
              <a:rPr lang="en-US" sz="2000" kern="0" dirty="0">
                <a:solidFill>
                  <a:srgbClr val="000000"/>
                </a:solidFill>
                <a:latin typeface="Times New Roman"/>
                <a:ea typeface="Times New Roman"/>
                <a:cs typeface="Times New Roman"/>
                <a:sym typeface="Times New Roman"/>
              </a:rPr>
              <a:t>TiCl</a:t>
            </a:r>
            <a:r>
              <a:rPr lang="en-US" sz="1400" kern="0" dirty="0">
                <a:solidFill>
                  <a:srgbClr val="000000"/>
                </a:solidFill>
                <a:latin typeface="Times New Roman"/>
                <a:ea typeface="Times New Roman"/>
                <a:cs typeface="Times New Roman"/>
                <a:sym typeface="Times New Roman"/>
              </a:rPr>
              <a:t>4</a:t>
            </a:r>
            <a:r>
              <a:rPr lang="en-US" sz="2000" kern="0" dirty="0">
                <a:solidFill>
                  <a:srgbClr val="000000"/>
                </a:solidFill>
                <a:latin typeface="Times New Roman"/>
                <a:ea typeface="Times New Roman"/>
                <a:cs typeface="Times New Roman"/>
                <a:sym typeface="Times New Roman"/>
              </a:rPr>
              <a:t> + 4Na = </a:t>
            </a:r>
            <a:r>
              <a:rPr lang="en-US" sz="2000" kern="0" dirty="0" err="1">
                <a:solidFill>
                  <a:srgbClr val="000000"/>
                </a:solidFill>
                <a:latin typeface="Times New Roman"/>
                <a:ea typeface="Times New Roman"/>
                <a:cs typeface="Times New Roman"/>
                <a:sym typeface="Times New Roman"/>
              </a:rPr>
              <a:t>Ti</a:t>
            </a:r>
            <a:r>
              <a:rPr lang="en-US" sz="2000" kern="0" dirty="0">
                <a:solidFill>
                  <a:srgbClr val="000000"/>
                </a:solidFill>
                <a:latin typeface="Times New Roman"/>
                <a:ea typeface="Times New Roman"/>
                <a:cs typeface="Times New Roman"/>
                <a:sym typeface="Times New Roman"/>
              </a:rPr>
              <a:t> + 4NaCl.</a:t>
            </a:r>
          </a:p>
          <a:p>
            <a:pPr lvl="0" eaLnBrk="1" hangingPunct="1">
              <a:spcBef>
                <a:spcPts val="0"/>
              </a:spcBef>
              <a:spcAft>
                <a:spcPts val="0"/>
              </a:spcAft>
              <a:buClr>
                <a:srgbClr val="000000"/>
              </a:buClr>
              <a:buSzPts val="1100"/>
            </a:pPr>
            <a:r>
              <a:rPr lang="uk-UA" sz="2000" kern="0" dirty="0">
                <a:solidFill>
                  <a:srgbClr val="000000"/>
                </a:solidFill>
                <a:latin typeface="Times New Roman"/>
                <a:ea typeface="Times New Roman"/>
                <a:cs typeface="Times New Roman"/>
                <a:sym typeface="Times New Roman"/>
              </a:rPr>
              <a:t>Крім того, натрій використовують у ядерних реакторах як теплоносій.</a:t>
            </a:r>
          </a:p>
        </p:txBody>
      </p:sp>
      <p:sp>
        <p:nvSpPr>
          <p:cNvPr id="3" name="Прямокутник 2">
            <a:extLst>
              <a:ext uri="{FF2B5EF4-FFF2-40B4-BE49-F238E27FC236}">
                <a16:creationId xmlns:a16="http://schemas.microsoft.com/office/drawing/2014/main" id="{5F461880-FFC3-4633-8C0B-200122C6C7F0}"/>
              </a:ext>
            </a:extLst>
          </p:cNvPr>
          <p:cNvSpPr/>
          <p:nvPr/>
        </p:nvSpPr>
        <p:spPr>
          <a:xfrm>
            <a:off x="357189" y="2625119"/>
            <a:ext cx="6650829" cy="707886"/>
          </a:xfrm>
          <a:prstGeom prst="rect">
            <a:avLst/>
          </a:prstGeom>
        </p:spPr>
        <p:txBody>
          <a:bodyPr wrap="square">
            <a:spAutoFit/>
          </a:bodyPr>
          <a:lstStyle/>
          <a:p>
            <a:r>
              <a:rPr lang="ru" sz="2000" kern="0" dirty="0">
                <a:solidFill>
                  <a:srgbClr val="000000"/>
                </a:solidFill>
                <a:latin typeface="Times New Roman"/>
                <a:ea typeface="Times New Roman"/>
                <a:cs typeface="Times New Roman"/>
                <a:sym typeface="Times New Roman"/>
              </a:rPr>
              <a:t>За допомогою натрію в металургійній промисловості відновлюють кольорові метали, наприклад титан. </a:t>
            </a:r>
            <a:endParaRPr lang="en-US" dirty="0"/>
          </a:p>
        </p:txBody>
      </p:sp>
      <p:sp>
        <p:nvSpPr>
          <p:cNvPr id="4" name="TextBox 3">
            <a:extLst>
              <a:ext uri="{FF2B5EF4-FFF2-40B4-BE49-F238E27FC236}">
                <a16:creationId xmlns:a16="http://schemas.microsoft.com/office/drawing/2014/main" id="{15CE9594-0086-41B4-84CB-12DD3C9EEF14}"/>
              </a:ext>
            </a:extLst>
          </p:cNvPr>
          <p:cNvSpPr txBox="1"/>
          <p:nvPr/>
        </p:nvSpPr>
        <p:spPr>
          <a:xfrm>
            <a:off x="92869" y="342073"/>
            <a:ext cx="3314700" cy="584775"/>
          </a:xfrm>
          <a:prstGeom prst="rect">
            <a:avLst/>
          </a:prstGeom>
          <a:noFill/>
        </p:spPr>
        <p:txBody>
          <a:bodyPr wrap="square" rtlCol="0">
            <a:spAutoFit/>
          </a:bodyPr>
          <a:lstStyle/>
          <a:p>
            <a:r>
              <a:rPr lang="uk-UA" dirty="0">
                <a:latin typeface="Times New Roman" panose="02020603050405020304" pitchFamily="18" charset="0"/>
                <a:cs typeface="Times New Roman" panose="02020603050405020304" pitchFamily="18" charset="0"/>
              </a:rPr>
              <a:t>Лужні метали</a:t>
            </a:r>
            <a:endParaRPr lang="en-US" dirty="0">
              <a:latin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5519F6BE-ED18-47D6-A946-C57B26224755}"/>
              </a:ext>
            </a:extLst>
          </p:cNvPr>
          <p:cNvPicPr>
            <a:picLocks noChangeAspect="1"/>
          </p:cNvPicPr>
          <p:nvPr/>
        </p:nvPicPr>
        <p:blipFill>
          <a:blip r:embed="rId5"/>
          <a:stretch>
            <a:fillRect/>
          </a:stretch>
        </p:blipFill>
        <p:spPr>
          <a:xfrm>
            <a:off x="7517851" y="-28576"/>
            <a:ext cx="1550193" cy="155019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7"/>
          <p:cNvSpPr txBox="1">
            <a:spLocks noGrp="1"/>
          </p:cNvSpPr>
          <p:nvPr>
            <p:ph type="body" idx="1"/>
          </p:nvPr>
        </p:nvSpPr>
        <p:spPr>
          <a:xfrm>
            <a:off x="311700" y="1090650"/>
            <a:ext cx="8520600" cy="2962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Літій застосовують у фотоелементах завдяки здатності перетворюватися на позитивно заряджені йони під час його освітлення.</a:t>
            </a:r>
            <a:endParaRPr sz="2000" dirty="0">
              <a:solidFill>
                <a:srgbClr val="000000"/>
              </a:solidFill>
              <a:latin typeface="Times New Roman"/>
              <a:ea typeface="Times New Roman"/>
              <a:cs typeface="Times New Roman"/>
              <a:sym typeface="Times New Roman"/>
            </a:endParaRPr>
          </a:p>
          <a:p>
            <a:pPr marL="0" lvl="0" indent="0" algn="l" rtl="0">
              <a:spcBef>
                <a:spcPts val="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Кальцій, як і натрій, застосовують у металургії для добування важковідновлюваних металів, наприклад хрому з його оксиду:</a:t>
            </a:r>
            <a:endParaRPr sz="2000" dirty="0">
              <a:solidFill>
                <a:srgbClr val="000000"/>
              </a:solidFill>
              <a:latin typeface="Times New Roman"/>
              <a:ea typeface="Times New Roman"/>
              <a:cs typeface="Times New Roman"/>
              <a:sym typeface="Times New Roman"/>
            </a:endParaRPr>
          </a:p>
          <a:p>
            <a:pPr marL="0" lvl="0" indent="0" algn="ctr" rtl="0">
              <a:spcBef>
                <a:spcPts val="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Cr</a:t>
            </a:r>
            <a:r>
              <a:rPr lang="ru" sz="1400" dirty="0">
                <a:solidFill>
                  <a:srgbClr val="000000"/>
                </a:solidFill>
                <a:latin typeface="Times New Roman"/>
                <a:ea typeface="Times New Roman"/>
                <a:cs typeface="Times New Roman"/>
                <a:sym typeface="Times New Roman"/>
              </a:rPr>
              <a:t>2</a:t>
            </a:r>
            <a:r>
              <a:rPr lang="ru" sz="2000" dirty="0">
                <a:solidFill>
                  <a:srgbClr val="000000"/>
                </a:solidFill>
                <a:latin typeface="Times New Roman"/>
                <a:ea typeface="Times New Roman"/>
                <a:cs typeface="Times New Roman"/>
                <a:sym typeface="Times New Roman"/>
              </a:rPr>
              <a:t>O</a:t>
            </a:r>
            <a:r>
              <a:rPr lang="ru" sz="1400" dirty="0">
                <a:solidFill>
                  <a:srgbClr val="000000"/>
                </a:solidFill>
                <a:latin typeface="Times New Roman"/>
                <a:ea typeface="Times New Roman"/>
                <a:cs typeface="Times New Roman"/>
                <a:sym typeface="Times New Roman"/>
              </a:rPr>
              <a:t>3</a:t>
            </a:r>
            <a:r>
              <a:rPr lang="ru" sz="2000" dirty="0">
                <a:solidFill>
                  <a:srgbClr val="000000"/>
                </a:solidFill>
                <a:latin typeface="Times New Roman"/>
                <a:ea typeface="Times New Roman"/>
                <a:cs typeface="Times New Roman"/>
                <a:sym typeface="Times New Roman"/>
              </a:rPr>
              <a:t> + 3Ca = 2Cr + 3CaO.</a:t>
            </a:r>
            <a:endParaRPr sz="2000" dirty="0">
              <a:solidFill>
                <a:srgbClr val="000000"/>
              </a:solidFill>
              <a:latin typeface="Times New Roman"/>
              <a:ea typeface="Times New Roman"/>
              <a:cs typeface="Times New Roman"/>
              <a:sym typeface="Times New Roman"/>
            </a:endParaRPr>
          </a:p>
          <a:p>
            <a:pPr marL="0" lvl="0" indent="0" algn="l" rtl="0">
              <a:spcBef>
                <a:spcPts val="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Цей метал використовують для виготовлення сплавів. На основі свинцю з добавкою кальцію добувають сплав, яким заливають підшипники залізничних вагонів.</a:t>
            </a:r>
            <a:endParaRPr sz="2000" dirty="0">
              <a:solidFill>
                <a:srgbClr val="000000"/>
              </a:solidFill>
              <a:latin typeface="Times New Roman"/>
              <a:ea typeface="Times New Roman"/>
              <a:cs typeface="Times New Roman"/>
              <a:sym typeface="Times New Roman"/>
            </a:endParaRPr>
          </a:p>
          <a:p>
            <a:pPr marL="0" lvl="0" indent="0" algn="l" rtl="0">
              <a:spcBef>
                <a:spcPts val="0"/>
              </a:spcBef>
              <a:spcAft>
                <a:spcPts val="1600"/>
              </a:spcAft>
              <a:buNone/>
            </a:pPr>
            <a:endParaRPr dirty="0"/>
          </a:p>
        </p:txBody>
      </p:sp>
      <p:pic>
        <p:nvPicPr>
          <p:cNvPr id="83" name="Google Shape;83;p17"/>
          <p:cNvPicPr preferRelativeResize="0"/>
          <p:nvPr/>
        </p:nvPicPr>
        <p:blipFill>
          <a:blip r:embed="rId3">
            <a:alphaModFix/>
            <a:extLst>
              <a:ext uri="{BEBA8EAE-BF5A-486C-A8C5-ECC9F3942E4B}">
                <a14:imgProps xmlns:a14="http://schemas.microsoft.com/office/drawing/2010/main">
                  <a14:imgLayer r:embed="rId4">
                    <a14:imgEffect>
                      <a14:backgroundRemoval t="7979" b="89894" l="10000" r="90000">
                        <a14:foregroundMark x1="30800" y1="7979" x2="30800" y2="7979"/>
                      </a14:backgroundRemoval>
                    </a14:imgEffect>
                  </a14:imgLayer>
                </a14:imgProps>
              </a:ext>
            </a:extLst>
          </a:blip>
          <a:stretch>
            <a:fillRect/>
          </a:stretch>
        </p:blipFill>
        <p:spPr>
          <a:xfrm>
            <a:off x="2799037" y="3541059"/>
            <a:ext cx="1614488" cy="1258563"/>
          </a:xfrm>
          <a:prstGeom prst="rect">
            <a:avLst/>
          </a:prstGeom>
          <a:noFill/>
          <a:ln>
            <a:noFill/>
          </a:ln>
        </p:spPr>
      </p:pic>
      <p:pic>
        <p:nvPicPr>
          <p:cNvPr id="85" name="Google Shape;85;p17"/>
          <p:cNvPicPr preferRelativeResize="0"/>
          <p:nvPr/>
        </p:nvPicPr>
        <p:blipFill>
          <a:blip r:embed="rId5">
            <a:alphaModFix/>
          </a:blip>
          <a:stretch>
            <a:fillRect/>
          </a:stretch>
        </p:blipFill>
        <p:spPr>
          <a:xfrm>
            <a:off x="4471987" y="3541059"/>
            <a:ext cx="1689364" cy="1147763"/>
          </a:xfrm>
          <a:prstGeom prst="rect">
            <a:avLst/>
          </a:prstGeom>
          <a:noFill/>
          <a:ln>
            <a:noFill/>
          </a:ln>
        </p:spPr>
      </p:pic>
      <p:pic>
        <p:nvPicPr>
          <p:cNvPr id="6" name="Рисунок 5">
            <a:extLst>
              <a:ext uri="{FF2B5EF4-FFF2-40B4-BE49-F238E27FC236}">
                <a16:creationId xmlns:a16="http://schemas.microsoft.com/office/drawing/2014/main" id="{8DA77323-5360-478F-A8C1-516E03403835}"/>
              </a:ext>
            </a:extLst>
          </p:cNvPr>
          <p:cNvPicPr>
            <a:picLocks noChangeAspect="1"/>
          </p:cNvPicPr>
          <p:nvPr/>
        </p:nvPicPr>
        <p:blipFill>
          <a:blip r:embed="rId6"/>
          <a:stretch>
            <a:fillRect/>
          </a:stretch>
        </p:blipFill>
        <p:spPr>
          <a:xfrm>
            <a:off x="7517851" y="-28576"/>
            <a:ext cx="1550193" cy="1550193"/>
          </a:xfrm>
          <a:prstGeom prst="rect">
            <a:avLst/>
          </a:prstGeom>
        </p:spPr>
      </p:pic>
      <p:sp>
        <p:nvSpPr>
          <p:cNvPr id="7" name="TextBox 6">
            <a:extLst>
              <a:ext uri="{FF2B5EF4-FFF2-40B4-BE49-F238E27FC236}">
                <a16:creationId xmlns:a16="http://schemas.microsoft.com/office/drawing/2014/main" id="{25F0D69F-F72B-47CC-8F31-8127769CAAB4}"/>
              </a:ext>
            </a:extLst>
          </p:cNvPr>
          <p:cNvSpPr txBox="1"/>
          <p:nvPr/>
        </p:nvSpPr>
        <p:spPr>
          <a:xfrm>
            <a:off x="92869" y="342073"/>
            <a:ext cx="3314700" cy="584775"/>
          </a:xfrm>
          <a:prstGeom prst="rect">
            <a:avLst/>
          </a:prstGeom>
          <a:noFill/>
        </p:spPr>
        <p:txBody>
          <a:bodyPr wrap="square" rtlCol="0">
            <a:spAutoFit/>
          </a:bodyPr>
          <a:lstStyle/>
          <a:p>
            <a:r>
              <a:rPr lang="uk-UA" dirty="0">
                <a:latin typeface="Times New Roman" panose="02020603050405020304" pitchFamily="18" charset="0"/>
                <a:cs typeface="Times New Roman" panose="02020603050405020304" pitchFamily="18" charset="0"/>
              </a:rPr>
              <a:t>Лужні метали</a:t>
            </a: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9"/>
          <p:cNvSpPr txBox="1">
            <a:spLocks noGrp="1"/>
          </p:cNvSpPr>
          <p:nvPr>
            <p:ph type="body" idx="1"/>
          </p:nvPr>
        </p:nvSpPr>
        <p:spPr>
          <a:xfrm>
            <a:off x="311700" y="1122687"/>
            <a:ext cx="8520600" cy="2663501"/>
          </a:xfrm>
          <a:prstGeom prst="rect">
            <a:avLst/>
          </a:prstGeom>
        </p:spPr>
        <p:txBody>
          <a:bodyPr spcFirstLastPara="1" wrap="square" lIns="91425" tIns="91425" rIns="91425" bIns="91425" anchor="t" anchorCtr="0">
            <a:noAutofit/>
          </a:bodyPr>
          <a:lstStyle/>
          <a:p>
            <a:pPr marL="0" lvl="0" indent="457200">
              <a:buClr>
                <a:schemeClr val="dk1"/>
              </a:buClr>
              <a:buSzPts val="1100"/>
              <a:buNone/>
            </a:pPr>
            <a:r>
              <a:rPr lang="ru" sz="2000" b="1" dirty="0">
                <a:solidFill>
                  <a:srgbClr val="000000"/>
                </a:solidFill>
                <a:latin typeface="Times New Roman"/>
                <a:ea typeface="Times New Roman"/>
                <a:cs typeface="Times New Roman"/>
                <a:sym typeface="Times New Roman"/>
              </a:rPr>
              <a:t>Сплави</a:t>
            </a:r>
            <a:r>
              <a:rPr lang="ru" sz="2000" dirty="0">
                <a:solidFill>
                  <a:srgbClr val="000000"/>
                </a:solidFill>
                <a:latin typeface="Times New Roman"/>
                <a:ea typeface="Times New Roman"/>
                <a:cs typeface="Times New Roman"/>
                <a:sym typeface="Times New Roman"/>
              </a:rPr>
              <a:t> — це системи, утворені з двох або більше компонентів (металів з металами або металів з неметалами). Основою для виготовлення сплавів є залізо й алюміній, хром і мідь, магній та титан. З неметалів — бор, кремній та вуглець. Є також сплави розчини, сплави механічні суміші й сплави, у яких речовини реагують одна з одною з утворенням інтерметалідів (</a:t>
            </a:r>
            <a:r>
              <a:rPr lang="uk-UA" sz="1800" i="1" dirty="0">
                <a:solidFill>
                  <a:srgbClr val="000000"/>
                </a:solidFill>
                <a:latin typeface="Times New Roman"/>
                <a:ea typeface="Times New Roman"/>
                <a:cs typeface="Times New Roman"/>
                <a:sym typeface="Times New Roman"/>
              </a:rPr>
              <a:t>це хімічні сполуки між металами, які утворюються в результаті взаємодії компонентів при сплавлені, конденсації з пари, а також при реакціях у твердому стані внаслідок взаємної дифузії</a:t>
            </a:r>
            <a:r>
              <a:rPr lang="uk-UA" sz="2000" dirty="0">
                <a:solidFill>
                  <a:srgbClr val="000000"/>
                </a:solidFill>
                <a:latin typeface="Times New Roman"/>
                <a:ea typeface="Times New Roman"/>
                <a:cs typeface="Times New Roman"/>
                <a:sym typeface="Times New Roman"/>
              </a:rPr>
              <a:t>)</a:t>
            </a:r>
            <a:r>
              <a:rPr lang="ru" sz="2000" dirty="0">
                <a:solidFill>
                  <a:srgbClr val="000000"/>
                </a:solidFill>
                <a:latin typeface="Times New Roman"/>
                <a:ea typeface="Times New Roman"/>
                <a:cs typeface="Times New Roman"/>
                <a:sym typeface="Times New Roman"/>
              </a:rPr>
              <a:t>.</a:t>
            </a:r>
            <a:endParaRPr sz="2000" dirty="0">
              <a:solidFill>
                <a:srgbClr val="000000"/>
              </a:solidFill>
              <a:latin typeface="Times New Roman"/>
              <a:ea typeface="Times New Roman"/>
              <a:cs typeface="Times New Roman"/>
              <a:sym typeface="Times New Roman"/>
            </a:endParaRPr>
          </a:p>
        </p:txBody>
      </p:sp>
      <p:pic>
        <p:nvPicPr>
          <p:cNvPr id="97" name="Google Shape;97;p19"/>
          <p:cNvPicPr preferRelativeResize="0"/>
          <p:nvPr/>
        </p:nvPicPr>
        <p:blipFill>
          <a:blip r:embed="rId3">
            <a:alphaModFix/>
          </a:blip>
          <a:stretch>
            <a:fillRect/>
          </a:stretch>
        </p:blipFill>
        <p:spPr>
          <a:xfrm>
            <a:off x="1700212" y="3649905"/>
            <a:ext cx="1384313" cy="1033462"/>
          </a:xfrm>
          <a:prstGeom prst="rect">
            <a:avLst/>
          </a:prstGeom>
          <a:noFill/>
          <a:ln>
            <a:noFill/>
          </a:ln>
        </p:spPr>
      </p:pic>
      <p:pic>
        <p:nvPicPr>
          <p:cNvPr id="98" name="Google Shape;98;p19"/>
          <p:cNvPicPr preferRelativeResize="0"/>
          <p:nvPr/>
        </p:nvPicPr>
        <p:blipFill>
          <a:blip r:embed="rId4">
            <a:alphaModFix/>
          </a:blip>
          <a:stretch>
            <a:fillRect/>
          </a:stretch>
        </p:blipFill>
        <p:spPr>
          <a:xfrm>
            <a:off x="3979316" y="3571324"/>
            <a:ext cx="1185368" cy="1112043"/>
          </a:xfrm>
          <a:prstGeom prst="rect">
            <a:avLst/>
          </a:prstGeom>
          <a:noFill/>
          <a:ln>
            <a:noFill/>
          </a:ln>
        </p:spPr>
      </p:pic>
      <p:pic>
        <p:nvPicPr>
          <p:cNvPr id="99" name="Google Shape;99;p19"/>
          <p:cNvPicPr preferRelativeResize="0"/>
          <p:nvPr/>
        </p:nvPicPr>
        <p:blipFill>
          <a:blip r:embed="rId5">
            <a:alphaModFix/>
          </a:blip>
          <a:stretch>
            <a:fillRect/>
          </a:stretch>
        </p:blipFill>
        <p:spPr>
          <a:xfrm>
            <a:off x="6087554" y="3649905"/>
            <a:ext cx="1543333" cy="1033462"/>
          </a:xfrm>
          <a:prstGeom prst="rect">
            <a:avLst/>
          </a:prstGeom>
          <a:noFill/>
          <a:ln>
            <a:noFill/>
          </a:ln>
        </p:spPr>
      </p:pic>
      <p:sp>
        <p:nvSpPr>
          <p:cNvPr id="2" name="TextBox 1">
            <a:extLst>
              <a:ext uri="{FF2B5EF4-FFF2-40B4-BE49-F238E27FC236}">
                <a16:creationId xmlns:a16="http://schemas.microsoft.com/office/drawing/2014/main" id="{3910DEF1-D367-40CF-A249-6104B97D0BFA}"/>
              </a:ext>
            </a:extLst>
          </p:cNvPr>
          <p:cNvSpPr txBox="1"/>
          <p:nvPr/>
        </p:nvSpPr>
        <p:spPr>
          <a:xfrm>
            <a:off x="233119" y="342900"/>
            <a:ext cx="2317200" cy="584775"/>
          </a:xfrm>
          <a:prstGeom prst="rect">
            <a:avLst/>
          </a:prstGeom>
          <a:noFill/>
        </p:spPr>
        <p:txBody>
          <a:bodyPr wrap="square" rtlCol="0">
            <a:spAutoFit/>
          </a:bodyPr>
          <a:lstStyle/>
          <a:p>
            <a:r>
              <a:rPr lang="uk-UA" dirty="0">
                <a:latin typeface="Times New Roman" panose="02020603050405020304" pitchFamily="18" charset="0"/>
                <a:cs typeface="Times New Roman" panose="02020603050405020304" pitchFamily="18" charset="0"/>
              </a:rPr>
              <a:t>Сплави</a:t>
            </a:r>
            <a:endParaRPr lang="en-US" dirty="0">
              <a:latin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823A0320-1865-4E61-A5B9-27911F7D5A28}"/>
              </a:ext>
            </a:extLst>
          </p:cNvPr>
          <p:cNvPicPr>
            <a:picLocks noChangeAspect="1"/>
          </p:cNvPicPr>
          <p:nvPr/>
        </p:nvPicPr>
        <p:blipFill>
          <a:blip r:embed="rId6"/>
          <a:stretch>
            <a:fillRect/>
          </a:stretch>
        </p:blipFill>
        <p:spPr>
          <a:xfrm>
            <a:off x="7517851" y="-28576"/>
            <a:ext cx="1550193" cy="155019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0"/>
          <p:cNvSpPr txBox="1">
            <a:spLocks noGrp="1"/>
          </p:cNvSpPr>
          <p:nvPr>
            <p:ph type="body" idx="1"/>
          </p:nvPr>
        </p:nvSpPr>
        <p:spPr>
          <a:xfrm>
            <a:off x="473747" y="1091376"/>
            <a:ext cx="8196506" cy="2194750"/>
          </a:xfrm>
          <a:prstGeom prst="rect">
            <a:avLst/>
          </a:prstGeom>
        </p:spPr>
        <p:txBody>
          <a:bodyPr spcFirstLastPara="1" wrap="square" lIns="91425" tIns="91425" rIns="91425" bIns="91425" anchor="t" anchorCtr="0">
            <a:noAutofit/>
          </a:bodyPr>
          <a:lstStyle/>
          <a:p>
            <a:pPr marL="0" lvl="0" indent="457200" algn="just" rtl="0">
              <a:spcBef>
                <a:spcPts val="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Надтверді сплави виготовляють методом порошкової металургії. Суть методу полягає в пресуванні під високим тиском порошків металів, з подальшим їхнім спіканням. За фізичними властивостями сплави відрізняються від чистих металів міцністю, твердістю, нижчими температурами плавлення та кипіння, слабшою електро- й теплопровідністю.</a:t>
            </a:r>
            <a:endParaRPr sz="2000" dirty="0">
              <a:solidFill>
                <a:srgbClr val="000000"/>
              </a:solidFill>
              <a:latin typeface="Times New Roman"/>
              <a:ea typeface="Times New Roman"/>
              <a:cs typeface="Times New Roman"/>
              <a:sym typeface="Times New Roman"/>
            </a:endParaRPr>
          </a:p>
        </p:txBody>
      </p:sp>
      <p:pic>
        <p:nvPicPr>
          <p:cNvPr id="1026" name="Picture 2" descr="Порошковая металлургия">
            <a:extLst>
              <a:ext uri="{FF2B5EF4-FFF2-40B4-BE49-F238E27FC236}">
                <a16:creationId xmlns:a16="http://schemas.microsoft.com/office/drawing/2014/main" id="{874429BA-26C3-488C-833D-854C6009B0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6186" y="3080579"/>
            <a:ext cx="2235994" cy="1515234"/>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a:extLst>
              <a:ext uri="{FF2B5EF4-FFF2-40B4-BE49-F238E27FC236}">
                <a16:creationId xmlns:a16="http://schemas.microsoft.com/office/drawing/2014/main" id="{8F299715-82E5-41C5-B11B-0E730ED31C62}"/>
              </a:ext>
            </a:extLst>
          </p:cNvPr>
          <p:cNvPicPr>
            <a:picLocks noChangeAspect="1"/>
          </p:cNvPicPr>
          <p:nvPr/>
        </p:nvPicPr>
        <p:blipFill>
          <a:blip r:embed="rId4"/>
          <a:stretch>
            <a:fillRect/>
          </a:stretch>
        </p:blipFill>
        <p:spPr>
          <a:xfrm>
            <a:off x="4981821" y="3080579"/>
            <a:ext cx="2020312" cy="1515234"/>
          </a:xfrm>
          <a:prstGeom prst="rect">
            <a:avLst/>
          </a:prstGeom>
        </p:spPr>
      </p:pic>
      <p:sp>
        <p:nvSpPr>
          <p:cNvPr id="7" name="TextBox 6">
            <a:extLst>
              <a:ext uri="{FF2B5EF4-FFF2-40B4-BE49-F238E27FC236}">
                <a16:creationId xmlns:a16="http://schemas.microsoft.com/office/drawing/2014/main" id="{AE5135FF-A78F-4ECB-8CBB-34028E3FBB4A}"/>
              </a:ext>
            </a:extLst>
          </p:cNvPr>
          <p:cNvSpPr txBox="1"/>
          <p:nvPr/>
        </p:nvSpPr>
        <p:spPr>
          <a:xfrm>
            <a:off x="233119" y="342900"/>
            <a:ext cx="2317200" cy="584775"/>
          </a:xfrm>
          <a:prstGeom prst="rect">
            <a:avLst/>
          </a:prstGeom>
          <a:noFill/>
        </p:spPr>
        <p:txBody>
          <a:bodyPr wrap="square" rtlCol="0">
            <a:spAutoFit/>
          </a:bodyPr>
          <a:lstStyle/>
          <a:p>
            <a:r>
              <a:rPr lang="uk-UA" dirty="0">
                <a:latin typeface="Times New Roman" panose="02020603050405020304" pitchFamily="18" charset="0"/>
                <a:cs typeface="Times New Roman" panose="02020603050405020304" pitchFamily="18" charset="0"/>
              </a:rPr>
              <a:t>Сплави</a:t>
            </a:r>
            <a:endParaRPr lang="en-US" dirty="0">
              <a:latin typeface="Times New Roman" panose="02020603050405020304" pitchFamily="18" charset="0"/>
              <a:cs typeface="Times New Roman" panose="02020603050405020304" pitchFamily="18" charset="0"/>
            </a:endParaRPr>
          </a:p>
        </p:txBody>
      </p:sp>
      <p:pic>
        <p:nvPicPr>
          <p:cNvPr id="8" name="Рисунок 7">
            <a:extLst>
              <a:ext uri="{FF2B5EF4-FFF2-40B4-BE49-F238E27FC236}">
                <a16:creationId xmlns:a16="http://schemas.microsoft.com/office/drawing/2014/main" id="{2F7BA275-F537-4254-8269-DE153A6525A4}"/>
              </a:ext>
            </a:extLst>
          </p:cNvPr>
          <p:cNvPicPr>
            <a:picLocks noChangeAspect="1"/>
          </p:cNvPicPr>
          <p:nvPr/>
        </p:nvPicPr>
        <p:blipFill>
          <a:blip r:embed="rId5"/>
          <a:stretch>
            <a:fillRect/>
          </a:stretch>
        </p:blipFill>
        <p:spPr>
          <a:xfrm>
            <a:off x="7517851" y="-28576"/>
            <a:ext cx="1550193" cy="155019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1"/>
          <p:cNvSpPr txBox="1">
            <a:spLocks noGrp="1"/>
          </p:cNvSpPr>
          <p:nvPr>
            <p:ph type="body" idx="1"/>
          </p:nvPr>
        </p:nvSpPr>
        <p:spPr>
          <a:xfrm>
            <a:off x="128587" y="385000"/>
            <a:ext cx="3707606" cy="593694"/>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sz="2800" dirty="0">
                <a:solidFill>
                  <a:srgbClr val="292B2C"/>
                </a:solidFill>
                <a:latin typeface="Times New Roman"/>
                <a:ea typeface="Times New Roman"/>
                <a:cs typeface="Times New Roman"/>
                <a:sym typeface="Times New Roman"/>
              </a:rPr>
              <a:t>Мідь та її сплави</a:t>
            </a:r>
            <a:endParaRPr sz="2800" dirty="0">
              <a:latin typeface="Times New Roman"/>
              <a:ea typeface="Times New Roman"/>
              <a:cs typeface="Times New Roman"/>
              <a:sym typeface="Times New Roman"/>
            </a:endParaRPr>
          </a:p>
        </p:txBody>
      </p:sp>
      <p:pic>
        <p:nvPicPr>
          <p:cNvPr id="112" name="Google Shape;112;p21"/>
          <p:cNvPicPr preferRelativeResize="0"/>
          <p:nvPr/>
        </p:nvPicPr>
        <p:blipFill rotWithShape="1">
          <a:blip r:embed="rId3">
            <a:alphaModFix/>
          </a:blip>
          <a:srcRect t="1425" b="1833"/>
          <a:stretch/>
        </p:blipFill>
        <p:spPr>
          <a:xfrm>
            <a:off x="1579392" y="1250156"/>
            <a:ext cx="5985216" cy="3393282"/>
          </a:xfrm>
          <a:prstGeom prst="rect">
            <a:avLst/>
          </a:prstGeom>
          <a:noFill/>
          <a:ln>
            <a:noFill/>
          </a:ln>
        </p:spPr>
      </p:pic>
      <p:pic>
        <p:nvPicPr>
          <p:cNvPr id="4" name="Рисунок 3">
            <a:extLst>
              <a:ext uri="{FF2B5EF4-FFF2-40B4-BE49-F238E27FC236}">
                <a16:creationId xmlns:a16="http://schemas.microsoft.com/office/drawing/2014/main" id="{F1E2D085-1A2E-4A9F-B134-3B57F1145897}"/>
              </a:ext>
            </a:extLst>
          </p:cNvPr>
          <p:cNvPicPr>
            <a:picLocks noChangeAspect="1"/>
          </p:cNvPicPr>
          <p:nvPr/>
        </p:nvPicPr>
        <p:blipFill>
          <a:blip r:embed="rId4"/>
          <a:stretch>
            <a:fillRect/>
          </a:stretch>
        </p:blipFill>
        <p:spPr>
          <a:xfrm>
            <a:off x="7517851" y="-28576"/>
            <a:ext cx="1550193" cy="155019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8"/>
          <p:cNvSpPr txBox="1">
            <a:spLocks noGrp="1"/>
          </p:cNvSpPr>
          <p:nvPr>
            <p:ph type="body" idx="1"/>
          </p:nvPr>
        </p:nvSpPr>
        <p:spPr>
          <a:xfrm>
            <a:off x="457200" y="1250156"/>
            <a:ext cx="3211655" cy="3328988"/>
          </a:xfrm>
          <a:prstGeom prst="rect">
            <a:avLst/>
          </a:prstGeom>
        </p:spPr>
        <p:txBody>
          <a:bodyPr spcFirstLastPara="1" wrap="square" lIns="91425" tIns="91425" rIns="91425" bIns="91425" anchor="t" anchorCtr="0">
            <a:noAutofit/>
          </a:bodyPr>
          <a:lstStyle/>
          <a:p>
            <a:pPr marL="0" lvl="0" indent="0" algn="ctr" rtl="0">
              <a:lnSpc>
                <a:spcPct val="100000"/>
              </a:lnSpc>
              <a:spcBef>
                <a:spcPts val="0"/>
              </a:spcBef>
              <a:spcAft>
                <a:spcPts val="0"/>
              </a:spcAft>
              <a:buNone/>
            </a:pPr>
            <a:r>
              <a:rPr lang="ru" sz="2000" dirty="0">
                <a:solidFill>
                  <a:srgbClr val="000000"/>
                </a:solidFill>
                <a:latin typeface="Times New Roman"/>
                <a:ea typeface="Times New Roman"/>
                <a:cs typeface="Times New Roman"/>
                <a:sym typeface="Times New Roman"/>
              </a:rPr>
              <a:t>Алюміній завдяки його властивостям: легкості, пластичності, електро- й теплопровідності та міцності, набув дуже широкого застосування</a:t>
            </a:r>
            <a:endParaRPr sz="200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CF71F300-0688-406B-BAF0-1A256B552DED}"/>
              </a:ext>
            </a:extLst>
          </p:cNvPr>
          <p:cNvSpPr txBox="1"/>
          <p:nvPr/>
        </p:nvSpPr>
        <p:spPr>
          <a:xfrm>
            <a:off x="0" y="392907"/>
            <a:ext cx="4822031" cy="523220"/>
          </a:xfrm>
          <a:prstGeom prst="rect">
            <a:avLst/>
          </a:prstGeom>
          <a:noFill/>
        </p:spPr>
        <p:txBody>
          <a:bodyPr wrap="square" rtlCol="0">
            <a:spAutoFit/>
          </a:bodyPr>
          <a:lstStyle/>
          <a:p>
            <a:r>
              <a:rPr lang="uk-UA" sz="2800" dirty="0">
                <a:solidFill>
                  <a:schemeClr val="tx1"/>
                </a:solidFill>
                <a:latin typeface="Times New Roman" panose="02020603050405020304" pitchFamily="18" charset="0"/>
                <a:cs typeface="Times New Roman" panose="02020603050405020304" pitchFamily="18" charset="0"/>
              </a:rPr>
              <a:t>Алюміній та його сплави</a:t>
            </a:r>
            <a:endParaRPr lang="en-US" sz="2800" dirty="0">
              <a:solidFill>
                <a:schemeClr val="tx1"/>
              </a:solidFill>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3E372930-CCDC-4D5D-95B6-4CD8F98B3350}"/>
              </a:ext>
            </a:extLst>
          </p:cNvPr>
          <p:cNvPicPr>
            <a:picLocks noChangeAspect="1"/>
          </p:cNvPicPr>
          <p:nvPr/>
        </p:nvPicPr>
        <p:blipFill rotWithShape="1">
          <a:blip r:embed="rId3"/>
          <a:srcRect l="10464" t="16572" r="10143" b="3857"/>
          <a:stretch/>
        </p:blipFill>
        <p:spPr>
          <a:xfrm>
            <a:off x="4057650" y="1174815"/>
            <a:ext cx="4629150" cy="3479671"/>
          </a:xfrm>
          <a:prstGeom prst="rect">
            <a:avLst/>
          </a:prstGeom>
        </p:spPr>
      </p:pic>
      <p:pic>
        <p:nvPicPr>
          <p:cNvPr id="4" name="Рисунок 3">
            <a:extLst>
              <a:ext uri="{FF2B5EF4-FFF2-40B4-BE49-F238E27FC236}">
                <a16:creationId xmlns:a16="http://schemas.microsoft.com/office/drawing/2014/main" id="{8213A850-7810-4CC4-A1D0-E6E49AD808CB}"/>
              </a:ext>
            </a:extLst>
          </p:cNvPr>
          <p:cNvPicPr>
            <a:picLocks noChangeAspect="1"/>
          </p:cNvPicPr>
          <p:nvPr/>
        </p:nvPicPr>
        <p:blipFill>
          <a:blip r:embed="rId4"/>
          <a:stretch>
            <a:fillRect/>
          </a:stretch>
        </p:blipFill>
        <p:spPr>
          <a:xfrm>
            <a:off x="1443038" y="3374883"/>
            <a:ext cx="1204261" cy="1204261"/>
          </a:xfrm>
          <a:prstGeom prst="rect">
            <a:avLst/>
          </a:prstGeom>
        </p:spPr>
      </p:pic>
      <p:pic>
        <p:nvPicPr>
          <p:cNvPr id="7" name="Рисунок 6">
            <a:extLst>
              <a:ext uri="{FF2B5EF4-FFF2-40B4-BE49-F238E27FC236}">
                <a16:creationId xmlns:a16="http://schemas.microsoft.com/office/drawing/2014/main" id="{F39ED7D3-45A2-41F3-B9DF-500645E02E45}"/>
              </a:ext>
            </a:extLst>
          </p:cNvPr>
          <p:cNvPicPr>
            <a:picLocks noChangeAspect="1"/>
          </p:cNvPicPr>
          <p:nvPr/>
        </p:nvPicPr>
        <p:blipFill>
          <a:blip r:embed="rId5"/>
          <a:stretch>
            <a:fillRect/>
          </a:stretch>
        </p:blipFill>
        <p:spPr>
          <a:xfrm>
            <a:off x="7517851" y="-28576"/>
            <a:ext cx="1550193" cy="155019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2"/>
          <p:cNvSpPr txBox="1">
            <a:spLocks noGrp="1"/>
          </p:cNvSpPr>
          <p:nvPr>
            <p:ph type="title"/>
          </p:nvPr>
        </p:nvSpPr>
        <p:spPr>
          <a:xfrm>
            <a:off x="204543" y="342900"/>
            <a:ext cx="3438769"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800" dirty="0">
                <a:solidFill>
                  <a:srgbClr val="000000"/>
                </a:solidFill>
                <a:latin typeface="Times New Roman"/>
                <a:ea typeface="Times New Roman"/>
                <a:cs typeface="Times New Roman"/>
                <a:sym typeface="Times New Roman"/>
              </a:rPr>
              <a:t>Сплави алюмінію</a:t>
            </a:r>
            <a:endParaRPr sz="2800" dirty="0">
              <a:solidFill>
                <a:srgbClr val="000000"/>
              </a:solidFill>
              <a:latin typeface="Times New Roman"/>
              <a:ea typeface="Times New Roman"/>
              <a:cs typeface="Times New Roman"/>
              <a:sym typeface="Times New Roman"/>
            </a:endParaRPr>
          </a:p>
        </p:txBody>
      </p:sp>
      <p:sp>
        <p:nvSpPr>
          <p:cNvPr id="118" name="Google Shape;118;p22"/>
          <p:cNvSpPr txBox="1">
            <a:spLocks noGrp="1"/>
          </p:cNvSpPr>
          <p:nvPr>
            <p:ph type="body" idx="1"/>
          </p:nvPr>
        </p:nvSpPr>
        <p:spPr>
          <a:xfrm>
            <a:off x="311700" y="1211300"/>
            <a:ext cx="8520600" cy="3589300"/>
          </a:xfrm>
          <a:prstGeom prst="rect">
            <a:avLst/>
          </a:prstGeom>
        </p:spPr>
        <p:txBody>
          <a:bodyPr spcFirstLastPara="1" wrap="square" lIns="91425" tIns="91425" rIns="91425" bIns="91425" anchor="t" anchorCtr="0">
            <a:noAutofit/>
          </a:bodyPr>
          <a:lstStyle/>
          <a:p>
            <a:pPr marL="0" lvl="0" indent="0" algn="just" rtl="0">
              <a:lnSpc>
                <a:spcPct val="100000"/>
              </a:lnSpc>
              <a:spcBef>
                <a:spcPts val="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Чистий алюміній не має високої міцності та твердості, тому частіше використовують його сплави. Для поліпшення механічних властивостей алюмінію добувають його сплави з міддю, магнієм і марганцем.</a:t>
            </a:r>
            <a:endParaRPr sz="2000" dirty="0">
              <a:solidFill>
                <a:srgbClr val="000000"/>
              </a:solidFill>
              <a:latin typeface="Times New Roman"/>
              <a:ea typeface="Times New Roman"/>
              <a:cs typeface="Times New Roman"/>
              <a:sym typeface="Times New Roman"/>
            </a:endParaRPr>
          </a:p>
          <a:p>
            <a:pPr marL="0" lvl="0" indent="0" algn="just" rtl="0">
              <a:lnSpc>
                <a:spcPct val="100000"/>
              </a:lnSpc>
              <a:spcBef>
                <a:spcPts val="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Найпоширеніші сплави алюмінію — це дюралюміни, силуміни й терміт.</a:t>
            </a:r>
            <a:endParaRPr sz="2000" dirty="0">
              <a:solidFill>
                <a:srgbClr val="000000"/>
              </a:solidFill>
              <a:latin typeface="Times New Roman"/>
              <a:ea typeface="Times New Roman"/>
              <a:cs typeface="Times New Roman"/>
              <a:sym typeface="Times New Roman"/>
            </a:endParaRPr>
          </a:p>
          <a:p>
            <a:pPr marL="0" lvl="0" indent="0" algn="just" rtl="0">
              <a:lnSpc>
                <a:spcPct val="100000"/>
              </a:lnSpc>
              <a:spcBef>
                <a:spcPts val="0"/>
              </a:spcBef>
              <a:spcAft>
                <a:spcPts val="0"/>
              </a:spcAft>
              <a:buNone/>
            </a:pPr>
            <a:endParaRPr sz="1400" dirty="0">
              <a:solidFill>
                <a:srgbClr val="000000"/>
              </a:solidFill>
              <a:latin typeface="Times New Roman"/>
              <a:ea typeface="Times New Roman"/>
              <a:cs typeface="Times New Roman"/>
              <a:sym typeface="Times New Roman"/>
            </a:endParaRPr>
          </a:p>
          <a:p>
            <a:pPr marL="0" lvl="0" indent="0" algn="just" rtl="0">
              <a:lnSpc>
                <a:spcPct val="100000"/>
              </a:lnSpc>
              <a:spcBef>
                <a:spcPts val="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Дюралюміни (від фр. dur — твердий; aluminium — алюміній) — сплави, що містять у своєму складі мідь (1,4-13 %), магній (0,4-2,8 %), манган (0,2-1 %), цинк (5-7 %), залізо (0,8-1,8 %), титан (0,02-0,35 %) і силіцій (0,5-6 %). Дюралюміни завдяки особливим властивостям — міцності, легкості, стійкості до корозії та теплопровідності — набули широкого застосування в авіа-, корабле- й ракетобудуванні.</a:t>
            </a:r>
            <a:endParaRPr sz="2000" dirty="0">
              <a:solidFill>
                <a:srgbClr val="000000"/>
              </a:solidFill>
              <a:latin typeface="Times New Roman"/>
              <a:ea typeface="Times New Roman"/>
              <a:cs typeface="Times New Roman"/>
              <a:sym typeface="Times New Roman"/>
            </a:endParaRPr>
          </a:p>
          <a:p>
            <a:pPr marL="0" lvl="0" indent="0" algn="just" rtl="0">
              <a:spcBef>
                <a:spcPts val="0"/>
              </a:spcBef>
              <a:spcAft>
                <a:spcPts val="1600"/>
              </a:spcAft>
              <a:buNone/>
            </a:pPr>
            <a:endParaRPr dirty="0"/>
          </a:p>
        </p:txBody>
      </p:sp>
      <p:pic>
        <p:nvPicPr>
          <p:cNvPr id="7" name="Рисунок 6">
            <a:extLst>
              <a:ext uri="{FF2B5EF4-FFF2-40B4-BE49-F238E27FC236}">
                <a16:creationId xmlns:a16="http://schemas.microsoft.com/office/drawing/2014/main" id="{12CF0946-1003-4486-8DF7-4EC174AE506B}"/>
              </a:ext>
            </a:extLst>
          </p:cNvPr>
          <p:cNvPicPr>
            <a:picLocks noChangeAspect="1"/>
          </p:cNvPicPr>
          <p:nvPr/>
        </p:nvPicPr>
        <p:blipFill>
          <a:blip r:embed="rId3"/>
          <a:stretch>
            <a:fillRect/>
          </a:stretch>
        </p:blipFill>
        <p:spPr>
          <a:xfrm>
            <a:off x="7517851" y="-28576"/>
            <a:ext cx="1550193" cy="155019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3"/>
          <p:cNvSpPr txBox="1">
            <a:spLocks noGrp="1"/>
          </p:cNvSpPr>
          <p:nvPr>
            <p:ph type="body" idx="1"/>
          </p:nvPr>
        </p:nvSpPr>
        <p:spPr>
          <a:xfrm>
            <a:off x="311700" y="1021856"/>
            <a:ext cx="8520600" cy="2171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Силуміни — сплави, які, крім алюмінію, мають високий вміст силіцію (3-26 %). До їхнього складу також входять магній (0,2-1,5 %), мідь (1-4 %), цинк (2-4 %), хром (0,2-0,4 %), нікель (0,8-2 %), титан (0,05-1,5 %). Їх використовують у виробництві машин для сільськогосподарських потреб, деталей багатьох приладів, коліс в авіа- й автомобілебудуванні.</a:t>
            </a:r>
            <a:endParaRPr sz="2000" dirty="0">
              <a:solidFill>
                <a:srgbClr val="000000"/>
              </a:solidFill>
              <a:latin typeface="Times New Roman"/>
              <a:ea typeface="Times New Roman"/>
              <a:cs typeface="Times New Roman"/>
              <a:sym typeface="Times New Roman"/>
            </a:endParaRPr>
          </a:p>
        </p:txBody>
      </p:sp>
      <p:pic>
        <p:nvPicPr>
          <p:cNvPr id="128" name="Google Shape;128;p23"/>
          <p:cNvPicPr preferRelativeResize="0"/>
          <p:nvPr/>
        </p:nvPicPr>
        <p:blipFill>
          <a:blip r:embed="rId3">
            <a:alphaModFix/>
          </a:blip>
          <a:stretch>
            <a:fillRect/>
          </a:stretch>
        </p:blipFill>
        <p:spPr>
          <a:xfrm>
            <a:off x="6165057" y="2778919"/>
            <a:ext cx="2667243" cy="1790081"/>
          </a:xfrm>
          <a:prstGeom prst="rect">
            <a:avLst/>
          </a:prstGeom>
          <a:noFill/>
          <a:ln>
            <a:noFill/>
          </a:ln>
        </p:spPr>
      </p:pic>
      <p:sp>
        <p:nvSpPr>
          <p:cNvPr id="3" name="Прямокутник 2">
            <a:extLst>
              <a:ext uri="{FF2B5EF4-FFF2-40B4-BE49-F238E27FC236}">
                <a16:creationId xmlns:a16="http://schemas.microsoft.com/office/drawing/2014/main" id="{F27ECA79-517E-4833-A7B3-E3344B03F7C3}"/>
              </a:ext>
            </a:extLst>
          </p:cNvPr>
          <p:cNvSpPr/>
          <p:nvPr/>
        </p:nvSpPr>
        <p:spPr>
          <a:xfrm>
            <a:off x="952379" y="3012239"/>
            <a:ext cx="4572000" cy="1323439"/>
          </a:xfrm>
          <a:prstGeom prst="rect">
            <a:avLst/>
          </a:prstGeom>
        </p:spPr>
        <p:txBody>
          <a:bodyPr>
            <a:spAutoFit/>
          </a:bodyPr>
          <a:lstStyle/>
          <a:p>
            <a:pPr lvl="0" eaLnBrk="1" hangingPunct="1">
              <a:spcBef>
                <a:spcPts val="0"/>
              </a:spcBef>
              <a:spcAft>
                <a:spcPts val="0"/>
              </a:spcAft>
              <a:buClr>
                <a:srgbClr val="000000"/>
              </a:buClr>
              <a:buSzPts val="1100"/>
            </a:pPr>
            <a:r>
              <a:rPr lang="uk-UA" sz="2000" kern="0" dirty="0">
                <a:solidFill>
                  <a:srgbClr val="000000"/>
                </a:solidFill>
                <a:latin typeface="Times New Roman"/>
                <a:ea typeface="Times New Roman"/>
                <a:cs typeface="Times New Roman"/>
                <a:sym typeface="Times New Roman"/>
              </a:rPr>
              <a:t>Терміт — сплав алюмінію з </a:t>
            </a:r>
            <a:r>
              <a:rPr lang="uk-UA" sz="2000" kern="0" dirty="0" err="1">
                <a:solidFill>
                  <a:srgbClr val="000000"/>
                </a:solidFill>
                <a:latin typeface="Times New Roman"/>
                <a:ea typeface="Times New Roman"/>
                <a:cs typeface="Times New Roman"/>
                <a:sym typeface="Times New Roman"/>
              </a:rPr>
              <a:t>ферум</a:t>
            </a:r>
            <a:r>
              <a:rPr lang="uk-UA" sz="2000" kern="0" dirty="0">
                <a:solidFill>
                  <a:srgbClr val="000000"/>
                </a:solidFill>
                <a:latin typeface="Times New Roman"/>
                <a:ea typeface="Times New Roman"/>
                <a:cs typeface="Times New Roman"/>
                <a:sym typeface="Times New Roman"/>
              </a:rPr>
              <a:t>(ІІ, ІІІ) оксидом. Під час використання виділяє багато тепла, тож його застосовують для зварювання шин.</a:t>
            </a:r>
          </a:p>
        </p:txBody>
      </p:sp>
      <p:sp>
        <p:nvSpPr>
          <p:cNvPr id="7" name="Google Shape;117;p22">
            <a:extLst>
              <a:ext uri="{FF2B5EF4-FFF2-40B4-BE49-F238E27FC236}">
                <a16:creationId xmlns:a16="http://schemas.microsoft.com/office/drawing/2014/main" id="{6943139F-B5FB-4A29-8D5E-F7429118D03B}"/>
              </a:ext>
            </a:extLst>
          </p:cNvPr>
          <p:cNvSpPr txBox="1">
            <a:spLocks noGrp="1"/>
          </p:cNvSpPr>
          <p:nvPr>
            <p:ph type="title"/>
          </p:nvPr>
        </p:nvSpPr>
        <p:spPr>
          <a:xfrm>
            <a:off x="204543" y="342900"/>
            <a:ext cx="3438769"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800" dirty="0">
                <a:solidFill>
                  <a:srgbClr val="000000"/>
                </a:solidFill>
                <a:latin typeface="Times New Roman"/>
                <a:ea typeface="Times New Roman"/>
                <a:cs typeface="Times New Roman"/>
                <a:sym typeface="Times New Roman"/>
              </a:rPr>
              <a:t>Сплави алюмінію</a:t>
            </a:r>
            <a:endParaRPr sz="2800"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7DB83F28-D866-43EB-A333-742E39D5E423}"/>
              </a:ext>
            </a:extLst>
          </p:cNvPr>
          <p:cNvPicPr>
            <a:picLocks noChangeAspect="1"/>
          </p:cNvPicPr>
          <p:nvPr/>
        </p:nvPicPr>
        <p:blipFill>
          <a:blip r:embed="rId4"/>
          <a:stretch>
            <a:fillRect/>
          </a:stretch>
        </p:blipFill>
        <p:spPr>
          <a:xfrm>
            <a:off x="7517851" y="-28576"/>
            <a:ext cx="1550193" cy="155019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4" name="Google Shape;134;p24"/>
          <p:cNvSpPr txBox="1">
            <a:spLocks noGrp="1"/>
          </p:cNvSpPr>
          <p:nvPr>
            <p:ph type="body" idx="1"/>
          </p:nvPr>
        </p:nvSpPr>
        <p:spPr>
          <a:xfrm>
            <a:off x="311700" y="1194400"/>
            <a:ext cx="8520600" cy="1666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Чисте залізо має обмежене використання. Здебільшого застосовують сплави заліза — чавун і сталь.</a:t>
            </a:r>
            <a:endParaRPr sz="2000" dirty="0">
              <a:solidFill>
                <a:srgbClr val="000000"/>
              </a:solidFill>
              <a:latin typeface="Times New Roman"/>
              <a:ea typeface="Times New Roman"/>
              <a:cs typeface="Times New Roman"/>
              <a:sym typeface="Times New Roman"/>
            </a:endParaRPr>
          </a:p>
          <a:p>
            <a:pPr marL="0" lvl="0" indent="0" algn="l" rtl="0">
              <a:spcBef>
                <a:spcPts val="80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Сировиною для виплавлення чавуну є залізні руди.</a:t>
            </a:r>
            <a:endParaRPr sz="2000" dirty="0">
              <a:solidFill>
                <a:srgbClr val="000000"/>
              </a:solidFill>
              <a:latin typeface="Times New Roman"/>
              <a:ea typeface="Times New Roman"/>
              <a:cs typeface="Times New Roman"/>
              <a:sym typeface="Times New Roman"/>
            </a:endParaRPr>
          </a:p>
          <a:p>
            <a:pPr marL="0" lvl="0" indent="0" algn="l" rtl="0">
              <a:spcBef>
                <a:spcPts val="800"/>
              </a:spcBef>
              <a:spcAft>
                <a:spcPts val="1600"/>
              </a:spcAft>
              <a:buNone/>
            </a:pPr>
            <a:endParaRPr dirty="0"/>
          </a:p>
        </p:txBody>
      </p:sp>
      <p:pic>
        <p:nvPicPr>
          <p:cNvPr id="137" name="Google Shape;137;p24"/>
          <p:cNvPicPr preferRelativeResize="0"/>
          <p:nvPr/>
        </p:nvPicPr>
        <p:blipFill>
          <a:blip r:embed="rId3">
            <a:alphaModFix/>
          </a:blip>
          <a:stretch>
            <a:fillRect/>
          </a:stretch>
        </p:blipFill>
        <p:spPr>
          <a:xfrm>
            <a:off x="6422231" y="1828800"/>
            <a:ext cx="2260732" cy="1271588"/>
          </a:xfrm>
          <a:prstGeom prst="rect">
            <a:avLst/>
          </a:prstGeom>
          <a:noFill/>
          <a:ln>
            <a:noFill/>
          </a:ln>
        </p:spPr>
      </p:pic>
      <p:sp>
        <p:nvSpPr>
          <p:cNvPr id="3" name="Прямокутник 2">
            <a:extLst>
              <a:ext uri="{FF2B5EF4-FFF2-40B4-BE49-F238E27FC236}">
                <a16:creationId xmlns:a16="http://schemas.microsoft.com/office/drawing/2014/main" id="{D07EA81B-038B-4698-B695-9749B0ACA697}"/>
              </a:ext>
            </a:extLst>
          </p:cNvPr>
          <p:cNvSpPr/>
          <p:nvPr/>
        </p:nvSpPr>
        <p:spPr>
          <a:xfrm>
            <a:off x="389600" y="2334156"/>
            <a:ext cx="4572000" cy="2246769"/>
          </a:xfrm>
          <a:prstGeom prst="rect">
            <a:avLst/>
          </a:prstGeom>
        </p:spPr>
        <p:txBody>
          <a:bodyPr>
            <a:spAutoFit/>
          </a:bodyPr>
          <a:lstStyle/>
          <a:p>
            <a:pPr lvl="0" indent="457200" eaLnBrk="1" hangingPunct="1">
              <a:spcBef>
                <a:spcPts val="0"/>
              </a:spcBef>
              <a:spcAft>
                <a:spcPts val="0"/>
              </a:spcAft>
              <a:buSzPts val="1800"/>
            </a:pPr>
            <a:r>
              <a:rPr lang="uk-UA" sz="2000" kern="0" dirty="0">
                <a:solidFill>
                  <a:srgbClr val="000000"/>
                </a:solidFill>
                <a:latin typeface="Times New Roman"/>
                <a:ea typeface="Times New Roman"/>
                <a:cs typeface="Times New Roman"/>
                <a:sym typeface="Times New Roman"/>
              </a:rPr>
              <a:t>Чавун — сплав, що містить у своєму складі 2-4 % Карбону та домішки мангану, </a:t>
            </a:r>
            <a:r>
              <a:rPr lang="uk-UA" sz="2000" kern="0" dirty="0" err="1">
                <a:solidFill>
                  <a:srgbClr val="000000"/>
                </a:solidFill>
                <a:latin typeface="Times New Roman"/>
                <a:ea typeface="Times New Roman"/>
                <a:cs typeface="Times New Roman"/>
                <a:sym typeface="Times New Roman"/>
              </a:rPr>
              <a:t>сполук</a:t>
            </a:r>
            <a:r>
              <a:rPr lang="uk-UA" sz="2000" kern="0" dirty="0">
                <a:solidFill>
                  <a:srgbClr val="000000"/>
                </a:solidFill>
                <a:latin typeface="Times New Roman"/>
                <a:ea typeface="Times New Roman"/>
                <a:cs typeface="Times New Roman"/>
                <a:sym typeface="Times New Roman"/>
              </a:rPr>
              <a:t> Фосфору, Силіцію та </a:t>
            </a:r>
            <a:r>
              <a:rPr lang="uk-UA" sz="2000" kern="0" dirty="0" err="1">
                <a:solidFill>
                  <a:srgbClr val="000000"/>
                </a:solidFill>
                <a:latin typeface="Times New Roman"/>
                <a:ea typeface="Times New Roman"/>
                <a:cs typeface="Times New Roman"/>
                <a:sym typeface="Times New Roman"/>
              </a:rPr>
              <a:t>Сульфуру</a:t>
            </a:r>
            <a:r>
              <a:rPr lang="uk-UA" sz="2000" kern="0" dirty="0">
                <a:solidFill>
                  <a:srgbClr val="000000"/>
                </a:solidFill>
                <a:latin typeface="Times New Roman"/>
                <a:ea typeface="Times New Roman"/>
                <a:cs typeface="Times New Roman"/>
                <a:sym typeface="Times New Roman"/>
              </a:rPr>
              <a:t>. Великий вміст Карбону в чавуні робить його крихким і нековким, хоча він твердіший, ніж залізо.</a:t>
            </a:r>
          </a:p>
        </p:txBody>
      </p:sp>
      <p:pic>
        <p:nvPicPr>
          <p:cNvPr id="9" name="Google Shape;143;p25">
            <a:extLst>
              <a:ext uri="{FF2B5EF4-FFF2-40B4-BE49-F238E27FC236}">
                <a16:creationId xmlns:a16="http://schemas.microsoft.com/office/drawing/2014/main" id="{10B1F6CA-6D69-44A1-AA20-F7DD96A4CB0E}"/>
              </a:ext>
            </a:extLst>
          </p:cNvPr>
          <p:cNvPicPr preferRelativeResize="0"/>
          <p:nvPr/>
        </p:nvPicPr>
        <p:blipFill>
          <a:blip r:embed="rId4">
            <a:alphaModFix/>
          </a:blip>
          <a:stretch>
            <a:fillRect/>
          </a:stretch>
        </p:blipFill>
        <p:spPr>
          <a:xfrm>
            <a:off x="5039500" y="2861200"/>
            <a:ext cx="2739294" cy="1666800"/>
          </a:xfrm>
          <a:prstGeom prst="rect">
            <a:avLst/>
          </a:prstGeom>
          <a:noFill/>
          <a:ln>
            <a:noFill/>
          </a:ln>
        </p:spPr>
      </p:pic>
      <p:sp>
        <p:nvSpPr>
          <p:cNvPr id="11" name="Google Shape;133;p24">
            <a:extLst>
              <a:ext uri="{FF2B5EF4-FFF2-40B4-BE49-F238E27FC236}">
                <a16:creationId xmlns:a16="http://schemas.microsoft.com/office/drawing/2014/main" id="{0BD69B21-0472-48DF-AA78-01031763A244}"/>
              </a:ext>
            </a:extLst>
          </p:cNvPr>
          <p:cNvSpPr txBox="1">
            <a:spLocks noGrp="1"/>
          </p:cNvSpPr>
          <p:nvPr>
            <p:ph type="title"/>
          </p:nvPr>
        </p:nvSpPr>
        <p:spPr>
          <a:xfrm>
            <a:off x="111675" y="389544"/>
            <a:ext cx="3781669"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800" dirty="0">
                <a:solidFill>
                  <a:srgbClr val="292B2C"/>
                </a:solidFill>
                <a:latin typeface="Times New Roman"/>
                <a:ea typeface="Times New Roman"/>
                <a:cs typeface="Times New Roman"/>
                <a:sym typeface="Times New Roman"/>
              </a:rPr>
              <a:t>Залізо та його сплави</a:t>
            </a:r>
            <a:endParaRPr sz="2800" dirty="0">
              <a:latin typeface="Times New Roman"/>
              <a:ea typeface="Times New Roman"/>
              <a:cs typeface="Times New Roman"/>
              <a:sym typeface="Times New Roman"/>
            </a:endParaRPr>
          </a:p>
        </p:txBody>
      </p:sp>
      <p:pic>
        <p:nvPicPr>
          <p:cNvPr id="12" name="Рисунок 11">
            <a:extLst>
              <a:ext uri="{FF2B5EF4-FFF2-40B4-BE49-F238E27FC236}">
                <a16:creationId xmlns:a16="http://schemas.microsoft.com/office/drawing/2014/main" id="{99FC1870-8936-48A6-A3EC-6821D1F5E3D4}"/>
              </a:ext>
            </a:extLst>
          </p:cNvPr>
          <p:cNvPicPr>
            <a:picLocks noChangeAspect="1"/>
          </p:cNvPicPr>
          <p:nvPr/>
        </p:nvPicPr>
        <p:blipFill>
          <a:blip r:embed="rId5"/>
          <a:stretch>
            <a:fillRect/>
          </a:stretch>
        </p:blipFill>
        <p:spPr>
          <a:xfrm>
            <a:off x="7517851" y="-28576"/>
            <a:ext cx="1550193" cy="155019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6"/>
          <p:cNvSpPr txBox="1">
            <a:spLocks noGrp="1"/>
          </p:cNvSpPr>
          <p:nvPr>
            <p:ph type="body" idx="1"/>
          </p:nvPr>
        </p:nvSpPr>
        <p:spPr>
          <a:xfrm>
            <a:off x="311700" y="985104"/>
            <a:ext cx="8520600" cy="2202438"/>
          </a:xfrm>
          <a:prstGeom prst="rect">
            <a:avLst/>
          </a:prstGeom>
        </p:spPr>
        <p:txBody>
          <a:bodyPr spcFirstLastPara="1" wrap="square" lIns="91425" tIns="91425" rIns="91425" bIns="91425" anchor="t" anchorCtr="0">
            <a:noAutofit/>
          </a:bodyPr>
          <a:lstStyle/>
          <a:p>
            <a:pPr marL="0" lvl="0" indent="0" algn="just" rtl="0">
              <a:lnSpc>
                <a:spcPct val="100000"/>
              </a:lnSpc>
              <a:spcBef>
                <a:spcPts val="0"/>
              </a:spcBef>
              <a:spcAft>
                <a:spcPts val="0"/>
              </a:spcAft>
              <a:buNone/>
            </a:pPr>
            <a:r>
              <a:rPr lang="ru" sz="2000" dirty="0">
                <a:solidFill>
                  <a:srgbClr val="000000"/>
                </a:solidFill>
                <a:latin typeface="Times New Roman"/>
                <a:ea typeface="Times New Roman"/>
                <a:cs typeface="Times New Roman"/>
                <a:sym typeface="Times New Roman"/>
              </a:rPr>
              <a:t>Сталь — сплав, у якому значно менший вміст Карбону (0,1-2 %) і домішок мангану, сполук Силіцію, Фосфору та Сульфуру. Менший вміст Карбону надає сталі більшої ковкості та пластичності. Тому її можна штампувати, прокатувати, кувати. Для поліпшення цих якостей сталь загартовують, тобто розжарену сталь швидко охолоджують. Гартована сталь значно твердіша. </a:t>
            </a:r>
            <a:endParaRPr sz="2000" dirty="0">
              <a:solidFill>
                <a:srgbClr val="000000"/>
              </a:solidFill>
              <a:latin typeface="Times New Roman"/>
              <a:ea typeface="Times New Roman"/>
              <a:cs typeface="Times New Roman"/>
              <a:sym typeface="Times New Roman"/>
            </a:endParaRPr>
          </a:p>
        </p:txBody>
      </p:sp>
      <p:pic>
        <p:nvPicPr>
          <p:cNvPr id="150" name="Google Shape;150;p26"/>
          <p:cNvPicPr preferRelativeResize="0"/>
          <p:nvPr/>
        </p:nvPicPr>
        <p:blipFill>
          <a:blip r:embed="rId3">
            <a:alphaModFix/>
          </a:blip>
          <a:stretch>
            <a:fillRect/>
          </a:stretch>
        </p:blipFill>
        <p:spPr>
          <a:xfrm>
            <a:off x="6892259" y="2656241"/>
            <a:ext cx="2035619" cy="1146912"/>
          </a:xfrm>
          <a:prstGeom prst="rect">
            <a:avLst/>
          </a:prstGeom>
          <a:noFill/>
          <a:ln>
            <a:noFill/>
          </a:ln>
        </p:spPr>
      </p:pic>
      <p:pic>
        <p:nvPicPr>
          <p:cNvPr id="151" name="Google Shape;151;p26"/>
          <p:cNvPicPr preferRelativeResize="0"/>
          <p:nvPr/>
        </p:nvPicPr>
        <p:blipFill>
          <a:blip r:embed="rId4">
            <a:alphaModFix/>
          </a:blip>
          <a:stretch>
            <a:fillRect/>
          </a:stretch>
        </p:blipFill>
        <p:spPr>
          <a:xfrm>
            <a:off x="5502625" y="3582013"/>
            <a:ext cx="1952812" cy="1082619"/>
          </a:xfrm>
          <a:prstGeom prst="rect">
            <a:avLst/>
          </a:prstGeom>
          <a:noFill/>
          <a:ln>
            <a:noFill/>
          </a:ln>
        </p:spPr>
      </p:pic>
      <p:sp>
        <p:nvSpPr>
          <p:cNvPr id="3" name="Прямокутник 2">
            <a:extLst>
              <a:ext uri="{FF2B5EF4-FFF2-40B4-BE49-F238E27FC236}">
                <a16:creationId xmlns:a16="http://schemas.microsoft.com/office/drawing/2014/main" id="{BC1B0B76-7667-4BDD-90EC-037737B4869C}"/>
              </a:ext>
            </a:extLst>
          </p:cNvPr>
          <p:cNvSpPr/>
          <p:nvPr/>
        </p:nvSpPr>
        <p:spPr>
          <a:xfrm>
            <a:off x="311700" y="2833657"/>
            <a:ext cx="5093144" cy="1938992"/>
          </a:xfrm>
          <a:prstGeom prst="rect">
            <a:avLst/>
          </a:prstGeom>
        </p:spPr>
        <p:txBody>
          <a:bodyPr wrap="square">
            <a:spAutoFit/>
          </a:bodyPr>
          <a:lstStyle/>
          <a:p>
            <a:r>
              <a:rPr lang="ru" sz="2000" kern="0" dirty="0">
                <a:solidFill>
                  <a:srgbClr val="000000"/>
                </a:solidFill>
                <a:latin typeface="Times New Roman"/>
                <a:ea typeface="Times New Roman"/>
                <a:cs typeface="Times New Roman"/>
                <a:sym typeface="Times New Roman"/>
              </a:rPr>
              <a:t>Для надання сталі певних якостей її легують, тобто додають до неї інші метали. Легувальними металами найчастіше є хром, вольфрам, нікель, ванадій, манган, молібден, меншою мірою — титан, кобальт, берилій. А з неметалів — силіцій.</a:t>
            </a:r>
            <a:endParaRPr lang="en-US" dirty="0"/>
          </a:p>
        </p:txBody>
      </p:sp>
      <p:sp>
        <p:nvSpPr>
          <p:cNvPr id="7" name="Google Shape;133;p24">
            <a:extLst>
              <a:ext uri="{FF2B5EF4-FFF2-40B4-BE49-F238E27FC236}">
                <a16:creationId xmlns:a16="http://schemas.microsoft.com/office/drawing/2014/main" id="{E56BB928-6C30-4168-B4C4-3FEAD5954378}"/>
              </a:ext>
            </a:extLst>
          </p:cNvPr>
          <p:cNvSpPr txBox="1">
            <a:spLocks noGrp="1"/>
          </p:cNvSpPr>
          <p:nvPr>
            <p:ph type="title"/>
          </p:nvPr>
        </p:nvSpPr>
        <p:spPr>
          <a:xfrm>
            <a:off x="111675" y="389544"/>
            <a:ext cx="3781669"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800" dirty="0">
                <a:solidFill>
                  <a:srgbClr val="292B2C"/>
                </a:solidFill>
                <a:latin typeface="Times New Roman"/>
                <a:ea typeface="Times New Roman"/>
                <a:cs typeface="Times New Roman"/>
                <a:sym typeface="Times New Roman"/>
              </a:rPr>
              <a:t>Залізо та його сплави</a:t>
            </a:r>
            <a:endParaRPr sz="2800" dirty="0">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1040AE28-6905-4836-B02D-AF4E1B268E90}"/>
              </a:ext>
            </a:extLst>
          </p:cNvPr>
          <p:cNvPicPr>
            <a:picLocks noChangeAspect="1"/>
          </p:cNvPicPr>
          <p:nvPr/>
        </p:nvPicPr>
        <p:blipFill>
          <a:blip r:embed="rId5"/>
          <a:stretch>
            <a:fillRect/>
          </a:stretch>
        </p:blipFill>
        <p:spPr>
          <a:xfrm>
            <a:off x="7517851" y="-28576"/>
            <a:ext cx="1550193" cy="155019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27"/>
          <p:cNvSpPr txBox="1">
            <a:spLocks noGrp="1"/>
          </p:cNvSpPr>
          <p:nvPr>
            <p:ph type="body" idx="1"/>
          </p:nvPr>
        </p:nvSpPr>
        <p:spPr>
          <a:xfrm>
            <a:off x="90525" y="450057"/>
            <a:ext cx="5367300" cy="4095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ru" dirty="0">
                <a:solidFill>
                  <a:srgbClr val="000000"/>
                </a:solidFill>
                <a:latin typeface="Times New Roman"/>
                <a:ea typeface="Times New Roman"/>
                <a:cs typeface="Times New Roman"/>
                <a:sym typeface="Times New Roman"/>
              </a:rPr>
              <a:t>Застосування заліза та його сплавів </a:t>
            </a:r>
            <a:endParaRPr dirty="0">
              <a:solidFill>
                <a:srgbClr val="000000"/>
              </a:solidFill>
              <a:latin typeface="Times New Roman"/>
              <a:ea typeface="Times New Roman"/>
              <a:cs typeface="Times New Roman"/>
              <a:sym typeface="Times New Roman"/>
            </a:endParaRPr>
          </a:p>
        </p:txBody>
      </p:sp>
      <p:pic>
        <p:nvPicPr>
          <p:cNvPr id="157" name="Google Shape;157;p27"/>
          <p:cNvPicPr preferRelativeResize="0"/>
          <p:nvPr/>
        </p:nvPicPr>
        <p:blipFill>
          <a:blip r:embed="rId3">
            <a:alphaModFix/>
          </a:blip>
          <a:stretch>
            <a:fillRect/>
          </a:stretch>
        </p:blipFill>
        <p:spPr>
          <a:xfrm>
            <a:off x="1487678" y="1221356"/>
            <a:ext cx="6168643" cy="3472087"/>
          </a:xfrm>
          <a:prstGeom prst="rect">
            <a:avLst/>
          </a:prstGeom>
          <a:noFill/>
          <a:ln>
            <a:noFill/>
          </a:ln>
        </p:spPr>
      </p:pic>
      <p:pic>
        <p:nvPicPr>
          <p:cNvPr id="4" name="Рисунок 3">
            <a:extLst>
              <a:ext uri="{FF2B5EF4-FFF2-40B4-BE49-F238E27FC236}">
                <a16:creationId xmlns:a16="http://schemas.microsoft.com/office/drawing/2014/main" id="{18E6A090-301F-4B40-8BEB-204399B2F455}"/>
              </a:ext>
            </a:extLst>
          </p:cNvPr>
          <p:cNvPicPr>
            <a:picLocks noChangeAspect="1"/>
          </p:cNvPicPr>
          <p:nvPr/>
        </p:nvPicPr>
        <p:blipFill>
          <a:blip r:embed="rId4"/>
          <a:stretch>
            <a:fillRect/>
          </a:stretch>
        </p:blipFill>
        <p:spPr>
          <a:xfrm>
            <a:off x="7517851" y="-28576"/>
            <a:ext cx="1550193" cy="155019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8"/>
          <p:cNvSpPr txBox="1">
            <a:spLocks noGrp="1"/>
          </p:cNvSpPr>
          <p:nvPr>
            <p:ph type="body" idx="1"/>
          </p:nvPr>
        </p:nvSpPr>
        <p:spPr>
          <a:xfrm>
            <a:off x="271463" y="1109662"/>
            <a:ext cx="4360313" cy="3669506"/>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ru" sz="2000" dirty="0">
                <a:solidFill>
                  <a:srgbClr val="000000"/>
                </a:solidFill>
                <a:latin typeface="Times New Roman"/>
                <a:ea typeface="Times New Roman"/>
                <a:cs typeface="Times New Roman"/>
                <a:sym typeface="Times New Roman"/>
              </a:rPr>
              <a:t>Відомо, що в природі є майже 70 металів, і дотепер відкривають нові метали. Однак жоден з них не може зрівнятися за масштабами виробництва та застосування з алюмінієм, міддю, залізом і сплавами, добутими на їхній основі. Водночас майже всі метали певною мірою використовують у сучасних технологіях </a:t>
            </a:r>
            <a:r>
              <a:rPr lang="uk-UA" sz="2000" dirty="0">
                <a:solidFill>
                  <a:srgbClr val="000000"/>
                </a:solidFill>
                <a:latin typeface="Times New Roman"/>
                <a:ea typeface="Times New Roman"/>
                <a:cs typeface="Times New Roman"/>
                <a:sym typeface="Times New Roman"/>
              </a:rPr>
              <a:t>м</a:t>
            </a:r>
            <a:r>
              <a:rPr lang="ru" sz="2000" dirty="0">
                <a:solidFill>
                  <a:srgbClr val="000000"/>
                </a:solidFill>
                <a:latin typeface="Times New Roman"/>
                <a:ea typeface="Times New Roman"/>
                <a:cs typeface="Times New Roman"/>
                <a:sym typeface="Times New Roman"/>
              </a:rPr>
              <a:t>еталургійної </a:t>
            </a:r>
            <a:endParaRPr sz="2000" dirty="0">
              <a:solidFill>
                <a:srgbClr val="000000"/>
              </a:solidFill>
              <a:latin typeface="Times New Roman"/>
              <a:ea typeface="Times New Roman"/>
              <a:cs typeface="Times New Roman"/>
              <a:sym typeface="Times New Roman"/>
            </a:endParaRPr>
          </a:p>
          <a:p>
            <a:pPr marL="0" lvl="0" indent="0" algn="l" rtl="0">
              <a:lnSpc>
                <a:spcPct val="100000"/>
              </a:lnSpc>
              <a:spcBef>
                <a:spcPts val="0"/>
              </a:spcBef>
              <a:spcAft>
                <a:spcPts val="0"/>
              </a:spcAft>
              <a:buClr>
                <a:schemeClr val="dk1"/>
              </a:buClr>
              <a:buSzPts val="1100"/>
              <a:buFont typeface="Arial"/>
              <a:buNone/>
            </a:pPr>
            <a:r>
              <a:rPr lang="ru" sz="2000" dirty="0">
                <a:solidFill>
                  <a:srgbClr val="000000"/>
                </a:solidFill>
                <a:latin typeface="Times New Roman"/>
                <a:ea typeface="Times New Roman"/>
                <a:cs typeface="Times New Roman"/>
                <a:sym typeface="Times New Roman"/>
              </a:rPr>
              <a:t>промисловості.</a:t>
            </a:r>
            <a:endParaRPr sz="2000" dirty="0">
              <a:solidFill>
                <a:srgbClr val="000000"/>
              </a:solidFill>
              <a:latin typeface="Times New Roman"/>
              <a:ea typeface="Times New Roman"/>
              <a:cs typeface="Times New Roman"/>
              <a:sym typeface="Times New Roman"/>
            </a:endParaRPr>
          </a:p>
          <a:p>
            <a:pPr marL="0" lvl="0" indent="0" algn="l" rtl="0">
              <a:spcBef>
                <a:spcPts val="0"/>
              </a:spcBef>
              <a:spcAft>
                <a:spcPts val="1600"/>
              </a:spcAft>
              <a:buNone/>
            </a:pPr>
            <a:endParaRPr dirty="0"/>
          </a:p>
        </p:txBody>
      </p:sp>
      <p:pic>
        <p:nvPicPr>
          <p:cNvPr id="163" name="Google Shape;163;p28"/>
          <p:cNvPicPr preferRelativeResize="0"/>
          <p:nvPr/>
        </p:nvPicPr>
        <p:blipFill>
          <a:blip r:embed="rId3">
            <a:alphaModFix/>
          </a:blip>
          <a:stretch>
            <a:fillRect/>
          </a:stretch>
        </p:blipFill>
        <p:spPr>
          <a:xfrm>
            <a:off x="4572000" y="1221580"/>
            <a:ext cx="4300537" cy="3278981"/>
          </a:xfrm>
          <a:prstGeom prst="rect">
            <a:avLst/>
          </a:prstGeom>
          <a:noFill/>
          <a:ln>
            <a:noFill/>
          </a:ln>
        </p:spPr>
      </p:pic>
      <p:pic>
        <p:nvPicPr>
          <p:cNvPr id="4" name="Рисунок 3">
            <a:extLst>
              <a:ext uri="{FF2B5EF4-FFF2-40B4-BE49-F238E27FC236}">
                <a16:creationId xmlns:a16="http://schemas.microsoft.com/office/drawing/2014/main" id="{9AC76577-4E2E-4D50-8EC1-97A4180C54ED}"/>
              </a:ext>
            </a:extLst>
          </p:cNvPr>
          <p:cNvPicPr>
            <a:picLocks noChangeAspect="1"/>
          </p:cNvPicPr>
          <p:nvPr/>
        </p:nvPicPr>
        <p:blipFill>
          <a:blip r:embed="rId4"/>
          <a:stretch>
            <a:fillRect/>
          </a:stretch>
        </p:blipFill>
        <p:spPr>
          <a:xfrm>
            <a:off x="7517851" y="-28576"/>
            <a:ext cx="1550193" cy="155019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30"/>
          <p:cNvSpPr txBox="1">
            <a:spLocks noGrp="1"/>
          </p:cNvSpPr>
          <p:nvPr>
            <p:ph type="title"/>
          </p:nvPr>
        </p:nvSpPr>
        <p:spPr>
          <a:xfrm>
            <a:off x="97387" y="387875"/>
            <a:ext cx="3938831"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800" dirty="0">
                <a:solidFill>
                  <a:srgbClr val="000000"/>
                </a:solidFill>
                <a:latin typeface="Times New Roman"/>
                <a:ea typeface="Times New Roman"/>
                <a:cs typeface="Times New Roman"/>
                <a:sym typeface="Times New Roman"/>
              </a:rPr>
              <a:t>Екологія та металургія</a:t>
            </a:r>
            <a:endParaRPr sz="2800" dirty="0">
              <a:solidFill>
                <a:srgbClr val="000000"/>
              </a:solidFill>
              <a:latin typeface="Times New Roman"/>
              <a:ea typeface="Times New Roman"/>
              <a:cs typeface="Times New Roman"/>
              <a:sym typeface="Times New Roman"/>
            </a:endParaRPr>
          </a:p>
        </p:txBody>
      </p:sp>
      <p:sp>
        <p:nvSpPr>
          <p:cNvPr id="176" name="Google Shape;176;p30"/>
          <p:cNvSpPr txBox="1">
            <a:spLocks noGrp="1"/>
          </p:cNvSpPr>
          <p:nvPr>
            <p:ph type="body" idx="1"/>
          </p:nvPr>
        </p:nvSpPr>
        <p:spPr>
          <a:xfrm>
            <a:off x="311700" y="1152475"/>
            <a:ext cx="8520600" cy="1490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000">
                <a:solidFill>
                  <a:srgbClr val="000000"/>
                </a:solidFill>
                <a:latin typeface="Times New Roman"/>
                <a:ea typeface="Times New Roman"/>
                <a:cs typeface="Times New Roman"/>
                <a:sym typeface="Times New Roman"/>
              </a:rPr>
              <a:t>Під час металургійного виробництва й переробки руд утворюються отруйні гази, які потрапляють в атмосферу. Це відомі вам сульфур(IV), нітроген(IV) і карбон(IV) оксиди, що спричиняють випадання кислотних дощів; карбон(ІІ) оксид отруює повітря.</a:t>
            </a:r>
            <a:endParaRPr sz="2000">
              <a:solidFill>
                <a:srgbClr val="000000"/>
              </a:solidFill>
              <a:latin typeface="Times New Roman"/>
              <a:ea typeface="Times New Roman"/>
              <a:cs typeface="Times New Roman"/>
              <a:sym typeface="Times New Roman"/>
            </a:endParaRPr>
          </a:p>
        </p:txBody>
      </p:sp>
      <p:pic>
        <p:nvPicPr>
          <p:cNvPr id="177" name="Google Shape;177;p30"/>
          <p:cNvPicPr preferRelativeResize="0"/>
          <p:nvPr/>
        </p:nvPicPr>
        <p:blipFill>
          <a:blip r:embed="rId3">
            <a:alphaModFix/>
          </a:blip>
          <a:stretch>
            <a:fillRect/>
          </a:stretch>
        </p:blipFill>
        <p:spPr>
          <a:xfrm>
            <a:off x="1217992" y="2642875"/>
            <a:ext cx="2879425" cy="1916125"/>
          </a:xfrm>
          <a:prstGeom prst="rect">
            <a:avLst/>
          </a:prstGeom>
          <a:noFill/>
          <a:ln>
            <a:noFill/>
          </a:ln>
        </p:spPr>
      </p:pic>
      <p:pic>
        <p:nvPicPr>
          <p:cNvPr id="178" name="Google Shape;178;p30"/>
          <p:cNvPicPr preferRelativeResize="0"/>
          <p:nvPr/>
        </p:nvPicPr>
        <p:blipFill>
          <a:blip r:embed="rId4">
            <a:alphaModFix/>
          </a:blip>
          <a:stretch>
            <a:fillRect/>
          </a:stretch>
        </p:blipFill>
        <p:spPr>
          <a:xfrm>
            <a:off x="5174277" y="2642875"/>
            <a:ext cx="2581163" cy="1916125"/>
          </a:xfrm>
          <a:prstGeom prst="rect">
            <a:avLst/>
          </a:prstGeom>
          <a:noFill/>
          <a:ln>
            <a:noFill/>
          </a:ln>
        </p:spPr>
      </p:pic>
      <p:pic>
        <p:nvPicPr>
          <p:cNvPr id="6" name="Рисунок 5">
            <a:extLst>
              <a:ext uri="{FF2B5EF4-FFF2-40B4-BE49-F238E27FC236}">
                <a16:creationId xmlns:a16="http://schemas.microsoft.com/office/drawing/2014/main" id="{D1B4556F-E923-4C2C-8162-04FF391AAC1E}"/>
              </a:ext>
            </a:extLst>
          </p:cNvPr>
          <p:cNvPicPr>
            <a:picLocks noChangeAspect="1"/>
          </p:cNvPicPr>
          <p:nvPr/>
        </p:nvPicPr>
        <p:blipFill>
          <a:blip r:embed="rId5"/>
          <a:stretch>
            <a:fillRect/>
          </a:stretch>
        </p:blipFill>
        <p:spPr>
          <a:xfrm>
            <a:off x="7517851" y="-28576"/>
            <a:ext cx="1550193" cy="155019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31"/>
          <p:cNvSpPr txBox="1">
            <a:spLocks noGrp="1"/>
          </p:cNvSpPr>
          <p:nvPr>
            <p:ph type="body" idx="1"/>
          </p:nvPr>
        </p:nvSpPr>
        <p:spPr>
          <a:xfrm>
            <a:off x="311700" y="1163418"/>
            <a:ext cx="8520600" cy="277380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ru" sz="2000" dirty="0">
                <a:solidFill>
                  <a:srgbClr val="000000"/>
                </a:solidFill>
                <a:latin typeface="Times New Roman"/>
                <a:ea typeface="Times New Roman"/>
                <a:cs typeface="Times New Roman"/>
                <a:sym typeface="Times New Roman"/>
              </a:rPr>
              <a:t>Крім газів, утворюється пил, який уловлюють за допомогою спеціальних пристроїв і фільтрів. У чорній металургії використовують велику кількість води для охолодження металів. Вода забруднюється, а водоочисні споруди не завжди забезпечують її повне очищення від шкідливих домішок. Унаслідок потрапляння відпрацьованої води в природні водойми шкідливі речовини забруднюють їх. </a:t>
            </a:r>
            <a:endParaRPr sz="2000" dirty="0">
              <a:solidFill>
                <a:srgbClr val="000000"/>
              </a:solidFill>
              <a:latin typeface="Times New Roman"/>
              <a:ea typeface="Times New Roman"/>
              <a:cs typeface="Times New Roman"/>
              <a:sym typeface="Times New Roman"/>
            </a:endParaRPr>
          </a:p>
        </p:txBody>
      </p:sp>
      <p:pic>
        <p:nvPicPr>
          <p:cNvPr id="184" name="Google Shape;184;p31"/>
          <p:cNvPicPr preferRelativeResize="0"/>
          <p:nvPr/>
        </p:nvPicPr>
        <p:blipFill>
          <a:blip r:embed="rId3">
            <a:alphaModFix/>
          </a:blip>
          <a:stretch>
            <a:fillRect/>
          </a:stretch>
        </p:blipFill>
        <p:spPr>
          <a:xfrm>
            <a:off x="1681945" y="3186113"/>
            <a:ext cx="2397138" cy="1345081"/>
          </a:xfrm>
          <a:prstGeom prst="rect">
            <a:avLst/>
          </a:prstGeom>
          <a:noFill/>
          <a:ln>
            <a:noFill/>
          </a:ln>
        </p:spPr>
      </p:pic>
      <p:pic>
        <p:nvPicPr>
          <p:cNvPr id="185" name="Google Shape;185;p31"/>
          <p:cNvPicPr preferRelativeResize="0"/>
          <p:nvPr/>
        </p:nvPicPr>
        <p:blipFill>
          <a:blip r:embed="rId4">
            <a:alphaModFix/>
          </a:blip>
          <a:stretch>
            <a:fillRect/>
          </a:stretch>
        </p:blipFill>
        <p:spPr>
          <a:xfrm>
            <a:off x="5064918" y="3186113"/>
            <a:ext cx="2063450" cy="1345081"/>
          </a:xfrm>
          <a:prstGeom prst="rect">
            <a:avLst/>
          </a:prstGeom>
          <a:noFill/>
          <a:ln>
            <a:noFill/>
          </a:ln>
        </p:spPr>
      </p:pic>
      <p:sp>
        <p:nvSpPr>
          <p:cNvPr id="5" name="Google Shape;175;p30">
            <a:extLst>
              <a:ext uri="{FF2B5EF4-FFF2-40B4-BE49-F238E27FC236}">
                <a16:creationId xmlns:a16="http://schemas.microsoft.com/office/drawing/2014/main" id="{27F72C45-8D3A-4C14-9F92-320483181F8C}"/>
              </a:ext>
            </a:extLst>
          </p:cNvPr>
          <p:cNvSpPr txBox="1">
            <a:spLocks noGrp="1"/>
          </p:cNvSpPr>
          <p:nvPr>
            <p:ph type="title"/>
          </p:nvPr>
        </p:nvSpPr>
        <p:spPr>
          <a:xfrm>
            <a:off x="97387" y="387875"/>
            <a:ext cx="3938831"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800" dirty="0">
                <a:solidFill>
                  <a:srgbClr val="000000"/>
                </a:solidFill>
                <a:latin typeface="Times New Roman"/>
                <a:ea typeface="Times New Roman"/>
                <a:cs typeface="Times New Roman"/>
                <a:sym typeface="Times New Roman"/>
              </a:rPr>
              <a:t>Екологія та металургія</a:t>
            </a:r>
            <a:endParaRPr sz="2800" dirty="0">
              <a:solidFill>
                <a:srgbClr val="000000"/>
              </a:solidFill>
              <a:latin typeface="Times New Roman"/>
              <a:ea typeface="Times New Roman"/>
              <a:cs typeface="Times New Roman"/>
              <a:sym typeface="Times New Roman"/>
            </a:endParaRPr>
          </a:p>
        </p:txBody>
      </p:sp>
      <p:pic>
        <p:nvPicPr>
          <p:cNvPr id="6" name="Рисунок 5">
            <a:extLst>
              <a:ext uri="{FF2B5EF4-FFF2-40B4-BE49-F238E27FC236}">
                <a16:creationId xmlns:a16="http://schemas.microsoft.com/office/drawing/2014/main" id="{641075AE-F45E-4B50-8019-6D6A182F485B}"/>
              </a:ext>
            </a:extLst>
          </p:cNvPr>
          <p:cNvPicPr>
            <a:picLocks noChangeAspect="1"/>
          </p:cNvPicPr>
          <p:nvPr/>
        </p:nvPicPr>
        <p:blipFill>
          <a:blip r:embed="rId5"/>
          <a:stretch>
            <a:fillRect/>
          </a:stretch>
        </p:blipFill>
        <p:spPr>
          <a:xfrm>
            <a:off x="7517851" y="-28576"/>
            <a:ext cx="1550193" cy="155019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B7670330-88AC-4904-8CC4-EC78191D4C28}"/>
              </a:ext>
            </a:extLst>
          </p:cNvPr>
          <p:cNvSpPr>
            <a:spLocks noGrp="1"/>
          </p:cNvSpPr>
          <p:nvPr>
            <p:ph type="title"/>
          </p:nvPr>
        </p:nvSpPr>
        <p:spPr>
          <a:xfrm>
            <a:off x="2727612" y="-38100"/>
            <a:ext cx="3564731" cy="570311"/>
          </a:xfrm>
        </p:spPr>
        <p:txBody>
          <a:bodyPr/>
          <a:lstStyle/>
          <a:p>
            <a:r>
              <a:rPr lang="uk-UA" dirty="0">
                <a:latin typeface="Times New Roman" panose="02020603050405020304" pitchFamily="18" charset="0"/>
                <a:cs typeface="Times New Roman" panose="02020603050405020304" pitchFamily="18" charset="0"/>
              </a:rPr>
              <a:t>Домашня робота</a:t>
            </a:r>
            <a:endParaRPr lang="en-US" dirty="0">
              <a:latin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C1F957BF-EDAF-4A09-9EE9-044ECA94E8F1}"/>
              </a:ext>
            </a:extLst>
          </p:cNvPr>
          <p:cNvPicPr>
            <a:picLocks noChangeAspect="1"/>
          </p:cNvPicPr>
          <p:nvPr/>
        </p:nvPicPr>
        <p:blipFill>
          <a:blip r:embed="rId2"/>
          <a:stretch>
            <a:fillRect/>
          </a:stretch>
        </p:blipFill>
        <p:spPr>
          <a:xfrm>
            <a:off x="656153" y="521599"/>
            <a:ext cx="7831694" cy="4621901"/>
          </a:xfrm>
          <a:prstGeom prst="rect">
            <a:avLst/>
          </a:prstGeom>
        </p:spPr>
      </p:pic>
    </p:spTree>
    <p:extLst>
      <p:ext uri="{BB962C8B-B14F-4D97-AF65-F5344CB8AC3E}">
        <p14:creationId xmlns:p14="http://schemas.microsoft.com/office/powerpoint/2010/main" val="17899682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D88131F-B63F-4758-9C75-F900E1495BFD}"/>
              </a:ext>
            </a:extLst>
          </p:cNvPr>
          <p:cNvSpPr>
            <a:spLocks noGrp="1"/>
          </p:cNvSpPr>
          <p:nvPr>
            <p:ph type="title"/>
          </p:nvPr>
        </p:nvSpPr>
        <p:spPr>
          <a:xfrm>
            <a:off x="0" y="239846"/>
            <a:ext cx="3347156" cy="857250"/>
          </a:xfrm>
        </p:spPr>
        <p:txBody>
          <a:bodyPr/>
          <a:lstStyle/>
          <a:p>
            <a:r>
              <a:rPr lang="uk-UA" dirty="0">
                <a:latin typeface="Times New Roman" panose="02020603050405020304" pitchFamily="18" charset="0"/>
                <a:cs typeface="Times New Roman" panose="02020603050405020304" pitchFamily="18" charset="0"/>
              </a:rPr>
              <a:t>Джерела</a:t>
            </a: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E3DF6F4C-6427-4A05-8EEF-72E45F92B05F}"/>
              </a:ext>
            </a:extLst>
          </p:cNvPr>
          <p:cNvSpPr txBox="1"/>
          <p:nvPr/>
        </p:nvSpPr>
        <p:spPr>
          <a:xfrm>
            <a:off x="141111" y="1559940"/>
            <a:ext cx="8816622" cy="2246769"/>
          </a:xfrm>
          <a:prstGeom prst="rect">
            <a:avLst/>
          </a:prstGeom>
          <a:noFill/>
        </p:spPr>
        <p:txBody>
          <a:bodyPr wrap="square" rtlCol="0">
            <a:spAutoFit/>
          </a:bodyPr>
          <a:lstStyle/>
          <a:p>
            <a:pPr marL="457200" indent="-457200" algn="just">
              <a:buFont typeface="+mj-lt"/>
              <a:buAutoNum type="arabicPeriod"/>
            </a:pPr>
            <a:r>
              <a:rPr lang="uk-UA" sz="2000" dirty="0">
                <a:latin typeface="Times New Roman" panose="02020603050405020304" pitchFamily="18" charset="0"/>
                <a:cs typeface="Times New Roman" panose="02020603050405020304" pitchFamily="18" charset="0"/>
              </a:rPr>
              <a:t>Савчин М. Хімія (рівень стандарту): </a:t>
            </a:r>
            <a:r>
              <a:rPr lang="uk-UA" sz="2000" dirty="0" err="1">
                <a:latin typeface="Times New Roman" panose="02020603050405020304" pitchFamily="18" charset="0"/>
                <a:cs typeface="Times New Roman" panose="02020603050405020304" pitchFamily="18" charset="0"/>
              </a:rPr>
              <a:t>підруч</a:t>
            </a:r>
            <a:r>
              <a:rPr lang="uk-UA" sz="2000" dirty="0">
                <a:latin typeface="Times New Roman" panose="02020603050405020304" pitchFamily="18" charset="0"/>
                <a:cs typeface="Times New Roman" panose="02020603050405020304" pitchFamily="18" charset="0"/>
              </a:rPr>
              <a:t>. для 11 </a:t>
            </a:r>
            <a:r>
              <a:rPr lang="uk-UA" sz="2000" dirty="0" err="1">
                <a:latin typeface="Times New Roman" panose="02020603050405020304" pitchFamily="18" charset="0"/>
                <a:cs typeface="Times New Roman" panose="02020603050405020304" pitchFamily="18" charset="0"/>
              </a:rPr>
              <a:t>кл</a:t>
            </a:r>
            <a:r>
              <a:rPr lang="uk-UA" sz="2000" dirty="0">
                <a:latin typeface="Times New Roman" panose="02020603050405020304" pitchFamily="18" charset="0"/>
                <a:cs typeface="Times New Roman" panose="02020603050405020304" pitchFamily="18" charset="0"/>
              </a:rPr>
              <a:t>. </a:t>
            </a:r>
            <a:r>
              <a:rPr lang="uk-UA" sz="2000" dirty="0" err="1">
                <a:latin typeface="Times New Roman" panose="02020603050405020304" pitchFamily="18" charset="0"/>
                <a:cs typeface="Times New Roman" panose="02020603050405020304" pitchFamily="18" charset="0"/>
              </a:rPr>
              <a:t>закл.заг.серед</a:t>
            </a:r>
            <a:r>
              <a:rPr lang="uk-UA" sz="2000" dirty="0">
                <a:latin typeface="Times New Roman" panose="02020603050405020304" pitchFamily="18" charset="0"/>
                <a:cs typeface="Times New Roman" panose="02020603050405020304" pitchFamily="18" charset="0"/>
              </a:rPr>
              <a:t>. Освіти / Марія Савчин. – К.: Грамота, 2019. – 240 с.</a:t>
            </a:r>
          </a:p>
          <a:p>
            <a:pPr marL="457200" indent="-457200" algn="just">
              <a:buFont typeface="+mj-lt"/>
              <a:buAutoNum type="arabicPeriod"/>
            </a:pPr>
            <a:r>
              <a:rPr lang="uk-UA" sz="2000" dirty="0">
                <a:latin typeface="Times New Roman" panose="02020603050405020304" pitchFamily="18" charset="0"/>
                <a:cs typeface="Times New Roman" panose="02020603050405020304" pitchFamily="18" charset="0"/>
              </a:rPr>
              <a:t>Григорович О.В. Хімія (рівень стандарту): </a:t>
            </a:r>
            <a:r>
              <a:rPr lang="uk-UA" sz="2000" dirty="0" err="1">
                <a:latin typeface="Times New Roman" panose="02020603050405020304" pitchFamily="18" charset="0"/>
                <a:cs typeface="Times New Roman" panose="02020603050405020304" pitchFamily="18" charset="0"/>
              </a:rPr>
              <a:t>підруч</a:t>
            </a:r>
            <a:r>
              <a:rPr lang="uk-UA" sz="2000" dirty="0">
                <a:latin typeface="Times New Roman" panose="02020603050405020304" pitchFamily="18" charset="0"/>
                <a:cs typeface="Times New Roman" panose="02020603050405020304" pitchFamily="18" charset="0"/>
              </a:rPr>
              <a:t>. для 11 </a:t>
            </a:r>
            <a:r>
              <a:rPr lang="uk-UA" sz="2000" dirty="0" err="1">
                <a:latin typeface="Times New Roman" panose="02020603050405020304" pitchFamily="18" charset="0"/>
                <a:cs typeface="Times New Roman" panose="02020603050405020304" pitchFamily="18" charset="0"/>
              </a:rPr>
              <a:t>кл</a:t>
            </a:r>
            <a:r>
              <a:rPr lang="uk-UA" sz="2000" dirty="0">
                <a:latin typeface="Times New Roman" panose="02020603050405020304" pitchFamily="18" charset="0"/>
                <a:cs typeface="Times New Roman" panose="02020603050405020304" pitchFamily="18" charset="0"/>
              </a:rPr>
              <a:t>. </a:t>
            </a:r>
            <a:r>
              <a:rPr lang="uk-UA" sz="2000" dirty="0" err="1">
                <a:latin typeface="Times New Roman" panose="02020603050405020304" pitchFamily="18" charset="0"/>
                <a:cs typeface="Times New Roman" panose="02020603050405020304" pitchFamily="18" charset="0"/>
              </a:rPr>
              <a:t>закл.заг.серед</a:t>
            </a:r>
            <a:r>
              <a:rPr lang="uk-UA" sz="2000" dirty="0">
                <a:latin typeface="Times New Roman" panose="02020603050405020304" pitchFamily="18" charset="0"/>
                <a:cs typeface="Times New Roman" panose="02020603050405020304" pitchFamily="18" charset="0"/>
              </a:rPr>
              <a:t>. Освіти / Олексій Григорович. – Харків: Вид-во «Ранок», 2019. – 224 с.</a:t>
            </a:r>
            <a:endParaRPr lang="en-US" sz="2000" dirty="0">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ru-RU" sz="2000" dirty="0" err="1">
                <a:latin typeface="Times New Roman" panose="02020603050405020304" pitchFamily="18" charset="0"/>
                <a:cs typeface="Times New Roman" panose="02020603050405020304" pitchFamily="18" charset="0"/>
              </a:rPr>
              <a:t>Практичний</a:t>
            </a:r>
            <a:r>
              <a:rPr lang="ru-RU" sz="2000" dirty="0">
                <a:latin typeface="Times New Roman" panose="02020603050405020304" pitchFamily="18" charset="0"/>
                <a:cs typeface="Times New Roman" panose="02020603050405020304" pitchFamily="18" charset="0"/>
              </a:rPr>
              <a:t> аспект </a:t>
            </a:r>
            <a:r>
              <a:rPr lang="ru-RU" sz="2000" dirty="0" err="1">
                <a:latin typeface="Times New Roman" panose="02020603050405020304" pitchFamily="18" charset="0"/>
                <a:cs typeface="Times New Roman" panose="02020603050405020304" pitchFamily="18" charset="0"/>
              </a:rPr>
              <a:t>використання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технології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графіки</a:t>
            </a:r>
            <a:r>
              <a:rPr lang="ru-RU" sz="2000" dirty="0">
                <a:latin typeface="Times New Roman" panose="02020603050405020304" pitchFamily="18" charset="0"/>
                <a:cs typeface="Times New Roman" panose="02020603050405020304" pitchFamily="18" charset="0"/>
              </a:rPr>
              <a:t> на уроках </a:t>
            </a:r>
            <a:r>
              <a:rPr lang="ru-RU" sz="2000" dirty="0" err="1">
                <a:latin typeface="Times New Roman" panose="02020603050405020304" pitchFamily="18" charset="0"/>
                <a:cs typeface="Times New Roman" panose="02020603050405020304" pitchFamily="18" charset="0"/>
              </a:rPr>
              <a:t>хімії</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старшій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школі</a:t>
            </a:r>
            <a:r>
              <a:rPr lang="ru-RU" sz="2000" dirty="0">
                <a:latin typeface="Times New Roman" panose="02020603050405020304" pitchFamily="18" charset="0"/>
                <a:cs typeface="Times New Roman" panose="02020603050405020304" pitchFamily="18" charset="0"/>
              </a:rPr>
              <a:t> : </a:t>
            </a:r>
            <a:r>
              <a:rPr lang="ru-RU" sz="2000" dirty="0" err="1">
                <a:latin typeface="Times New Roman" panose="02020603050405020304" pitchFamily="18" charset="0"/>
                <a:cs typeface="Times New Roman" panose="02020603050405020304" pitchFamily="18" charset="0"/>
              </a:rPr>
              <a:t>збірник</a:t>
            </a:r>
            <a:r>
              <a:rPr lang="ru-RU" sz="2000" dirty="0">
                <a:latin typeface="Times New Roman" panose="02020603050405020304" pitchFamily="18" charset="0"/>
                <a:cs typeface="Times New Roman" panose="02020603050405020304" pitchFamily="18" charset="0"/>
              </a:rPr>
              <a:t> / автор-</a:t>
            </a:r>
            <a:r>
              <a:rPr lang="ru-RU" sz="2000" dirty="0" err="1">
                <a:latin typeface="Times New Roman" panose="02020603050405020304" pitchFamily="18" charset="0"/>
                <a:cs typeface="Times New Roman" panose="02020603050405020304" pitchFamily="18" charset="0"/>
              </a:rPr>
              <a:t>розробник</a:t>
            </a:r>
            <a:r>
              <a:rPr lang="ru-RU" sz="2000" dirty="0">
                <a:latin typeface="Times New Roman" panose="02020603050405020304" pitchFamily="18" charset="0"/>
                <a:cs typeface="Times New Roman" panose="02020603050405020304" pitchFamily="18" charset="0"/>
              </a:rPr>
              <a:t> А. В. </a:t>
            </a:r>
            <a:r>
              <a:rPr lang="ru-RU" sz="2000" dirty="0" err="1">
                <a:latin typeface="Times New Roman" panose="02020603050405020304" pitchFamily="18" charset="0"/>
                <a:cs typeface="Times New Roman" panose="02020603050405020304" pitchFamily="18" charset="0"/>
              </a:rPr>
              <a:t>Метейко</a:t>
            </a:r>
            <a:r>
              <a:rPr lang="ru-RU" sz="2000" dirty="0">
                <a:latin typeface="Times New Roman" panose="02020603050405020304" pitchFamily="18" charset="0"/>
                <a:cs typeface="Times New Roman" panose="02020603050405020304" pitchFamily="18" charset="0"/>
              </a:rPr>
              <a:t>, за ред. І. В. Удовиченко. </a:t>
            </a:r>
            <a:r>
              <a:rPr lang="ru-RU" sz="2000" dirty="0" err="1">
                <a:latin typeface="Times New Roman" panose="02020603050405020304" pitchFamily="18" charset="0"/>
                <a:cs typeface="Times New Roman" panose="02020603050405020304" pitchFamily="18" charset="0"/>
              </a:rPr>
              <a:t>Суми</a:t>
            </a:r>
            <a:r>
              <a:rPr lang="ru-RU" sz="2000" dirty="0">
                <a:latin typeface="Times New Roman" panose="02020603050405020304" pitchFamily="18" charset="0"/>
                <a:cs typeface="Times New Roman" panose="02020603050405020304" pitchFamily="18" charset="0"/>
              </a:rPr>
              <a:t> : НВВ КЗ СОІППО, 2022. 84 с.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7653434"/>
      </p:ext>
    </p:extLst>
  </p:cSld>
  <p:clrMapOvr>
    <a:masterClrMapping/>
  </p:clrMapOvr>
</p:sld>
</file>

<file path=ppt/theme/theme1.xml><?xml version="1.0" encoding="utf-8"?>
<a:theme xmlns:a="http://schemas.openxmlformats.org/drawingml/2006/main" name="Тема1">
  <a:themeElements>
    <a:clrScheme name="Биохимия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Биохимия">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3200" b="0" i="0" u="none" strike="noStrike" cap="none" normalizeH="0" baseline="0" smtClean="0">
            <a:ln>
              <a:noFill/>
            </a:ln>
            <a:solidFill>
              <a:srgbClr val="003366"/>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ru-RU" sz="3200" b="0" i="0" u="none" strike="noStrike" cap="none" normalizeH="0" baseline="0" smtClean="0">
            <a:ln>
              <a:noFill/>
            </a:ln>
            <a:solidFill>
              <a:srgbClr val="003366"/>
            </a:solidFill>
            <a:effectLst/>
            <a:latin typeface="Arial" charset="0"/>
          </a:defRPr>
        </a:defPPr>
      </a:lstStyle>
    </a:lnDef>
  </a:objectDefaults>
  <a:extraClrSchemeLst>
    <a:extraClrScheme>
      <a:clrScheme name="Биохимия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Биохимия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Биохимия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Биохимия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Биохимия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Биохимия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Биохимия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Биохимия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Биохимия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Биохимия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Биохимия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Биохимия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Тема1" id="{DC3A3098-CF95-448B-8C90-08B21BA970B9}" vid="{239008BB-C4D6-4B0B-8760-C1A9623CA0E3}"/>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Тема1</Template>
  <TotalTime>93</TotalTime>
  <Words>1085</Words>
  <Application>Microsoft Office PowerPoint</Application>
  <PresentationFormat>Екран (16:9)</PresentationFormat>
  <Paragraphs>53</Paragraphs>
  <Slides>19</Slides>
  <Notes>17</Notes>
  <HiddenSlides>0</HiddenSlides>
  <MMClips>0</MMClips>
  <ScaleCrop>false</ScaleCrop>
  <HeadingPairs>
    <vt:vector size="6" baseType="variant">
      <vt:variant>
        <vt:lpstr>Використані шрифти</vt:lpstr>
      </vt:variant>
      <vt:variant>
        <vt:i4>2</vt:i4>
      </vt:variant>
      <vt:variant>
        <vt:lpstr>Тема</vt:lpstr>
      </vt:variant>
      <vt:variant>
        <vt:i4>1</vt:i4>
      </vt:variant>
      <vt:variant>
        <vt:lpstr>Заголовки слайдів</vt:lpstr>
      </vt:variant>
      <vt:variant>
        <vt:i4>19</vt:i4>
      </vt:variant>
    </vt:vector>
  </HeadingPairs>
  <TitlesOfParts>
    <vt:vector size="22" baseType="lpstr">
      <vt:lpstr>Arial</vt:lpstr>
      <vt:lpstr>Times New Roman</vt:lpstr>
      <vt:lpstr>Тема1</vt:lpstr>
      <vt:lpstr>Застосування металів та їхніх сплавів </vt:lpstr>
      <vt:lpstr>Презентація PowerPoint</vt:lpstr>
      <vt:lpstr>Метали</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Сплави алюмінію</vt:lpstr>
      <vt:lpstr>Сплави алюмінію</vt:lpstr>
      <vt:lpstr>Залізо та його сплави</vt:lpstr>
      <vt:lpstr>Залізо та його сплави</vt:lpstr>
      <vt:lpstr>Презентація PowerPoint</vt:lpstr>
      <vt:lpstr>Презентація PowerPoint</vt:lpstr>
      <vt:lpstr>Екологія та металургія</vt:lpstr>
      <vt:lpstr>Екологія та металургія</vt:lpstr>
      <vt:lpstr>Домашня робота</vt:lpstr>
      <vt:lpstr>Джерела</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Застосування металів та їхніх сплавів </dc:title>
  <cp:lastModifiedBy>Стрельченко Марина Олександрівна</cp:lastModifiedBy>
  <cp:revision>4</cp:revision>
  <dcterms:modified xsi:type="dcterms:W3CDTF">2023-02-23T16:06:04Z</dcterms:modified>
</cp:coreProperties>
</file>