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</p:sldMasterIdLst>
  <p:notesMasterIdLst>
    <p:notesMasterId r:id="rId16"/>
  </p:notesMasterIdLst>
  <p:sldIdLst>
    <p:sldId id="256" r:id="rId2"/>
    <p:sldId id="257" r:id="rId3"/>
    <p:sldId id="260" r:id="rId4"/>
    <p:sldId id="261" r:id="rId5"/>
    <p:sldId id="283" r:id="rId6"/>
    <p:sldId id="282" r:id="rId7"/>
    <p:sldId id="281" r:id="rId8"/>
    <p:sldId id="280" r:id="rId9"/>
    <p:sldId id="263" r:id="rId10"/>
    <p:sldId id="264" r:id="rId11"/>
    <p:sldId id="284" r:id="rId12"/>
    <p:sldId id="270" r:id="rId13"/>
    <p:sldId id="274" r:id="rId14"/>
    <p:sldId id="26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884D02-13C8-4DCA-BBC5-3128BC024849}" type="doc">
      <dgm:prSet loTypeId="urn:microsoft.com/office/officeart/2005/8/layout/orgChart1" loCatId="hierarchy" qsTypeId="urn:microsoft.com/office/officeart/2005/8/quickstyle/simple3" qsCatId="simple" csTypeId="urn:microsoft.com/office/officeart/2005/8/colors/accent3_3" csCatId="accent3" phldr="1"/>
      <dgm:spPr/>
      <dgm:t>
        <a:bodyPr/>
        <a:lstStyle/>
        <a:p>
          <a:endParaRPr lang="ru-RU"/>
        </a:p>
      </dgm:t>
    </dgm:pt>
    <dgm:pt modelId="{1F65115B-745F-42D7-8AA0-61171570E44D}">
      <dgm:prSet phldrT="[Текст]"/>
      <dgm:spPr/>
      <dgm:t>
        <a:bodyPr/>
        <a:lstStyle/>
        <a:p>
          <a:r>
            <a:rPr lang="uk-UA" dirty="0" smtClean="0"/>
            <a:t>По кількості гідроксильних груп</a:t>
          </a:r>
          <a:endParaRPr lang="ru-RU" dirty="0"/>
        </a:p>
      </dgm:t>
    </dgm:pt>
    <dgm:pt modelId="{87613926-470C-471A-8A52-520F37A89099}" type="parTrans" cxnId="{C32EF6C6-6DE9-4D0D-88DB-06B879233DCF}">
      <dgm:prSet/>
      <dgm:spPr/>
      <dgm:t>
        <a:bodyPr/>
        <a:lstStyle/>
        <a:p>
          <a:endParaRPr lang="ru-RU"/>
        </a:p>
      </dgm:t>
    </dgm:pt>
    <dgm:pt modelId="{267B4797-750D-4B40-AF41-7AF1635F92DC}" type="sibTrans" cxnId="{C32EF6C6-6DE9-4D0D-88DB-06B879233DCF}">
      <dgm:prSet/>
      <dgm:spPr/>
      <dgm:t>
        <a:bodyPr/>
        <a:lstStyle/>
        <a:p>
          <a:endParaRPr lang="ru-RU"/>
        </a:p>
      </dgm:t>
    </dgm:pt>
    <dgm:pt modelId="{92F370EB-AE69-4723-8D56-C0BF37CB6A53}">
      <dgm:prSet phldrT="[Текст]"/>
      <dgm:spPr/>
      <dgm:t>
        <a:bodyPr/>
        <a:lstStyle/>
        <a:p>
          <a:r>
            <a:rPr lang="uk-UA" dirty="0" smtClean="0"/>
            <a:t>одноатомні</a:t>
          </a:r>
          <a:endParaRPr lang="ru-RU" dirty="0"/>
        </a:p>
      </dgm:t>
    </dgm:pt>
    <dgm:pt modelId="{2FDDD63D-7701-4814-AF89-38BF5E8BD747}" type="parTrans" cxnId="{2F730855-608C-4C1E-B88E-949A711ED24A}">
      <dgm:prSet/>
      <dgm:spPr/>
      <dgm:t>
        <a:bodyPr/>
        <a:lstStyle/>
        <a:p>
          <a:endParaRPr lang="ru-RU"/>
        </a:p>
      </dgm:t>
    </dgm:pt>
    <dgm:pt modelId="{30FDFA2C-52D0-49DF-9B72-C2DE5F9B84E7}" type="sibTrans" cxnId="{2F730855-608C-4C1E-B88E-949A711ED24A}">
      <dgm:prSet/>
      <dgm:spPr/>
      <dgm:t>
        <a:bodyPr/>
        <a:lstStyle/>
        <a:p>
          <a:endParaRPr lang="ru-RU"/>
        </a:p>
      </dgm:t>
    </dgm:pt>
    <dgm:pt modelId="{264D9E19-6CF8-4B6E-92CC-2094CBED3A8F}">
      <dgm:prSet phldrT="[Текст]"/>
      <dgm:spPr/>
      <dgm:t>
        <a:bodyPr/>
        <a:lstStyle/>
        <a:p>
          <a:r>
            <a:rPr lang="uk-UA" dirty="0" smtClean="0"/>
            <a:t>двохатомні</a:t>
          </a:r>
          <a:endParaRPr lang="ru-RU" dirty="0"/>
        </a:p>
      </dgm:t>
    </dgm:pt>
    <dgm:pt modelId="{8FFC46E3-3CC7-44DA-B1F1-31916CF35775}" type="parTrans" cxnId="{9CBBE060-BA7B-4963-9249-E24B5487DEAD}">
      <dgm:prSet/>
      <dgm:spPr/>
      <dgm:t>
        <a:bodyPr/>
        <a:lstStyle/>
        <a:p>
          <a:endParaRPr lang="ru-RU"/>
        </a:p>
      </dgm:t>
    </dgm:pt>
    <dgm:pt modelId="{E1961626-CEB0-4E25-9D87-B69678594806}" type="sibTrans" cxnId="{9CBBE060-BA7B-4963-9249-E24B5487DEAD}">
      <dgm:prSet/>
      <dgm:spPr/>
      <dgm:t>
        <a:bodyPr/>
        <a:lstStyle/>
        <a:p>
          <a:endParaRPr lang="ru-RU"/>
        </a:p>
      </dgm:t>
    </dgm:pt>
    <dgm:pt modelId="{106CF017-CFE8-4318-A82F-E78E6FDCBEC2}">
      <dgm:prSet phldrT="[Текст]"/>
      <dgm:spPr/>
      <dgm:t>
        <a:bodyPr/>
        <a:lstStyle/>
        <a:p>
          <a:r>
            <a:rPr lang="uk-UA" dirty="0" smtClean="0"/>
            <a:t>трьохатомні</a:t>
          </a:r>
          <a:endParaRPr lang="ru-RU" dirty="0"/>
        </a:p>
      </dgm:t>
    </dgm:pt>
    <dgm:pt modelId="{66B54DF0-BBB3-4456-8656-DD1C5E6B0EA9}" type="parTrans" cxnId="{29B13CEA-B33B-4FC5-9D80-ACDB743A9011}">
      <dgm:prSet/>
      <dgm:spPr/>
      <dgm:t>
        <a:bodyPr/>
        <a:lstStyle/>
        <a:p>
          <a:endParaRPr lang="ru-RU"/>
        </a:p>
      </dgm:t>
    </dgm:pt>
    <dgm:pt modelId="{DAA8F83C-14C7-42D0-AD3D-F119D32F8059}" type="sibTrans" cxnId="{29B13CEA-B33B-4FC5-9D80-ACDB743A9011}">
      <dgm:prSet/>
      <dgm:spPr/>
      <dgm:t>
        <a:bodyPr/>
        <a:lstStyle/>
        <a:p>
          <a:endParaRPr lang="ru-RU"/>
        </a:p>
      </dgm:t>
    </dgm:pt>
    <dgm:pt modelId="{94C1C278-D067-4330-891C-B15F8E040120}" type="pres">
      <dgm:prSet presAssocID="{5D884D02-13C8-4DCA-BBC5-3128BC02484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43C4C62-689D-43EF-A99E-41E9FEACEC87}" type="pres">
      <dgm:prSet presAssocID="{1F65115B-745F-42D7-8AA0-61171570E44D}" presName="hierRoot1" presStyleCnt="0">
        <dgm:presLayoutVars>
          <dgm:hierBranch val="init"/>
        </dgm:presLayoutVars>
      </dgm:prSet>
      <dgm:spPr/>
    </dgm:pt>
    <dgm:pt modelId="{BD05DF79-99C9-4C10-A27E-6559675CF431}" type="pres">
      <dgm:prSet presAssocID="{1F65115B-745F-42D7-8AA0-61171570E44D}" presName="rootComposite1" presStyleCnt="0"/>
      <dgm:spPr/>
    </dgm:pt>
    <dgm:pt modelId="{9DD0583E-E185-4544-8D8C-7ED17CC0698D}" type="pres">
      <dgm:prSet presAssocID="{1F65115B-745F-42D7-8AA0-61171570E44D}" presName="rootText1" presStyleLbl="node0" presStyleIdx="0" presStyleCnt="1" custScaleX="290906" custScaleY="65542" custLinFactNeighborX="-10110" custLinFactNeighborY="-266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59B0B7-421B-4DC3-880D-57B5AAD5CD33}" type="pres">
      <dgm:prSet presAssocID="{1F65115B-745F-42D7-8AA0-61171570E44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BFAA60D3-EAB0-46CD-9B8C-C97C9A09CAB5}" type="pres">
      <dgm:prSet presAssocID="{1F65115B-745F-42D7-8AA0-61171570E44D}" presName="hierChild2" presStyleCnt="0"/>
      <dgm:spPr/>
    </dgm:pt>
    <dgm:pt modelId="{1C84877F-DC69-4C13-9616-1F254203AE09}" type="pres">
      <dgm:prSet presAssocID="{2FDDD63D-7701-4814-AF89-38BF5E8BD747}" presName="Name37" presStyleLbl="parChTrans1D2" presStyleIdx="0" presStyleCnt="3"/>
      <dgm:spPr/>
      <dgm:t>
        <a:bodyPr/>
        <a:lstStyle/>
        <a:p>
          <a:endParaRPr lang="ru-RU"/>
        </a:p>
      </dgm:t>
    </dgm:pt>
    <dgm:pt modelId="{D6E030E9-8FE2-42C4-BA85-449301F5353B}" type="pres">
      <dgm:prSet presAssocID="{92F370EB-AE69-4723-8D56-C0BF37CB6A53}" presName="hierRoot2" presStyleCnt="0">
        <dgm:presLayoutVars>
          <dgm:hierBranch val="init"/>
        </dgm:presLayoutVars>
      </dgm:prSet>
      <dgm:spPr/>
    </dgm:pt>
    <dgm:pt modelId="{9D0026C8-9CD8-4767-B32E-A7416FAB1053}" type="pres">
      <dgm:prSet presAssocID="{92F370EB-AE69-4723-8D56-C0BF37CB6A53}" presName="rootComposite" presStyleCnt="0"/>
      <dgm:spPr/>
    </dgm:pt>
    <dgm:pt modelId="{E4EB8670-D4C3-4611-8218-56E6FC45C202}" type="pres">
      <dgm:prSet presAssocID="{92F370EB-AE69-4723-8D56-C0BF37CB6A53}" presName="rootText" presStyleLbl="node2" presStyleIdx="0" presStyleCnt="3" custScaleY="713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70CEFF8-F0E0-4600-AC1B-0A182E205223}" type="pres">
      <dgm:prSet presAssocID="{92F370EB-AE69-4723-8D56-C0BF37CB6A53}" presName="rootConnector" presStyleLbl="node2" presStyleIdx="0" presStyleCnt="3"/>
      <dgm:spPr/>
      <dgm:t>
        <a:bodyPr/>
        <a:lstStyle/>
        <a:p>
          <a:endParaRPr lang="ru-RU"/>
        </a:p>
      </dgm:t>
    </dgm:pt>
    <dgm:pt modelId="{EFB31645-74C7-4505-8BC9-41CBB0D4CDF8}" type="pres">
      <dgm:prSet presAssocID="{92F370EB-AE69-4723-8D56-C0BF37CB6A53}" presName="hierChild4" presStyleCnt="0"/>
      <dgm:spPr/>
    </dgm:pt>
    <dgm:pt modelId="{06C8D042-49D7-4264-AA70-D3DFC0B15337}" type="pres">
      <dgm:prSet presAssocID="{92F370EB-AE69-4723-8D56-C0BF37CB6A53}" presName="hierChild5" presStyleCnt="0"/>
      <dgm:spPr/>
    </dgm:pt>
    <dgm:pt modelId="{92085082-C0EB-4717-A73F-B7CEBD7C3957}" type="pres">
      <dgm:prSet presAssocID="{8FFC46E3-3CC7-44DA-B1F1-31916CF35775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E50AB4F-1A1D-4AD5-80E5-CFBB004A73EB}" type="pres">
      <dgm:prSet presAssocID="{264D9E19-6CF8-4B6E-92CC-2094CBED3A8F}" presName="hierRoot2" presStyleCnt="0">
        <dgm:presLayoutVars>
          <dgm:hierBranch val="init"/>
        </dgm:presLayoutVars>
      </dgm:prSet>
      <dgm:spPr/>
    </dgm:pt>
    <dgm:pt modelId="{EF1BEB1A-AD09-4429-A5BC-067CE0ED8B17}" type="pres">
      <dgm:prSet presAssocID="{264D9E19-6CF8-4B6E-92CC-2094CBED3A8F}" presName="rootComposite" presStyleCnt="0"/>
      <dgm:spPr/>
    </dgm:pt>
    <dgm:pt modelId="{AEE00797-66D2-4D90-8BF8-A0A2649C8FC7}" type="pres">
      <dgm:prSet presAssocID="{264D9E19-6CF8-4B6E-92CC-2094CBED3A8F}" presName="rootText" presStyleLbl="node2" presStyleIdx="1" presStyleCnt="3" custScaleY="713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B81A521-CFED-4EFE-9E7C-DDAD0F5D13E1}" type="pres">
      <dgm:prSet presAssocID="{264D9E19-6CF8-4B6E-92CC-2094CBED3A8F}" presName="rootConnector" presStyleLbl="node2" presStyleIdx="1" presStyleCnt="3"/>
      <dgm:spPr/>
      <dgm:t>
        <a:bodyPr/>
        <a:lstStyle/>
        <a:p>
          <a:endParaRPr lang="ru-RU"/>
        </a:p>
      </dgm:t>
    </dgm:pt>
    <dgm:pt modelId="{21F4F902-624A-48A7-933B-99EBC39F8E18}" type="pres">
      <dgm:prSet presAssocID="{264D9E19-6CF8-4B6E-92CC-2094CBED3A8F}" presName="hierChild4" presStyleCnt="0"/>
      <dgm:spPr/>
    </dgm:pt>
    <dgm:pt modelId="{C2E69283-DE0C-4522-8900-ECDE4079E782}" type="pres">
      <dgm:prSet presAssocID="{264D9E19-6CF8-4B6E-92CC-2094CBED3A8F}" presName="hierChild5" presStyleCnt="0"/>
      <dgm:spPr/>
    </dgm:pt>
    <dgm:pt modelId="{D80BCEF6-3FA7-4F17-8BF7-95306BA3F041}" type="pres">
      <dgm:prSet presAssocID="{66B54DF0-BBB3-4456-8656-DD1C5E6B0EA9}" presName="Name37" presStyleLbl="parChTrans1D2" presStyleIdx="2" presStyleCnt="3"/>
      <dgm:spPr/>
      <dgm:t>
        <a:bodyPr/>
        <a:lstStyle/>
        <a:p>
          <a:endParaRPr lang="ru-RU"/>
        </a:p>
      </dgm:t>
    </dgm:pt>
    <dgm:pt modelId="{EC789600-32AC-4370-AAD6-3CF2C091D2AA}" type="pres">
      <dgm:prSet presAssocID="{106CF017-CFE8-4318-A82F-E78E6FDCBEC2}" presName="hierRoot2" presStyleCnt="0">
        <dgm:presLayoutVars>
          <dgm:hierBranch val="init"/>
        </dgm:presLayoutVars>
      </dgm:prSet>
      <dgm:spPr/>
    </dgm:pt>
    <dgm:pt modelId="{98B7A81E-2E65-443F-B2B2-5467FB76B9DD}" type="pres">
      <dgm:prSet presAssocID="{106CF017-CFE8-4318-A82F-E78E6FDCBEC2}" presName="rootComposite" presStyleCnt="0"/>
      <dgm:spPr/>
    </dgm:pt>
    <dgm:pt modelId="{31285FA8-E845-4506-BDC9-021FDCCC8A06}" type="pres">
      <dgm:prSet presAssocID="{106CF017-CFE8-4318-A82F-E78E6FDCBEC2}" presName="rootText" presStyleLbl="node2" presStyleIdx="2" presStyleCnt="3" custScaleX="125893" custScaleY="741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B2404AA-E534-4762-A0E2-2099A7ECA3FE}" type="pres">
      <dgm:prSet presAssocID="{106CF017-CFE8-4318-A82F-E78E6FDCBEC2}" presName="rootConnector" presStyleLbl="node2" presStyleIdx="2" presStyleCnt="3"/>
      <dgm:spPr/>
      <dgm:t>
        <a:bodyPr/>
        <a:lstStyle/>
        <a:p>
          <a:endParaRPr lang="ru-RU"/>
        </a:p>
      </dgm:t>
    </dgm:pt>
    <dgm:pt modelId="{404022FF-600B-4E7E-AA62-67888D13AFF6}" type="pres">
      <dgm:prSet presAssocID="{106CF017-CFE8-4318-A82F-E78E6FDCBEC2}" presName="hierChild4" presStyleCnt="0"/>
      <dgm:spPr/>
    </dgm:pt>
    <dgm:pt modelId="{2AE7EF3E-11CA-495A-AAE1-FD49522C0E66}" type="pres">
      <dgm:prSet presAssocID="{106CF017-CFE8-4318-A82F-E78E6FDCBEC2}" presName="hierChild5" presStyleCnt="0"/>
      <dgm:spPr/>
    </dgm:pt>
    <dgm:pt modelId="{132A96C5-1CA4-4B0F-A506-4B59F1CBE732}" type="pres">
      <dgm:prSet presAssocID="{1F65115B-745F-42D7-8AA0-61171570E44D}" presName="hierChild3" presStyleCnt="0"/>
      <dgm:spPr/>
    </dgm:pt>
  </dgm:ptLst>
  <dgm:cxnLst>
    <dgm:cxn modelId="{3A3BDDE9-A8BF-49BB-B1FD-F3AFA264A512}" type="presOf" srcId="{5D884D02-13C8-4DCA-BBC5-3128BC024849}" destId="{94C1C278-D067-4330-891C-B15F8E040120}" srcOrd="0" destOrd="0" presId="urn:microsoft.com/office/officeart/2005/8/layout/orgChart1"/>
    <dgm:cxn modelId="{C32EF6C6-6DE9-4D0D-88DB-06B879233DCF}" srcId="{5D884D02-13C8-4DCA-BBC5-3128BC024849}" destId="{1F65115B-745F-42D7-8AA0-61171570E44D}" srcOrd="0" destOrd="0" parTransId="{87613926-470C-471A-8A52-520F37A89099}" sibTransId="{267B4797-750D-4B40-AF41-7AF1635F92DC}"/>
    <dgm:cxn modelId="{456E1440-8B08-4A15-BB5D-70BA4E0EF48E}" type="presOf" srcId="{66B54DF0-BBB3-4456-8656-DD1C5E6B0EA9}" destId="{D80BCEF6-3FA7-4F17-8BF7-95306BA3F041}" srcOrd="0" destOrd="0" presId="urn:microsoft.com/office/officeart/2005/8/layout/orgChart1"/>
    <dgm:cxn modelId="{0A6FC2CE-34B4-48F5-918F-6C9D71E08A22}" type="presOf" srcId="{106CF017-CFE8-4318-A82F-E78E6FDCBEC2}" destId="{CB2404AA-E534-4762-A0E2-2099A7ECA3FE}" srcOrd="1" destOrd="0" presId="urn:microsoft.com/office/officeart/2005/8/layout/orgChart1"/>
    <dgm:cxn modelId="{2F730855-608C-4C1E-B88E-949A711ED24A}" srcId="{1F65115B-745F-42D7-8AA0-61171570E44D}" destId="{92F370EB-AE69-4723-8D56-C0BF37CB6A53}" srcOrd="0" destOrd="0" parTransId="{2FDDD63D-7701-4814-AF89-38BF5E8BD747}" sibTransId="{30FDFA2C-52D0-49DF-9B72-C2DE5F9B84E7}"/>
    <dgm:cxn modelId="{3AB9FA79-E74A-4EA5-B1E0-8015284E1535}" type="presOf" srcId="{8FFC46E3-3CC7-44DA-B1F1-31916CF35775}" destId="{92085082-C0EB-4717-A73F-B7CEBD7C3957}" srcOrd="0" destOrd="0" presId="urn:microsoft.com/office/officeart/2005/8/layout/orgChart1"/>
    <dgm:cxn modelId="{9CBBE060-BA7B-4963-9249-E24B5487DEAD}" srcId="{1F65115B-745F-42D7-8AA0-61171570E44D}" destId="{264D9E19-6CF8-4B6E-92CC-2094CBED3A8F}" srcOrd="1" destOrd="0" parTransId="{8FFC46E3-3CC7-44DA-B1F1-31916CF35775}" sibTransId="{E1961626-CEB0-4E25-9D87-B69678594806}"/>
    <dgm:cxn modelId="{512F9DE7-9EB9-448C-8BFF-F251F116F85F}" type="presOf" srcId="{92F370EB-AE69-4723-8D56-C0BF37CB6A53}" destId="{E4EB8670-D4C3-4611-8218-56E6FC45C202}" srcOrd="0" destOrd="0" presId="urn:microsoft.com/office/officeart/2005/8/layout/orgChart1"/>
    <dgm:cxn modelId="{BBA6DEEA-9491-47CA-98D4-83A177323183}" type="presOf" srcId="{106CF017-CFE8-4318-A82F-E78E6FDCBEC2}" destId="{31285FA8-E845-4506-BDC9-021FDCCC8A06}" srcOrd="0" destOrd="0" presId="urn:microsoft.com/office/officeart/2005/8/layout/orgChart1"/>
    <dgm:cxn modelId="{C4A3C7D9-F12D-4956-99FC-CD64948E7068}" type="presOf" srcId="{1F65115B-745F-42D7-8AA0-61171570E44D}" destId="{9DD0583E-E185-4544-8D8C-7ED17CC0698D}" srcOrd="0" destOrd="0" presId="urn:microsoft.com/office/officeart/2005/8/layout/orgChart1"/>
    <dgm:cxn modelId="{29B13CEA-B33B-4FC5-9D80-ACDB743A9011}" srcId="{1F65115B-745F-42D7-8AA0-61171570E44D}" destId="{106CF017-CFE8-4318-A82F-E78E6FDCBEC2}" srcOrd="2" destOrd="0" parTransId="{66B54DF0-BBB3-4456-8656-DD1C5E6B0EA9}" sibTransId="{DAA8F83C-14C7-42D0-AD3D-F119D32F8059}"/>
    <dgm:cxn modelId="{9DABB4E2-7D2D-4AE8-B226-2AC085C9A38E}" type="presOf" srcId="{1F65115B-745F-42D7-8AA0-61171570E44D}" destId="{D359B0B7-421B-4DC3-880D-57B5AAD5CD33}" srcOrd="1" destOrd="0" presId="urn:microsoft.com/office/officeart/2005/8/layout/orgChart1"/>
    <dgm:cxn modelId="{9E5244D8-D70E-40B9-959D-3ACC52DC30E8}" type="presOf" srcId="{2FDDD63D-7701-4814-AF89-38BF5E8BD747}" destId="{1C84877F-DC69-4C13-9616-1F254203AE09}" srcOrd="0" destOrd="0" presId="urn:microsoft.com/office/officeart/2005/8/layout/orgChart1"/>
    <dgm:cxn modelId="{179BC936-A0E1-4CF2-AE30-AA4E52F7427D}" type="presOf" srcId="{264D9E19-6CF8-4B6E-92CC-2094CBED3A8F}" destId="{5B81A521-CFED-4EFE-9E7C-DDAD0F5D13E1}" srcOrd="1" destOrd="0" presId="urn:microsoft.com/office/officeart/2005/8/layout/orgChart1"/>
    <dgm:cxn modelId="{15698F35-1DB2-4435-A0B6-7E749E81E86F}" type="presOf" srcId="{264D9E19-6CF8-4B6E-92CC-2094CBED3A8F}" destId="{AEE00797-66D2-4D90-8BF8-A0A2649C8FC7}" srcOrd="0" destOrd="0" presId="urn:microsoft.com/office/officeart/2005/8/layout/orgChart1"/>
    <dgm:cxn modelId="{C80EC8CD-E372-4233-9E47-B8BA1418981A}" type="presOf" srcId="{92F370EB-AE69-4723-8D56-C0BF37CB6A53}" destId="{F70CEFF8-F0E0-4600-AC1B-0A182E205223}" srcOrd="1" destOrd="0" presId="urn:microsoft.com/office/officeart/2005/8/layout/orgChart1"/>
    <dgm:cxn modelId="{D47BD671-5EC8-45AB-A5E3-96268F79EEAC}" type="presParOf" srcId="{94C1C278-D067-4330-891C-B15F8E040120}" destId="{C43C4C62-689D-43EF-A99E-41E9FEACEC87}" srcOrd="0" destOrd="0" presId="urn:microsoft.com/office/officeart/2005/8/layout/orgChart1"/>
    <dgm:cxn modelId="{5C021544-175E-48E4-B28B-75B3A8034334}" type="presParOf" srcId="{C43C4C62-689D-43EF-A99E-41E9FEACEC87}" destId="{BD05DF79-99C9-4C10-A27E-6559675CF431}" srcOrd="0" destOrd="0" presId="urn:microsoft.com/office/officeart/2005/8/layout/orgChart1"/>
    <dgm:cxn modelId="{A902BD86-ABCA-4067-932E-1726319A8AE6}" type="presParOf" srcId="{BD05DF79-99C9-4C10-A27E-6559675CF431}" destId="{9DD0583E-E185-4544-8D8C-7ED17CC0698D}" srcOrd="0" destOrd="0" presId="urn:microsoft.com/office/officeart/2005/8/layout/orgChart1"/>
    <dgm:cxn modelId="{653BA7D4-0795-4CB8-8392-65D8A7C910B7}" type="presParOf" srcId="{BD05DF79-99C9-4C10-A27E-6559675CF431}" destId="{D359B0B7-421B-4DC3-880D-57B5AAD5CD33}" srcOrd="1" destOrd="0" presId="urn:microsoft.com/office/officeart/2005/8/layout/orgChart1"/>
    <dgm:cxn modelId="{D883F592-45E9-4BBF-A0C3-6C22BD0151FA}" type="presParOf" srcId="{C43C4C62-689D-43EF-A99E-41E9FEACEC87}" destId="{BFAA60D3-EAB0-46CD-9B8C-C97C9A09CAB5}" srcOrd="1" destOrd="0" presId="urn:microsoft.com/office/officeart/2005/8/layout/orgChart1"/>
    <dgm:cxn modelId="{13907181-0ADD-4CCD-9EEF-6354C6635871}" type="presParOf" srcId="{BFAA60D3-EAB0-46CD-9B8C-C97C9A09CAB5}" destId="{1C84877F-DC69-4C13-9616-1F254203AE09}" srcOrd="0" destOrd="0" presId="urn:microsoft.com/office/officeart/2005/8/layout/orgChart1"/>
    <dgm:cxn modelId="{968C2AB9-45F6-4ED6-B42F-89BF1C098C9D}" type="presParOf" srcId="{BFAA60D3-EAB0-46CD-9B8C-C97C9A09CAB5}" destId="{D6E030E9-8FE2-42C4-BA85-449301F5353B}" srcOrd="1" destOrd="0" presId="urn:microsoft.com/office/officeart/2005/8/layout/orgChart1"/>
    <dgm:cxn modelId="{177AC508-06B0-46F9-8EE9-B933E70269B3}" type="presParOf" srcId="{D6E030E9-8FE2-42C4-BA85-449301F5353B}" destId="{9D0026C8-9CD8-4767-B32E-A7416FAB1053}" srcOrd="0" destOrd="0" presId="urn:microsoft.com/office/officeart/2005/8/layout/orgChart1"/>
    <dgm:cxn modelId="{AA908C0D-852C-44A0-B104-248F25930AB5}" type="presParOf" srcId="{9D0026C8-9CD8-4767-B32E-A7416FAB1053}" destId="{E4EB8670-D4C3-4611-8218-56E6FC45C202}" srcOrd="0" destOrd="0" presId="urn:microsoft.com/office/officeart/2005/8/layout/orgChart1"/>
    <dgm:cxn modelId="{4E2A3CFE-3CE5-4C26-934E-5F2B0DCB928E}" type="presParOf" srcId="{9D0026C8-9CD8-4767-B32E-A7416FAB1053}" destId="{F70CEFF8-F0E0-4600-AC1B-0A182E205223}" srcOrd="1" destOrd="0" presId="urn:microsoft.com/office/officeart/2005/8/layout/orgChart1"/>
    <dgm:cxn modelId="{8F0FF082-2F90-4CDA-8DBA-832A79A28916}" type="presParOf" srcId="{D6E030E9-8FE2-42C4-BA85-449301F5353B}" destId="{EFB31645-74C7-4505-8BC9-41CBB0D4CDF8}" srcOrd="1" destOrd="0" presId="urn:microsoft.com/office/officeart/2005/8/layout/orgChart1"/>
    <dgm:cxn modelId="{18416AEB-DED6-4719-BFF9-FAE73C90C887}" type="presParOf" srcId="{D6E030E9-8FE2-42C4-BA85-449301F5353B}" destId="{06C8D042-49D7-4264-AA70-D3DFC0B15337}" srcOrd="2" destOrd="0" presId="urn:microsoft.com/office/officeart/2005/8/layout/orgChart1"/>
    <dgm:cxn modelId="{9BD9B2D4-6D1B-44C7-8FB0-D23FA53239C0}" type="presParOf" srcId="{BFAA60D3-EAB0-46CD-9B8C-C97C9A09CAB5}" destId="{92085082-C0EB-4717-A73F-B7CEBD7C3957}" srcOrd="2" destOrd="0" presId="urn:microsoft.com/office/officeart/2005/8/layout/orgChart1"/>
    <dgm:cxn modelId="{55A12580-EEE4-4F92-BBD0-65FA71C2D12E}" type="presParOf" srcId="{BFAA60D3-EAB0-46CD-9B8C-C97C9A09CAB5}" destId="{4E50AB4F-1A1D-4AD5-80E5-CFBB004A73EB}" srcOrd="3" destOrd="0" presId="urn:microsoft.com/office/officeart/2005/8/layout/orgChart1"/>
    <dgm:cxn modelId="{E046A066-4334-4DCF-873A-47E76BA5921D}" type="presParOf" srcId="{4E50AB4F-1A1D-4AD5-80E5-CFBB004A73EB}" destId="{EF1BEB1A-AD09-4429-A5BC-067CE0ED8B17}" srcOrd="0" destOrd="0" presId="urn:microsoft.com/office/officeart/2005/8/layout/orgChart1"/>
    <dgm:cxn modelId="{2FE61970-CE62-4961-AEB0-7716B176F77E}" type="presParOf" srcId="{EF1BEB1A-AD09-4429-A5BC-067CE0ED8B17}" destId="{AEE00797-66D2-4D90-8BF8-A0A2649C8FC7}" srcOrd="0" destOrd="0" presId="urn:microsoft.com/office/officeart/2005/8/layout/orgChart1"/>
    <dgm:cxn modelId="{12F4E657-C4D6-4CE7-AA04-BDA9FD193083}" type="presParOf" srcId="{EF1BEB1A-AD09-4429-A5BC-067CE0ED8B17}" destId="{5B81A521-CFED-4EFE-9E7C-DDAD0F5D13E1}" srcOrd="1" destOrd="0" presId="urn:microsoft.com/office/officeart/2005/8/layout/orgChart1"/>
    <dgm:cxn modelId="{E41221BA-4581-4487-BBC3-413C9A65067D}" type="presParOf" srcId="{4E50AB4F-1A1D-4AD5-80E5-CFBB004A73EB}" destId="{21F4F902-624A-48A7-933B-99EBC39F8E18}" srcOrd="1" destOrd="0" presId="urn:microsoft.com/office/officeart/2005/8/layout/orgChart1"/>
    <dgm:cxn modelId="{B75B703D-5428-4861-B5A2-29E67751BF18}" type="presParOf" srcId="{4E50AB4F-1A1D-4AD5-80E5-CFBB004A73EB}" destId="{C2E69283-DE0C-4522-8900-ECDE4079E782}" srcOrd="2" destOrd="0" presId="urn:microsoft.com/office/officeart/2005/8/layout/orgChart1"/>
    <dgm:cxn modelId="{644E1FFA-9F9B-446B-86C3-6A61EA7BC6AA}" type="presParOf" srcId="{BFAA60D3-EAB0-46CD-9B8C-C97C9A09CAB5}" destId="{D80BCEF6-3FA7-4F17-8BF7-95306BA3F041}" srcOrd="4" destOrd="0" presId="urn:microsoft.com/office/officeart/2005/8/layout/orgChart1"/>
    <dgm:cxn modelId="{9DCED649-BF14-43AB-8EDF-D0F2AE7F21EF}" type="presParOf" srcId="{BFAA60D3-EAB0-46CD-9B8C-C97C9A09CAB5}" destId="{EC789600-32AC-4370-AAD6-3CF2C091D2AA}" srcOrd="5" destOrd="0" presId="urn:microsoft.com/office/officeart/2005/8/layout/orgChart1"/>
    <dgm:cxn modelId="{D72FDA94-16B0-48C8-B068-522838E5B02B}" type="presParOf" srcId="{EC789600-32AC-4370-AAD6-3CF2C091D2AA}" destId="{98B7A81E-2E65-443F-B2B2-5467FB76B9DD}" srcOrd="0" destOrd="0" presId="urn:microsoft.com/office/officeart/2005/8/layout/orgChart1"/>
    <dgm:cxn modelId="{F9EA8509-3C1F-451B-8A26-5A87FB07C63D}" type="presParOf" srcId="{98B7A81E-2E65-443F-B2B2-5467FB76B9DD}" destId="{31285FA8-E845-4506-BDC9-021FDCCC8A06}" srcOrd="0" destOrd="0" presId="urn:microsoft.com/office/officeart/2005/8/layout/orgChart1"/>
    <dgm:cxn modelId="{6376A534-82E0-45D0-87E6-7F56F136494E}" type="presParOf" srcId="{98B7A81E-2E65-443F-B2B2-5467FB76B9DD}" destId="{CB2404AA-E534-4762-A0E2-2099A7ECA3FE}" srcOrd="1" destOrd="0" presId="urn:microsoft.com/office/officeart/2005/8/layout/orgChart1"/>
    <dgm:cxn modelId="{C41A46CD-1030-4D58-8B95-504556173CF9}" type="presParOf" srcId="{EC789600-32AC-4370-AAD6-3CF2C091D2AA}" destId="{404022FF-600B-4E7E-AA62-67888D13AFF6}" srcOrd="1" destOrd="0" presId="urn:microsoft.com/office/officeart/2005/8/layout/orgChart1"/>
    <dgm:cxn modelId="{9A2CD4FF-A4E4-4AB9-A8FF-7F66A2C1E0F0}" type="presParOf" srcId="{EC789600-32AC-4370-AAD6-3CF2C091D2AA}" destId="{2AE7EF3E-11CA-495A-AAE1-FD49522C0E66}" srcOrd="2" destOrd="0" presId="urn:microsoft.com/office/officeart/2005/8/layout/orgChart1"/>
    <dgm:cxn modelId="{CFD373D4-0FF4-4988-A4CB-FD9201951444}" type="presParOf" srcId="{C43C4C62-689D-43EF-A99E-41E9FEACEC87}" destId="{132A96C5-1CA4-4B0F-A506-4B59F1CBE732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BCEF6-3FA7-4F17-8BF7-95306BA3F041}">
      <dsp:nvSpPr>
        <dsp:cNvPr id="0" name=""/>
        <dsp:cNvSpPr/>
      </dsp:nvSpPr>
      <dsp:spPr>
        <a:xfrm>
          <a:off x="3845017" y="2162562"/>
          <a:ext cx="2897577" cy="7580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6021"/>
              </a:lnTo>
              <a:lnTo>
                <a:pt x="2897577" y="526021"/>
              </a:lnTo>
              <a:lnTo>
                <a:pt x="2897577" y="758075"/>
              </a:lnTo>
            </a:path>
          </a:pathLst>
        </a:custGeom>
        <a:noFill/>
        <a:ln w="42500" cap="flat" cmpd="sng" algn="ctr">
          <a:solidFill>
            <a:schemeClr val="accent3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085082-C0EB-4717-A73F-B7CEBD7C3957}">
      <dsp:nvSpPr>
        <dsp:cNvPr id="0" name=""/>
        <dsp:cNvSpPr/>
      </dsp:nvSpPr>
      <dsp:spPr>
        <a:xfrm>
          <a:off x="3736609" y="2162562"/>
          <a:ext cx="91440" cy="758075"/>
        </a:xfrm>
        <a:custGeom>
          <a:avLst/>
          <a:gdLst/>
          <a:ahLst/>
          <a:cxnLst/>
          <a:rect l="0" t="0" r="0" b="0"/>
          <a:pathLst>
            <a:path>
              <a:moveTo>
                <a:pt x="108407" y="0"/>
              </a:moveTo>
              <a:lnTo>
                <a:pt x="108407" y="526021"/>
              </a:lnTo>
              <a:lnTo>
                <a:pt x="45720" y="526021"/>
              </a:lnTo>
              <a:lnTo>
                <a:pt x="45720" y="758075"/>
              </a:lnTo>
            </a:path>
          </a:pathLst>
        </a:custGeom>
        <a:noFill/>
        <a:ln w="42500" cap="flat" cmpd="sng" algn="ctr">
          <a:solidFill>
            <a:schemeClr val="accent3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84877F-DC69-4C13-9616-1F254203AE09}">
      <dsp:nvSpPr>
        <dsp:cNvPr id="0" name=""/>
        <dsp:cNvSpPr/>
      </dsp:nvSpPr>
      <dsp:spPr>
        <a:xfrm>
          <a:off x="1108186" y="2162562"/>
          <a:ext cx="2736830" cy="758075"/>
        </a:xfrm>
        <a:custGeom>
          <a:avLst/>
          <a:gdLst/>
          <a:ahLst/>
          <a:cxnLst/>
          <a:rect l="0" t="0" r="0" b="0"/>
          <a:pathLst>
            <a:path>
              <a:moveTo>
                <a:pt x="2736830" y="0"/>
              </a:moveTo>
              <a:lnTo>
                <a:pt x="2736830" y="526021"/>
              </a:lnTo>
              <a:lnTo>
                <a:pt x="0" y="526021"/>
              </a:lnTo>
              <a:lnTo>
                <a:pt x="0" y="758075"/>
              </a:lnTo>
            </a:path>
          </a:pathLst>
        </a:custGeom>
        <a:noFill/>
        <a:ln w="42500" cap="flat" cmpd="sng" algn="ctr">
          <a:solidFill>
            <a:schemeClr val="accent3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D0583E-E185-4544-8D8C-7ED17CC0698D}">
      <dsp:nvSpPr>
        <dsp:cNvPr id="0" name=""/>
        <dsp:cNvSpPr/>
      </dsp:nvSpPr>
      <dsp:spPr>
        <a:xfrm>
          <a:off x="630454" y="1438311"/>
          <a:ext cx="6429126" cy="724250"/>
        </a:xfrm>
        <a:prstGeom prst="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3">
                <a:shade val="80000"/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kern="1200" dirty="0" smtClean="0"/>
            <a:t>По кількості гідроксильних груп</a:t>
          </a:r>
          <a:endParaRPr lang="ru-RU" sz="2900" kern="1200" dirty="0"/>
        </a:p>
      </dsp:txBody>
      <dsp:txXfrm>
        <a:off x="630454" y="1438311"/>
        <a:ext cx="6429126" cy="724250"/>
      </dsp:txXfrm>
    </dsp:sp>
    <dsp:sp modelId="{E4EB8670-D4C3-4611-8218-56E6FC45C202}">
      <dsp:nvSpPr>
        <dsp:cNvPr id="0" name=""/>
        <dsp:cNvSpPr/>
      </dsp:nvSpPr>
      <dsp:spPr>
        <a:xfrm>
          <a:off x="3168" y="2920637"/>
          <a:ext cx="2210035" cy="788839"/>
        </a:xfrm>
        <a:prstGeom prst="rect">
          <a:avLst/>
        </a:prstGeom>
        <a:gradFill rotWithShape="0">
          <a:gsLst>
            <a:gs pos="0">
              <a:schemeClr val="accent3">
                <a:tint val="99000"/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3">
                <a:tint val="99000"/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3">
                <a:tint val="99000"/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kern="1200" dirty="0" smtClean="0"/>
            <a:t>одноатомні</a:t>
          </a:r>
          <a:endParaRPr lang="ru-RU" sz="2900" kern="1200" dirty="0"/>
        </a:p>
      </dsp:txBody>
      <dsp:txXfrm>
        <a:off x="3168" y="2920637"/>
        <a:ext cx="2210035" cy="788839"/>
      </dsp:txXfrm>
    </dsp:sp>
    <dsp:sp modelId="{AEE00797-66D2-4D90-8BF8-A0A2649C8FC7}">
      <dsp:nvSpPr>
        <dsp:cNvPr id="0" name=""/>
        <dsp:cNvSpPr/>
      </dsp:nvSpPr>
      <dsp:spPr>
        <a:xfrm>
          <a:off x="2677311" y="2920637"/>
          <a:ext cx="2210035" cy="788827"/>
        </a:xfrm>
        <a:prstGeom prst="rect">
          <a:avLst/>
        </a:prstGeom>
        <a:gradFill rotWithShape="0">
          <a:gsLst>
            <a:gs pos="0">
              <a:schemeClr val="accent3">
                <a:tint val="99000"/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3">
                <a:tint val="99000"/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3">
                <a:tint val="99000"/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kern="1200" dirty="0" smtClean="0"/>
            <a:t>двохатомні</a:t>
          </a:r>
          <a:endParaRPr lang="ru-RU" sz="2900" kern="1200" dirty="0"/>
        </a:p>
      </dsp:txBody>
      <dsp:txXfrm>
        <a:off x="2677311" y="2920637"/>
        <a:ext cx="2210035" cy="788827"/>
      </dsp:txXfrm>
    </dsp:sp>
    <dsp:sp modelId="{31285FA8-E845-4506-BDC9-021FDCCC8A06}">
      <dsp:nvSpPr>
        <dsp:cNvPr id="0" name=""/>
        <dsp:cNvSpPr/>
      </dsp:nvSpPr>
      <dsp:spPr>
        <a:xfrm>
          <a:off x="5351455" y="2920637"/>
          <a:ext cx="2782280" cy="819691"/>
        </a:xfrm>
        <a:prstGeom prst="rect">
          <a:avLst/>
        </a:prstGeom>
        <a:gradFill rotWithShape="0">
          <a:gsLst>
            <a:gs pos="0">
              <a:schemeClr val="accent3">
                <a:tint val="99000"/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3">
                <a:tint val="99000"/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3">
                <a:tint val="99000"/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kern="1200" dirty="0" smtClean="0"/>
            <a:t>трьохатомні</a:t>
          </a:r>
          <a:endParaRPr lang="ru-RU" sz="2900" kern="1200" dirty="0"/>
        </a:p>
      </dsp:txBody>
      <dsp:txXfrm>
        <a:off x="5351455" y="2920637"/>
        <a:ext cx="2782280" cy="8196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5AAD83-9BBF-4328-8748-C62C8045B230}" type="datetimeFigureOut">
              <a:rPr lang="ru-RU" smtClean="0"/>
              <a:t>01.03.2024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7DC5A-68E1-4509-B9A9-BB7C6F09A56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973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7DC5A-68E1-4509-B9A9-BB7C6F09A564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543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01.03.2024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81" r="29630"/>
          <a:stretch/>
        </p:blipFill>
        <p:spPr>
          <a:xfrm>
            <a:off x="755576" y="2708920"/>
            <a:ext cx="3960440" cy="3356375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520" y="332657"/>
            <a:ext cx="8572560" cy="6309420"/>
          </a:xfrm>
          <a:prstGeom prst="rect">
            <a:avLst/>
          </a:prstGeom>
          <a:blipFill dpi="0" rotWithShape="1">
            <a:blip r:embed="rId3">
              <a:alphaModFix amt="18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2000" b="1" dirty="0" smtClean="0"/>
          </a:p>
          <a:p>
            <a:endParaRPr lang="ru-RU" sz="2000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endParaRPr lang="uk-UA" sz="2000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 algn="ctr"/>
            <a:r>
              <a:rPr lang="ru-RU" sz="7200" b="1" dirty="0" smtClean="0">
                <a:solidFill>
                  <a:srgbClr val="0070C0"/>
                </a:solidFill>
                <a:cs typeface="Times New Roman" pitchFamily="18" charset="0"/>
              </a:rPr>
              <a:t>Фенол</a:t>
            </a:r>
          </a:p>
          <a:p>
            <a:pPr algn="ctr"/>
            <a:endParaRPr lang="ru-RU" sz="4400" b="1" dirty="0" smtClean="0">
              <a:solidFill>
                <a:srgbClr val="0070C0"/>
              </a:solidFill>
              <a:latin typeface="Calibri" pitchFamily="34" charset="0"/>
              <a:cs typeface="Times New Roman" pitchFamily="18" charset="0"/>
            </a:endParaRPr>
          </a:p>
          <a:p>
            <a:endParaRPr lang="uk-UA" sz="2000" b="1" dirty="0" smtClean="0">
              <a:latin typeface="Calibri" pitchFamily="34" charset="0"/>
            </a:endParaRPr>
          </a:p>
          <a:p>
            <a:endParaRPr lang="uk-UA" sz="2000" b="1" dirty="0" smtClean="0">
              <a:latin typeface="Calibri" pitchFamily="34" charset="0"/>
            </a:endParaRPr>
          </a:p>
          <a:p>
            <a:endParaRPr lang="uk-UA" sz="2000" b="1" dirty="0" smtClean="0">
              <a:latin typeface="Calibri" pitchFamily="34" charset="0"/>
            </a:endParaRPr>
          </a:p>
          <a:p>
            <a:endParaRPr lang="uk-UA" sz="2000" b="1" dirty="0" smtClean="0">
              <a:latin typeface="Calibri" pitchFamily="34" charset="0"/>
            </a:endParaRPr>
          </a:p>
          <a:p>
            <a:endParaRPr lang="uk-UA" sz="2000" b="1" dirty="0" smtClean="0">
              <a:latin typeface="Calibri" pitchFamily="34" charset="0"/>
            </a:endParaRPr>
          </a:p>
          <a:p>
            <a:endParaRPr lang="uk-UA" sz="2000" b="1" dirty="0" smtClean="0">
              <a:latin typeface="Calibri" pitchFamily="34" charset="0"/>
            </a:endParaRPr>
          </a:p>
          <a:p>
            <a:endParaRPr lang="ru-RU" sz="800" dirty="0" smtClean="0"/>
          </a:p>
          <a:p>
            <a:pPr eaLnBrk="0" hangingPunct="0"/>
            <a:r>
              <a:rPr lang="uk-UA" sz="2000" b="1" dirty="0" smtClean="0">
                <a:solidFill>
                  <a:srgbClr val="002060"/>
                </a:solidFill>
                <a:cs typeface="Times New Roman" pitchFamily="18" charset="0"/>
              </a:rPr>
              <a:t>                                               	</a:t>
            </a:r>
          </a:p>
          <a:p>
            <a:pPr eaLnBrk="0" hangingPunct="0"/>
            <a:endParaRPr lang="uk-UA" sz="2000" b="1" dirty="0">
              <a:solidFill>
                <a:srgbClr val="002060"/>
              </a:solidFill>
              <a:cs typeface="Times New Roman" pitchFamily="18" charset="0"/>
            </a:endParaRPr>
          </a:p>
          <a:p>
            <a:pPr eaLnBrk="0" hangingPunct="0"/>
            <a:endParaRPr lang="uk-UA" sz="2000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 eaLnBrk="0" hangingPunct="0"/>
            <a:endParaRPr lang="uk-UA" sz="2000" b="1" dirty="0" smtClean="0"/>
          </a:p>
          <a:p>
            <a:pPr eaLnBrk="0" hangingPunct="0"/>
            <a:r>
              <a:rPr lang="uk-UA" sz="2000" b="1" dirty="0" smtClean="0"/>
              <a:t>                                          </a:t>
            </a:r>
            <a:endParaRPr kumimoji="0" lang="uk-UA" sz="20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3010655" y="5297972"/>
            <a:ext cx="568863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uk-UA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uk-UA" sz="21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Чисельська Тетяна Миколаївна, </a:t>
            </a:r>
          </a:p>
          <a:p>
            <a:r>
              <a:rPr lang="uk-UA" sz="21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викладачка хімії ВПУ №19 м. Дрогобича</a:t>
            </a:r>
            <a:endParaRPr lang="uk-UA" sz="21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23528" y="332656"/>
            <a:ext cx="8572560" cy="6359403"/>
          </a:xfrm>
          <a:prstGeom prst="rect">
            <a:avLst/>
          </a:prstGeom>
          <a:blipFill dpi="0" rotWithShape="1">
            <a:blip r:embed="rId2">
              <a:alphaModFix amt="30000"/>
              <a:lum contrast="-25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952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ea typeface="Times New Roman" pitchFamily="18" charset="0"/>
                <a:cs typeface="Arial" pitchFamily="34" charset="0"/>
              </a:rPr>
              <a:t>Феноли – це органічні сполуки, в молекулах яких одна чи декілька гідроксильних груп сполучені безпосередньо з ароматичним циклом.</a:t>
            </a:r>
            <a:endParaRPr kumimoji="0" lang="uk-UA" sz="2800" b="0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dirty="0" smtClean="0">
              <a:solidFill>
                <a:srgbClr val="002060"/>
              </a:solidFill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000" dirty="0">
              <a:solidFill>
                <a:srgbClr val="002060"/>
              </a:solidFill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dirty="0" smtClean="0">
              <a:solidFill>
                <a:srgbClr val="002060"/>
              </a:solidFill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0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684" y="2862064"/>
            <a:ext cx="2232248" cy="2946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620688"/>
            <a:ext cx="5875016" cy="646331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ctr"/>
            <a:r>
              <a:rPr lang="uk-UA" sz="3600" dirty="0" smtClean="0">
                <a:ln w="0"/>
                <a:solidFill>
                  <a:srgbClr val="0070C0"/>
                </a:solidFill>
                <a:effectLst>
                  <a:reflection blurRad="6350" stA="53000" endA="300" endPos="35500" dir="5400000" sy="-90000" algn="bl" rotWithShape="0"/>
                </a:effectLst>
              </a:rPr>
              <a:t>Класифікація фенолів</a:t>
            </a:r>
            <a:endParaRPr lang="ru-RU" sz="3600" dirty="0">
              <a:ln w="0"/>
              <a:solidFill>
                <a:srgbClr val="0070C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07959689"/>
              </p:ext>
            </p:extLst>
          </p:nvPr>
        </p:nvGraphicFramePr>
        <p:xfrm>
          <a:off x="640154" y="184557"/>
          <a:ext cx="813690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3" t="17659" r="75378" b="57700"/>
          <a:stretch/>
        </p:blipFill>
        <p:spPr>
          <a:xfrm>
            <a:off x="1187624" y="4158099"/>
            <a:ext cx="1152128" cy="15121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57" t="15757" r="45386" b="51155"/>
          <a:stretch/>
        </p:blipFill>
        <p:spPr>
          <a:xfrm>
            <a:off x="3909108" y="4136576"/>
            <a:ext cx="1598996" cy="19567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35" t="14578" r="10382" b="54620"/>
          <a:stretch/>
        </p:blipFill>
        <p:spPr>
          <a:xfrm>
            <a:off x="6084168" y="4151457"/>
            <a:ext cx="2418308" cy="1986473"/>
          </a:xfrm>
          <a:prstGeom prst="rect">
            <a:avLst/>
          </a:prstGeom>
        </p:spPr>
      </p:pic>
      <p:sp>
        <p:nvSpPr>
          <p:cNvPr id="9" name="Подзаголовок 8"/>
          <p:cNvSpPr txBox="1">
            <a:spLocks/>
          </p:cNvSpPr>
          <p:nvPr/>
        </p:nvSpPr>
        <p:spPr>
          <a:xfrm>
            <a:off x="1246457" y="5629247"/>
            <a:ext cx="1294307" cy="464048"/>
          </a:xfrm>
          <a:prstGeom prst="rect">
            <a:avLst/>
          </a:prstGeom>
        </p:spPr>
        <p:txBody>
          <a:bodyPr>
            <a:norm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>
              <a:buNone/>
            </a:pPr>
            <a:r>
              <a:rPr lang="uk-UA" sz="2000" dirty="0" smtClean="0"/>
              <a:t>Фенол</a:t>
            </a:r>
            <a:endParaRPr lang="ru-RU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82751" y="558552"/>
            <a:ext cx="8748464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 smtClean="0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   </a:t>
            </a:r>
            <a:r>
              <a:rPr lang="uk-UA" sz="3200" b="1" dirty="0" smtClean="0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Фізичні властивості</a:t>
            </a:r>
            <a:endParaRPr kumimoji="0" lang="uk-UA" sz="3200" b="1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endParaRPr lang="uk-UA" dirty="0" smtClean="0"/>
          </a:p>
          <a:p>
            <a:endParaRPr lang="uk-UA" dirty="0"/>
          </a:p>
          <a:p>
            <a:endParaRPr lang="uk-UA" dirty="0"/>
          </a:p>
          <a:p>
            <a:endParaRPr lang="uk-UA" sz="2000" dirty="0"/>
          </a:p>
          <a:p>
            <a:endParaRPr lang="uk-UA" sz="2000" dirty="0" smtClean="0"/>
          </a:p>
          <a:p>
            <a:endParaRPr lang="uk-UA" sz="2000" dirty="0" smtClean="0"/>
          </a:p>
          <a:p>
            <a:endParaRPr lang="uk-UA" sz="2000" dirty="0" smtClean="0"/>
          </a:p>
          <a:p>
            <a:endParaRPr lang="uk-UA" sz="2000" dirty="0"/>
          </a:p>
          <a:p>
            <a:endParaRPr lang="ru-RU" sz="20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 smtClean="0"/>
              <a:t>Безбарвні кристали зі специфічним «карболовим» запахом.</a:t>
            </a:r>
          </a:p>
          <a:p>
            <a:r>
              <a:rPr lang="ru-RU" sz="2000" dirty="0"/>
              <a:t>	</a:t>
            </a:r>
            <a:r>
              <a:rPr lang="en-US" sz="2000" dirty="0"/>
              <a:t>t</a:t>
            </a:r>
            <a:r>
              <a:rPr lang="uk-UA" sz="2000" baseline="-25000" dirty="0"/>
              <a:t>пл </a:t>
            </a:r>
            <a:r>
              <a:rPr lang="uk-UA" sz="2000" dirty="0"/>
              <a:t>= </a:t>
            </a:r>
            <a:r>
              <a:rPr lang="uk-UA" sz="2000" dirty="0" smtClean="0"/>
              <a:t>41°С, </a:t>
            </a:r>
            <a:r>
              <a:rPr lang="en-US" sz="2000" dirty="0"/>
              <a:t>t</a:t>
            </a:r>
            <a:r>
              <a:rPr lang="uk-UA" sz="2000" baseline="-25000" dirty="0"/>
              <a:t>кип </a:t>
            </a:r>
            <a:r>
              <a:rPr lang="uk-UA" sz="2000" dirty="0"/>
              <a:t>= </a:t>
            </a:r>
            <a:r>
              <a:rPr lang="uk-UA" sz="2000" dirty="0" smtClean="0"/>
              <a:t>182°С</a:t>
            </a:r>
          </a:p>
          <a:p>
            <a:endParaRPr lang="ru-RU" sz="10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dirty="0" smtClean="0"/>
              <a:t>При зберіганні стає блідо-рожевого кольору (окиснюється).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uk-UA" sz="10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dirty="0" smtClean="0"/>
              <a:t>Погано розчинний у холодній воді, у гарячій – повністю розчиняється.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uk-UA" sz="10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dirty="0" smtClean="0">
                <a:solidFill>
                  <a:srgbClr val="C00000"/>
                </a:solidFill>
              </a:rPr>
              <a:t>Отруйний!</a:t>
            </a:r>
            <a:endParaRPr lang="ru-RU" sz="2000" dirty="0">
              <a:solidFill>
                <a:srgbClr val="C00000"/>
              </a:solidFill>
            </a:endParaRPr>
          </a:p>
          <a:p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user\Desktop\фенол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397" y="1270043"/>
            <a:ext cx="5537172" cy="228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43608" y="404664"/>
            <a:ext cx="7323137" cy="914400"/>
          </a:xfrm>
        </p:spPr>
        <p:txBody>
          <a:bodyPr>
            <a:normAutofit/>
          </a:bodyPr>
          <a:lstStyle/>
          <a:p>
            <a:r>
              <a:rPr lang="uk-UA" sz="3600" dirty="0" smtClean="0">
                <a:solidFill>
                  <a:srgbClr val="002060"/>
                </a:solidFill>
              </a:rPr>
              <a:t>Будова молекули фенолу</a:t>
            </a:r>
            <a:endParaRPr lang="uk-UA" sz="3600" dirty="0">
              <a:solidFill>
                <a:srgbClr val="002060"/>
              </a:solidFill>
            </a:endParaRPr>
          </a:p>
        </p:txBody>
      </p:sp>
      <p:pic>
        <p:nvPicPr>
          <p:cNvPr id="5" name="Місце для вмісту 4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556792"/>
            <a:ext cx="4320480" cy="4421187"/>
          </a:xfrm>
        </p:spPr>
      </p:pic>
    </p:spTree>
    <p:extLst>
      <p:ext uri="{BB962C8B-B14F-4D97-AF65-F5344CB8AC3E}">
        <p14:creationId xmlns:p14="http://schemas.microsoft.com/office/powerpoint/2010/main" val="321495240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8063522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284904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37000">
              <a:schemeClr val="bg1"/>
            </a:gs>
            <a:gs pos="42000">
              <a:schemeClr val="bg1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107504" y="116632"/>
            <a:ext cx="9036496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uk-UA" sz="3000" b="1" dirty="0">
                <a:solidFill>
                  <a:srgbClr val="00B050"/>
                </a:solidFill>
              </a:rPr>
              <a:t>Хімічні властивості</a:t>
            </a:r>
          </a:p>
          <a:p>
            <a:pPr fontAlgn="base"/>
            <a:endParaRPr lang="uk-UA" sz="800" b="1" dirty="0">
              <a:solidFill>
                <a:srgbClr val="00B050"/>
              </a:solidFill>
            </a:endParaRPr>
          </a:p>
          <a:p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1. Взаємодія з лужними металами:</a:t>
            </a:r>
          </a:p>
          <a:p>
            <a:r>
              <a:rPr lang="uk-UA" sz="2500" dirty="0">
                <a:latin typeface="Arial" panose="020B0604020202020204" pitchFamily="34" charset="0"/>
                <a:cs typeface="Arial" panose="020B0604020202020204" pitchFamily="34" charset="0"/>
              </a:rPr>
              <a:t>       2С</a:t>
            </a:r>
            <a:r>
              <a:rPr lang="uk-UA" sz="2500" baseline="-250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uk-UA" sz="2500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uk-UA" sz="2500" baseline="-250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uk-UA" sz="2500" dirty="0">
                <a:latin typeface="Arial" panose="020B0604020202020204" pitchFamily="34" charset="0"/>
                <a:cs typeface="Arial" panose="020B0604020202020204" pitchFamily="34" charset="0"/>
              </a:rPr>
              <a:t>-ОН + 2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uk-UA" sz="2500" dirty="0">
                <a:latin typeface="Arial" panose="020B0604020202020204" pitchFamily="34" charset="0"/>
                <a:cs typeface="Arial" panose="020B0604020202020204" pitchFamily="34" charset="0"/>
              </a:rPr>
              <a:t> → 2С</a:t>
            </a:r>
            <a:r>
              <a:rPr lang="uk-UA" sz="2500" baseline="-250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uk-UA" sz="2500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uk-UA" sz="2500" baseline="-250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uk-UA" sz="2500" dirty="0">
                <a:latin typeface="Arial" panose="020B0604020202020204" pitchFamily="34" charset="0"/>
                <a:cs typeface="Arial" panose="020B0604020202020204" pitchFamily="34" charset="0"/>
              </a:rPr>
              <a:t>-О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uk-UA" sz="25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2500" dirty="0"/>
              <a:t>H</a:t>
            </a:r>
            <a:r>
              <a:rPr lang="uk-UA" sz="2500" baseline="-25000" dirty="0"/>
              <a:t>2</a:t>
            </a:r>
            <a:r>
              <a:rPr lang="uk-UA" sz="2500" dirty="0"/>
              <a:t>↑</a:t>
            </a:r>
          </a:p>
          <a:p>
            <a:r>
              <a:rPr lang="uk-UA" sz="25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натрій фенолят</a:t>
            </a:r>
          </a:p>
        </p:txBody>
      </p:sp>
      <p:pic>
        <p:nvPicPr>
          <p:cNvPr id="3" name="2. Фенол + Na (online-video-cutter.com)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994069"/>
            <a:ext cx="9144000" cy="4863930"/>
          </a:xfrm>
        </p:spPr>
      </p:pic>
    </p:spTree>
    <p:extLst>
      <p:ext uri="{BB962C8B-B14F-4D97-AF65-F5344CB8AC3E}">
        <p14:creationId xmlns:p14="http://schemas.microsoft.com/office/powerpoint/2010/main" val="464697725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42000">
              <a:schemeClr val="bg1">
                <a:alpha val="72000"/>
                <a:lumMod val="98000"/>
              </a:schemeClr>
            </a:gs>
            <a:gs pos="100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323528" y="260648"/>
            <a:ext cx="797189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2. Взаємодія з лугами:</a:t>
            </a:r>
          </a:p>
          <a:p>
            <a:r>
              <a:rPr lang="uk-UA" sz="25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uk-UA" sz="2500" dirty="0" smtClean="0">
                <a:latin typeface="Arial" pitchFamily="34" charset="0"/>
                <a:cs typeface="Arial" pitchFamily="34" charset="0"/>
              </a:rPr>
              <a:t>С</a:t>
            </a:r>
            <a:r>
              <a:rPr lang="uk-UA" sz="2500" baseline="-250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uk-UA" sz="2500" dirty="0" smtClean="0">
                <a:latin typeface="Arial" pitchFamily="34" charset="0"/>
                <a:cs typeface="Arial" pitchFamily="34" charset="0"/>
              </a:rPr>
              <a:t>Н</a:t>
            </a:r>
            <a:r>
              <a:rPr lang="uk-UA" sz="2500" baseline="-25000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uk-UA" sz="2500" dirty="0" smtClean="0">
                <a:latin typeface="Arial" pitchFamily="34" charset="0"/>
                <a:cs typeface="Arial" pitchFamily="34" charset="0"/>
              </a:rPr>
              <a:t>-ОН </a:t>
            </a:r>
            <a:r>
              <a:rPr lang="uk-UA" sz="2500" dirty="0">
                <a:latin typeface="Arial" pitchFamily="34" charset="0"/>
                <a:cs typeface="Arial" pitchFamily="34" charset="0"/>
              </a:rPr>
              <a:t>+ </a:t>
            </a:r>
            <a:r>
              <a:rPr lang="en-US" sz="2500" dirty="0">
                <a:latin typeface="Arial" pitchFamily="34" charset="0"/>
                <a:cs typeface="Arial" pitchFamily="34" charset="0"/>
              </a:rPr>
              <a:t>Na</a:t>
            </a:r>
            <a:r>
              <a:rPr lang="uk-UA" sz="2500" dirty="0">
                <a:latin typeface="Arial" pitchFamily="34" charset="0"/>
                <a:cs typeface="Arial" pitchFamily="34" charset="0"/>
              </a:rPr>
              <a:t>ОН →</a:t>
            </a:r>
            <a:r>
              <a:rPr lang="uk-UA" sz="2500" i="1" dirty="0">
                <a:latin typeface="Arial" pitchFamily="34" charset="0"/>
                <a:cs typeface="Arial" pitchFamily="34" charset="0"/>
              </a:rPr>
              <a:t> </a:t>
            </a:r>
            <a:r>
              <a:rPr lang="uk-UA" sz="2500" dirty="0">
                <a:latin typeface="Arial" pitchFamily="34" charset="0"/>
                <a:cs typeface="Arial" pitchFamily="34" charset="0"/>
              </a:rPr>
              <a:t>С</a:t>
            </a:r>
            <a:r>
              <a:rPr lang="uk-UA" sz="2500" baseline="-25000" dirty="0">
                <a:latin typeface="Arial" pitchFamily="34" charset="0"/>
                <a:cs typeface="Arial" pitchFamily="34" charset="0"/>
              </a:rPr>
              <a:t>6</a:t>
            </a:r>
            <a:r>
              <a:rPr lang="uk-UA" sz="2500" dirty="0">
                <a:latin typeface="Arial" pitchFamily="34" charset="0"/>
                <a:cs typeface="Arial" pitchFamily="34" charset="0"/>
              </a:rPr>
              <a:t>Н</a:t>
            </a:r>
            <a:r>
              <a:rPr lang="uk-UA" sz="2500" baseline="-25000" dirty="0">
                <a:latin typeface="Arial" pitchFamily="34" charset="0"/>
                <a:cs typeface="Arial" pitchFamily="34" charset="0"/>
              </a:rPr>
              <a:t>5</a:t>
            </a:r>
            <a:r>
              <a:rPr lang="uk-UA" sz="2500" dirty="0">
                <a:latin typeface="Arial" pitchFamily="34" charset="0"/>
                <a:cs typeface="Arial" pitchFamily="34" charset="0"/>
              </a:rPr>
              <a:t>-О</a:t>
            </a:r>
            <a:r>
              <a:rPr lang="en-US" sz="2500" dirty="0">
                <a:latin typeface="Arial" pitchFamily="34" charset="0"/>
                <a:cs typeface="Arial" pitchFamily="34" charset="0"/>
              </a:rPr>
              <a:t>Na</a:t>
            </a:r>
            <a:r>
              <a:rPr lang="uk-UA" sz="2500" dirty="0">
                <a:latin typeface="Arial" pitchFamily="34" charset="0"/>
                <a:cs typeface="Arial" pitchFamily="34" charset="0"/>
              </a:rPr>
              <a:t> + </a:t>
            </a:r>
            <a:r>
              <a:rPr lang="uk-UA" sz="2500" dirty="0" smtClean="0">
                <a:latin typeface="Arial" pitchFamily="34" charset="0"/>
                <a:cs typeface="Arial" pitchFamily="34" charset="0"/>
              </a:rPr>
              <a:t>Н</a:t>
            </a:r>
            <a:r>
              <a:rPr lang="uk-UA" sz="25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uk-UA" sz="2500" dirty="0" smtClean="0">
                <a:latin typeface="Arial" pitchFamily="34" charset="0"/>
                <a:cs typeface="Arial" pitchFamily="34" charset="0"/>
              </a:rPr>
              <a:t>О</a:t>
            </a:r>
          </a:p>
          <a:p>
            <a:r>
              <a:rPr lang="uk-UA" sz="2500" dirty="0">
                <a:latin typeface="Arial" pitchFamily="34" charset="0"/>
                <a:cs typeface="Arial" pitchFamily="34" charset="0"/>
              </a:rPr>
              <a:t> </a:t>
            </a:r>
            <a:r>
              <a:rPr lang="uk-U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натрій </a:t>
            </a:r>
            <a:r>
              <a:rPr lang="uk-UA" sz="2500" dirty="0">
                <a:latin typeface="Arial" panose="020B0604020202020204" pitchFamily="34" charset="0"/>
                <a:cs typeface="Arial" panose="020B0604020202020204" pitchFamily="34" charset="0"/>
              </a:rPr>
              <a:t>фенолят</a:t>
            </a:r>
            <a:endParaRPr lang="en-US" sz="2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3. Фенол + NaOH (online-video-cutter.com)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92" y="1582654"/>
            <a:ext cx="9140908" cy="5275346"/>
          </a:xfrm>
        </p:spPr>
      </p:pic>
    </p:spTree>
    <p:extLst>
      <p:ext uri="{BB962C8B-B14F-4D97-AF65-F5344CB8AC3E}">
        <p14:creationId xmlns:p14="http://schemas.microsoft.com/office/powerpoint/2010/main" val="425225039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44000">
              <a:schemeClr val="bg1"/>
            </a:gs>
            <a:gs pos="46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9319" y="0"/>
            <a:ext cx="856895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sz="25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Якісна реакція на фенол </a:t>
            </a:r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– взаємодія з ферум(ІІІ</a:t>
            </a:r>
            <a:r>
              <a:rPr lang="uk-U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хлоридом </a:t>
            </a:r>
            <a:r>
              <a:rPr lang="uk-U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фіолетове </a:t>
            </a:r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забарвлення.</a:t>
            </a:r>
          </a:p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500" dirty="0"/>
          </a:p>
        </p:txBody>
      </p:sp>
      <p:pic>
        <p:nvPicPr>
          <p:cNvPr id="4" name="5. Фенол + FeCl3 (online-video-cutter.com)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839437"/>
            <a:ext cx="9144000" cy="5018563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60614"/>
            <a:ext cx="6408712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47000">
              <a:schemeClr val="bg1"/>
            </a:gs>
            <a:gs pos="51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780D0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780D0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780D0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780D0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06380"/>
            <a:ext cx="86409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sz="25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Якісна </a:t>
            </a:r>
            <a:r>
              <a:rPr lang="uk-UA" sz="25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реакція на </a:t>
            </a:r>
            <a:r>
              <a:rPr lang="uk-UA" sz="25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фенол </a:t>
            </a:r>
            <a:r>
              <a:rPr lang="uk-UA" sz="25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uk-U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взаємодія з бромною </a:t>
            </a:r>
          </a:p>
          <a:p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водою – утворюється білий осад.</a:t>
            </a:r>
            <a:r>
              <a:rPr lang="uk-UA" sz="25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endParaRPr lang="uk-UA" sz="2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4. Фенол + бромна вода (online-video-cutter.com)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2583114"/>
            <a:ext cx="9144000" cy="4274886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53040"/>
            <a:ext cx="5040560" cy="14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75000">
              <a:schemeClr val="bg1"/>
            </a:gs>
            <a:gs pos="83000">
              <a:srgbClr val="21D6E0"/>
            </a:gs>
            <a:gs pos="90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780D0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780D0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780D0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780D0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532811"/>
            <a:ext cx="896448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uk-U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k-UA" sz="25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Реакція нітрування – </a:t>
            </a:r>
            <a:r>
              <a:rPr lang="uk-U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взаємодія з концентрованою</a:t>
            </a:r>
          </a:p>
          <a:p>
            <a:r>
              <a:rPr lang="uk-UA" sz="25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нітратною кислотою:</a:t>
            </a:r>
            <a:r>
              <a:rPr lang="uk-UA" sz="25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endParaRPr lang="uk-UA" sz="2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8100391" cy="292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937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edprosvita.com.ua/wp-content/uploads/2017/04/blatner-c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12824"/>
            <a:ext cx="6912767" cy="434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2"/>
          <p:cNvSpPr/>
          <p:nvPr/>
        </p:nvSpPr>
        <p:spPr>
          <a:xfrm>
            <a:off x="474605" y="404664"/>
            <a:ext cx="80648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5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Антисептичні властивості фенолу</a:t>
            </a:r>
          </a:p>
          <a:p>
            <a:pPr algn="ctr"/>
            <a:endParaRPr lang="uk-UA" sz="1400" b="1" i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1867 року </a:t>
            </a:r>
            <a:r>
              <a:rPr lang="uk-UA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англійський хірург </a:t>
            </a:r>
            <a:r>
              <a:rPr lang="uk-UA" sz="22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Джозеф Лістер </a:t>
            </a:r>
            <a:r>
              <a:rPr lang="uk-UA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уперше використав карболову кислоту (фенол) для дезінфекції рук, хірургічних інструментів та операційного поля.</a:t>
            </a:r>
            <a:r>
              <a:rPr lang="uk-UA" sz="22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uk-UA" sz="2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548680"/>
            <a:ext cx="5143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4000" b="1" dirty="0" smtClean="0">
                <a:solidFill>
                  <a:srgbClr val="00B050"/>
                </a:solidFill>
                <a:ea typeface="Times New Roman" pitchFamily="18" charset="0"/>
                <a:cs typeface="Calibri" pitchFamily="34" charset="0"/>
              </a:rPr>
              <a:t>Фізіологічна дія</a:t>
            </a:r>
            <a:endParaRPr lang="ru-RU" sz="4000" dirty="0" smtClean="0">
              <a:solidFill>
                <a:srgbClr val="00B050"/>
              </a:solidFill>
              <a:ea typeface="Times New Roman" pitchFamily="18" charset="0"/>
              <a:cs typeface="Calibri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484784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Фенол </a:t>
            </a: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дуже токсичний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Він спричиняє порушення нервової системи, опіки шкіри, негативно впливає на шлунково-кишковий тракт, органи дихання.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За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постійної дії малих кількостей фенолу виникають головний біль і прискорене серцебиття, порушується сон, уражаються печінка і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нирки.</a:t>
            </a:r>
          </a:p>
        </p:txBody>
      </p:sp>
      <p:pic>
        <p:nvPicPr>
          <p:cNvPr id="6146" name="Picture 2" descr="ÐÐ°ÑÑÐ¸Ð½ÐºÐ¸ Ð¿Ð¾ Ð·Ð°Ð¿ÑÐ¾ÑÑ ÑÑÐ·ÑÐ¾Ð»Ð¾Ð³ÑÑÐ½Ð° Ð´ÑÑ ÑÐµÐ½Ð¾Ð»Ñ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88801"/>
            <a:ext cx="2575447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344" y="3988801"/>
            <a:ext cx="2448272" cy="2143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04" r="5151"/>
          <a:stretch/>
        </p:blipFill>
        <p:spPr>
          <a:xfrm>
            <a:off x="5959325" y="4019633"/>
            <a:ext cx="2717131" cy="212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85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39552" y="1206043"/>
            <a:ext cx="806489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lang="uk-UA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cs typeface="Arial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850954" y="349622"/>
            <a:ext cx="744209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solidFill>
                  <a:srgbClr val="0070C0"/>
                </a:solidFill>
                <a:ea typeface="Times New Roman" pitchFamily="18" charset="0"/>
                <a:cs typeface="Calibri" pitchFamily="34" charset="0"/>
              </a:rPr>
              <a:t>Застосування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000" b="1" dirty="0" smtClean="0">
              <a:solidFill>
                <a:srgbClr val="0070C0"/>
              </a:solidFill>
              <a:ea typeface="Times New Roman" pitchFamily="18" charset="0"/>
              <a:cs typeface="Calibri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25"/>
          <a:stretch/>
        </p:blipFill>
        <p:spPr>
          <a:xfrm>
            <a:off x="626691" y="1113901"/>
            <a:ext cx="7969518" cy="367240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67544" y="4900935"/>
            <a:ext cx="43924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dirty="0" smtClean="0"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1 – 5 Фенолформальдегідні смоли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dirty="0" smtClean="0"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(1 – лінолеум, 2 – синтетичні волокна,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dirty="0" smtClean="0"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3 – ДСП, 4 – меблі, 5 – клеї),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dirty="0" smtClean="0"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6 – пестициди, 7 – лікарські засоби,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dirty="0" smtClean="0"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8 – вибухові речовини</a:t>
            </a:r>
            <a:endParaRPr lang="uk-UA" dirty="0">
              <a:latin typeface="Arial" panose="020B0604020202020204" pitchFamily="34" charset="0"/>
              <a:ea typeface="Times New Roman" pitchFamily="18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2" r="1489" b="37617"/>
          <a:stretch/>
        </p:blipFill>
        <p:spPr>
          <a:xfrm>
            <a:off x="4866601" y="4852337"/>
            <a:ext cx="2880320" cy="155240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2" name="Равнобедренный треугольник 11"/>
          <p:cNvSpPr/>
          <p:nvPr/>
        </p:nvSpPr>
        <p:spPr>
          <a:xfrm rot="16200000">
            <a:off x="7832145" y="5081311"/>
            <a:ext cx="369332" cy="696922"/>
          </a:xfrm>
          <a:prstGeom prst="triangl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 flipH="1">
            <a:off x="8043484" y="5245106"/>
            <a:ext cx="3217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dirty="0" smtClean="0"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8</a:t>
            </a:r>
            <a:endParaRPr lang="uk-UA" dirty="0">
              <a:latin typeface="Arial" panose="020B0604020202020204" pitchFamily="34" charset="0"/>
              <a:ea typeface="Times New Roman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5800</TotalTime>
  <Words>267</Words>
  <Application>Microsoft Office PowerPoint</Application>
  <PresentationFormat>Екран (4:3)</PresentationFormat>
  <Paragraphs>85</Paragraphs>
  <Slides>14</Slides>
  <Notes>1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5" baseType="lpstr">
      <vt:lpstr>Аспект</vt:lpstr>
      <vt:lpstr>Презентація PowerPoint</vt:lpstr>
      <vt:lpstr>Презентація PowerPoint</vt:lpstr>
      <vt:lpstr>Презентація PowerPoint</vt:lpstr>
      <vt:lpstr>Презентація PowerPoint</vt:lpstr>
      <vt:lpstr>Будова молекули фенолу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Oksanchen</dc:creator>
  <cp:lastModifiedBy>Користувач Windows</cp:lastModifiedBy>
  <cp:revision>114</cp:revision>
  <dcterms:created xsi:type="dcterms:W3CDTF">2018-12-12T23:01:44Z</dcterms:created>
  <dcterms:modified xsi:type="dcterms:W3CDTF">2024-03-01T07:52:11Z</dcterms:modified>
</cp:coreProperties>
</file>