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7" y="548681"/>
            <a:ext cx="8496945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Колообіг</a:t>
            </a:r>
            <a:r>
              <a:rPr lang="uk-UA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uk-UA" sz="4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Оксигену</a:t>
            </a:r>
            <a:r>
              <a:rPr lang="uk-UA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в природі. Біологічна роль і застосування кисню</a:t>
            </a:r>
            <a:endParaRPr lang="uk-UA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4" descr="завантаження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852936"/>
            <a:ext cx="5040560" cy="3600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Колообіг</a:t>
            </a:r>
            <a:r>
              <a:rPr lang="uk-UA" dirty="0" smtClean="0"/>
              <a:t> </a:t>
            </a:r>
            <a:r>
              <a:rPr lang="uk-UA" dirty="0" err="1" smtClean="0"/>
              <a:t>Оксигену</a:t>
            </a:r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251521" y="1412776"/>
            <a:ext cx="849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dirty="0" smtClean="0"/>
              <a:t> </a:t>
            </a:r>
            <a:r>
              <a:rPr lang="uk-UA" sz="2000" b="1" dirty="0" smtClean="0"/>
              <a:t>утворення кисню (фотосинтез, розклад води у верхніх шарах атмосфери);</a:t>
            </a:r>
          </a:p>
          <a:p>
            <a:pPr>
              <a:buFont typeface="Arial" pitchFamily="34" charset="0"/>
              <a:buChar char="•"/>
            </a:pPr>
            <a:r>
              <a:rPr lang="uk-UA" sz="2000" b="1" dirty="0" smtClean="0"/>
              <a:t> </a:t>
            </a:r>
            <a:r>
              <a:rPr lang="uk-UA" sz="2000" b="1" dirty="0" smtClean="0"/>
              <a:t>витрата кисню (дихання, окиснення речовин у природі й технологічних процесах, під час згорання палива, пального, різних форм пожеж);</a:t>
            </a:r>
          </a:p>
          <a:p>
            <a:pPr>
              <a:buFont typeface="Arial" pitchFamily="34" charset="0"/>
              <a:buChar char="•"/>
            </a:pPr>
            <a:r>
              <a:rPr lang="uk-UA" sz="2000" b="1" dirty="0" smtClean="0"/>
              <a:t> </a:t>
            </a:r>
            <a:r>
              <a:rPr lang="uk-UA" sz="2000" b="1" dirty="0" smtClean="0"/>
              <a:t>взаємоперетворення </a:t>
            </a:r>
            <a:r>
              <a:rPr lang="uk-UA" sz="2000" b="1" dirty="0" err="1" smtClean="0"/>
              <a:t>оксигеновмісних</a:t>
            </a:r>
            <a:r>
              <a:rPr lang="uk-UA" sz="2000" b="1" dirty="0" smtClean="0"/>
              <a:t> сполук.</a:t>
            </a:r>
            <a:endParaRPr lang="uk-UA" sz="2000" b="1" dirty="0"/>
          </a:p>
        </p:txBody>
      </p:sp>
      <p:pic>
        <p:nvPicPr>
          <p:cNvPr id="4" name="Рисунок 3" descr="image1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645024"/>
            <a:ext cx="5544616" cy="29523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373216"/>
            <a:ext cx="2123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u="sng" dirty="0" err="1" smtClean="0"/>
              <a:t>Колообіг</a:t>
            </a:r>
            <a:r>
              <a:rPr lang="uk-UA" u="sng" dirty="0" smtClean="0"/>
              <a:t> </a:t>
            </a:r>
            <a:r>
              <a:rPr lang="uk-UA" u="sng" dirty="0" err="1" smtClean="0"/>
              <a:t>Оксигену</a:t>
            </a:r>
            <a:endParaRPr lang="uk-UA" u="sng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Фотосинтез</a:t>
            </a:r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1412776"/>
            <a:ext cx="83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uk-UA" sz="2000" b="1" dirty="0" smtClean="0"/>
              <a:t>відбувається в зеленому листі рослин за участю сонячного світла, води, вуглекислого газу.</a:t>
            </a:r>
          </a:p>
          <a:p>
            <a:r>
              <a:rPr lang="uk-UA" sz="2000" b="1" dirty="0" smtClean="0"/>
              <a:t>Продуктами реакції фотосинтезу є органічні речовини, які накопичуються у рослині і кисень, що надходить в атмосферу.</a:t>
            </a:r>
          </a:p>
          <a:p>
            <a:r>
              <a:rPr lang="uk-UA" sz="2000" b="1" dirty="0" smtClean="0"/>
              <a:t>Внаслідок фотосинтезу щороку в атмосферу надходить 200 млрд. тонн кисню.</a:t>
            </a:r>
            <a:endParaRPr lang="uk-UA" sz="2000" b="1" dirty="0"/>
          </a:p>
        </p:txBody>
      </p:sp>
      <p:pic>
        <p:nvPicPr>
          <p:cNvPr id="4" name="Рисунок 3" descr="fotosyntez_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3140968"/>
            <a:ext cx="5524500" cy="352839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Біологічна роль кисню</a:t>
            </a:r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196752"/>
            <a:ext cx="81369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Кожен знає, що без води людина може прожити  від 3 до 10 днів,без їжі – до 45 днів, без сну – від 3 до 5 днів, а без повітря – від 3 до 5 хвилин.</a:t>
            </a:r>
          </a:p>
          <a:p>
            <a:r>
              <a:rPr lang="uk-UA" sz="2000" b="1" dirty="0" smtClean="0"/>
              <a:t>Отже, життя на нашій планеті без кисню неможливе. </a:t>
            </a:r>
            <a:r>
              <a:rPr lang="uk-UA" sz="2000" b="1" dirty="0" err="1" smtClean="0"/>
              <a:t>Кисенб</a:t>
            </a:r>
            <a:r>
              <a:rPr lang="uk-UA" sz="2000" b="1" dirty="0" smtClean="0"/>
              <a:t> для всіх живих організмів життєво необхідний. </a:t>
            </a:r>
            <a:endParaRPr lang="uk-UA" sz="2000" b="1" dirty="0"/>
          </a:p>
        </p:txBody>
      </p:sp>
      <p:pic>
        <p:nvPicPr>
          <p:cNvPr id="4" name="Рисунок 3" descr="завантаження (1)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3068960"/>
            <a:ext cx="4176464" cy="338437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Застосування кисню</a:t>
            </a:r>
            <a:endParaRPr lang="uk-UA" dirty="0"/>
          </a:p>
        </p:txBody>
      </p:sp>
      <p:pic>
        <p:nvPicPr>
          <p:cNvPr id="3" name="Рисунок 2" descr="image1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6752"/>
            <a:ext cx="5146716" cy="3384376"/>
          </a:xfrm>
          <a:prstGeom prst="rect">
            <a:avLst/>
          </a:prstGeom>
        </p:spPr>
      </p:pic>
      <p:pic>
        <p:nvPicPr>
          <p:cNvPr id="4" name="Рисунок 3" descr="image124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3645024"/>
            <a:ext cx="3962400" cy="2971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Озон</a:t>
            </a:r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196752"/>
            <a:ext cx="87129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Окрім кисню, </a:t>
            </a:r>
            <a:r>
              <a:rPr lang="uk-UA" sz="2000" b="1" dirty="0" err="1" smtClean="0"/>
              <a:t>Оксиген</a:t>
            </a:r>
            <a:r>
              <a:rPr lang="uk-UA" sz="2000" b="1" dirty="0" smtClean="0"/>
              <a:t> утворює ще одну просту речовину – озон О</a:t>
            </a:r>
            <a:r>
              <a:rPr lang="uk-UA" sz="2000" b="1" baseline="-25000" dirty="0" smtClean="0"/>
              <a:t>3    </a:t>
            </a:r>
            <a:r>
              <a:rPr lang="uk-UA" sz="2000" b="1" dirty="0" smtClean="0"/>
              <a:t>   </a:t>
            </a:r>
          </a:p>
          <a:p>
            <a:r>
              <a:rPr lang="uk-UA" sz="2000" b="1" dirty="0" smtClean="0"/>
              <a:t>Це безбарвний газ із різким запахом </a:t>
            </a:r>
            <a:r>
              <a:rPr lang="uk-UA" sz="2000" b="1" dirty="0" err="1" smtClean="0"/>
              <a:t>“свіжості”</a:t>
            </a:r>
            <a:r>
              <a:rPr lang="uk-UA" sz="2000" b="1" dirty="0" smtClean="0"/>
              <a:t>. Озону в природі дуже мало, всі запаси знаходяться в шарі атмосфери – це так званий – озоновий шар. За хімічними властивостями озон подібний до кисню, але набагато активніший.</a:t>
            </a:r>
            <a:endParaRPr lang="uk-UA" sz="2000" b="1" dirty="0"/>
          </a:p>
        </p:txBody>
      </p:sp>
      <p:pic>
        <p:nvPicPr>
          <p:cNvPr id="4" name="Рисунок 3" descr="Atmosfera-vtrachaie-ozonoviy-shar-i-ce-vidbuvaietsya-katastrofichno-shvidko-1280x7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2996952"/>
            <a:ext cx="6228184" cy="350335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Проблема чистого повітря</a:t>
            </a:r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196752"/>
            <a:ext cx="87129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Забруднення повітря є глобальною проблемою. Щороку у світі близько 7 мільйонів людей передчасно помирає від забрудненого повітря.</a:t>
            </a:r>
          </a:p>
          <a:p>
            <a:endParaRPr lang="uk-UA" b="1" dirty="0" smtClean="0"/>
          </a:p>
          <a:p>
            <a:endParaRPr lang="uk-UA" b="1" dirty="0" smtClean="0"/>
          </a:p>
          <a:p>
            <a:endParaRPr lang="uk-UA" b="1" dirty="0" smtClean="0"/>
          </a:p>
          <a:p>
            <a:endParaRPr lang="uk-UA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844824"/>
            <a:ext cx="871296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Один </a:t>
            </a:r>
            <a:r>
              <a:rPr lang="uk-UA" sz="2000" b="1" dirty="0" smtClean="0"/>
              <a:t>з основних типів забруднення полягає у викиді в атмосферу хімічних речовин, твердих частинок і біологічних матеріалів, здатних викликати шкоду для людини та інших живих організмів. Часто ефект є непрямим і проявляється лише через тривалий час, наприклад, певні речовини здатні зменшувати товщину озонового шару.</a:t>
            </a:r>
            <a:endParaRPr lang="uk-UA" sz="2000" b="1" dirty="0"/>
          </a:p>
        </p:txBody>
      </p:sp>
      <p:pic>
        <p:nvPicPr>
          <p:cNvPr id="5" name="Рисунок 4" descr="zagrjaznenie-atmosfery-vozduha-istochniki-posledstvija-i-puti-reshenija-zashhita-8f652b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645024"/>
            <a:ext cx="4392488" cy="3022071"/>
          </a:xfrm>
          <a:prstGeom prst="rect">
            <a:avLst/>
          </a:prstGeom>
        </p:spPr>
      </p:pic>
      <p:pic>
        <p:nvPicPr>
          <p:cNvPr id="6" name="Рисунок 5" descr="no-smo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3645024"/>
            <a:ext cx="4070226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9349" y="2967335"/>
            <a:ext cx="53253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за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увагу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52</TotalTime>
  <Words>250</Words>
  <Application>Microsoft Office PowerPoint</Application>
  <PresentationFormat>Экран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Апекс</vt:lpstr>
      <vt:lpstr>Слайд 1</vt:lpstr>
      <vt:lpstr>Колообіг Оксигену</vt:lpstr>
      <vt:lpstr>Фотосинтез</vt:lpstr>
      <vt:lpstr>Біологічна роль кисню</vt:lpstr>
      <vt:lpstr>Застосування кисню</vt:lpstr>
      <vt:lpstr>Озон</vt:lpstr>
      <vt:lpstr>Проблема чистого повітря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7</cp:revision>
  <dcterms:created xsi:type="dcterms:W3CDTF">2021-10-11T13:03:25Z</dcterms:created>
  <dcterms:modified xsi:type="dcterms:W3CDTF">2022-02-09T14:55:26Z</dcterms:modified>
</cp:coreProperties>
</file>