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0" r:id="rId2"/>
  </p:sldMasterIdLst>
  <p:sldIdLst>
    <p:sldId id="276" r:id="rId3"/>
    <p:sldId id="275" r:id="rId4"/>
    <p:sldId id="258" r:id="rId5"/>
    <p:sldId id="259" r:id="rId6"/>
    <p:sldId id="260" r:id="rId7"/>
    <p:sldId id="265" r:id="rId8"/>
    <p:sldId id="261" r:id="rId9"/>
    <p:sldId id="262" r:id="rId10"/>
    <p:sldId id="263" r:id="rId11"/>
    <p:sldId id="264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67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00B791-5CDC-4824-BFB4-0B0650237AF2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B86F4-7089-442E-B5B4-C2429D85015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0440072-3E21-4453-B632-AC6185CCF709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53BA0B-2514-49A8-9D1A-4798F2E5E4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A1DFDB4-917B-4900-8DFB-74E5290C617F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E6D174-EB5D-4DB2-9EBE-869BBA5DEB2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41513" y="2133600"/>
            <a:ext cx="32670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60988" y="2133600"/>
            <a:ext cx="32670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3E72D2-E815-443F-BD5D-215B5D8F1469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2AD042-98DB-4C78-8956-D96ED7242AD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574980-326B-4E4A-B51B-FA1F6B78510D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5AB2BD-A002-418C-A4A8-D6320633C4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DF62F3-8E02-407D-8B1E-CF71EFD709CE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DE4E3D-738B-479E-8F27-994767C62A7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4C82491-8EE5-413E-9A17-03CD55AF8EDF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638A82-1906-4271-917D-EE18D1CD164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ED65073-66F7-443F-B7D0-88159D84403D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F27E37-7778-4C12-A552-6D574D38AC1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8CE3DA-CAF1-4147-AF60-A1743E450082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1B7A77-BB70-4CB5-BE0B-1A486522D6C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A18EB0A-C94A-4899-BB9D-B3F3D831E3C4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D4471F-8D00-4703-A47A-8950576B012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56425" y="623888"/>
            <a:ext cx="1671638" cy="5395912"/>
          </a:xfrm>
        </p:spPr>
        <p:txBody>
          <a:bodyPr vert="eaVert"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41513" y="623888"/>
            <a:ext cx="4862512" cy="5395912"/>
          </a:xfrm>
        </p:spPr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68BF90-1941-45E6-84EF-6E16C19259D9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A50176-D491-42E6-BD52-6FBE03500FD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41513" y="2133600"/>
            <a:ext cx="32670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60988" y="2133600"/>
            <a:ext cx="32670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56425" y="623888"/>
            <a:ext cx="1671638" cy="5395912"/>
          </a:xfrm>
        </p:spPr>
        <p:txBody>
          <a:bodyPr vert="eaVert"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41513" y="623888"/>
            <a:ext cx="4862512" cy="5395912"/>
          </a:xfrm>
        </p:spPr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Group 22"/>
          <p:cNvGrpSpPr>
            <a:grpSpLocks/>
          </p:cNvGrpSpPr>
          <p:nvPr/>
        </p:nvGrpSpPr>
        <p:grpSpPr bwMode="auto">
          <a:xfrm>
            <a:off x="0" y="228600"/>
            <a:ext cx="2138363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 noChangeArrowheads="1"/>
            </p:cNvSpPr>
            <p:nvPr/>
          </p:nvSpPr>
          <p:spPr bwMode="auto">
            <a:xfrm>
              <a:off x="2487613" y="2284222"/>
              <a:ext cx="86552" cy="534098"/>
            </a:xfrm>
            <a:custGeom>
              <a:avLst/>
              <a:gdLst>
                <a:gd name="T0" fmla="*/ 0 w 22"/>
                <a:gd name="T1" fmla="*/ 0 h 136"/>
                <a:gd name="T2" fmla="*/ 22 w 22"/>
                <a:gd name="T3" fmla="*/ 136 h 136"/>
              </a:gdLst>
              <a:ahLst/>
              <a:cxnLst/>
              <a:rect l="T0" t="T1" r="T2" b="T3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7" name="Freeform 12"/>
            <p:cNvSpPr>
              <a:spLocks noChangeArrowheads="1"/>
            </p:cNvSpPr>
            <p:nvPr/>
          </p:nvSpPr>
          <p:spPr bwMode="auto">
            <a:xfrm>
              <a:off x="2597607" y="2779108"/>
              <a:ext cx="549967" cy="1978191"/>
            </a:xfrm>
            <a:custGeom>
              <a:avLst/>
              <a:gdLst>
                <a:gd name="T0" fmla="*/ 0 w 140"/>
                <a:gd name="T1" fmla="*/ 0 h 504"/>
                <a:gd name="T2" fmla="*/ 140 w 140"/>
                <a:gd name="T3" fmla="*/ 504 h 504"/>
              </a:gdLst>
              <a:ahLst/>
              <a:cxnLst/>
              <a:rect l="T0" t="T1" r="T2" b="T3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8" name="Freeform 13"/>
            <p:cNvSpPr>
              <a:spLocks noChangeArrowheads="1"/>
            </p:cNvSpPr>
            <p:nvPr/>
          </p:nvSpPr>
          <p:spPr bwMode="auto">
            <a:xfrm>
              <a:off x="3174623" y="4730255"/>
              <a:ext cx="519314" cy="1210171"/>
            </a:xfrm>
            <a:custGeom>
              <a:avLst/>
              <a:gdLst>
                <a:gd name="T0" fmla="*/ 0 w 132"/>
                <a:gd name="T1" fmla="*/ 0 h 308"/>
                <a:gd name="T2" fmla="*/ 132 w 132"/>
                <a:gd name="T3" fmla="*/ 308 h 308"/>
              </a:gdLst>
              <a:ahLst/>
              <a:cxnLst/>
              <a:rect l="T0" t="T1" r="T2" b="T3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9" name="Freeform 14"/>
            <p:cNvSpPr>
              <a:spLocks noChangeArrowheads="1"/>
            </p:cNvSpPr>
            <p:nvPr/>
          </p:nvSpPr>
          <p:spPr bwMode="auto">
            <a:xfrm>
              <a:off x="3304451" y="5630785"/>
              <a:ext cx="146056" cy="309641"/>
            </a:xfrm>
            <a:custGeom>
              <a:avLst/>
              <a:gdLst>
                <a:gd name="T0" fmla="*/ 0 w 37"/>
                <a:gd name="T1" fmla="*/ 0 h 79"/>
                <a:gd name="T2" fmla="*/ 37 w 37"/>
                <a:gd name="T3" fmla="*/ 79 h 79"/>
              </a:gdLst>
              <a:ahLst/>
              <a:cxnLst/>
              <a:rect l="T0" t="T1" r="T2" b="T3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0" name="Freeform 15"/>
            <p:cNvSpPr>
              <a:spLocks noChangeArrowheads="1"/>
            </p:cNvSpPr>
            <p:nvPr/>
          </p:nvSpPr>
          <p:spPr bwMode="auto">
            <a:xfrm>
              <a:off x="2574165" y="2818321"/>
              <a:ext cx="699631" cy="2834099"/>
            </a:xfrm>
            <a:custGeom>
              <a:avLst/>
              <a:gdLst>
                <a:gd name="T0" fmla="*/ 0 w 178"/>
                <a:gd name="T1" fmla="*/ 0 h 722"/>
                <a:gd name="T2" fmla="*/ 178 w 178"/>
                <a:gd name="T3" fmla="*/ 722 h 722"/>
              </a:gdLst>
              <a:ahLst/>
              <a:cxnLst/>
              <a:rect l="T0" t="T1" r="T2" b="T3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1" name="Freeform 16"/>
            <p:cNvSpPr>
              <a:spLocks noChangeArrowheads="1"/>
            </p:cNvSpPr>
            <p:nvPr/>
          </p:nvSpPr>
          <p:spPr bwMode="auto">
            <a:xfrm>
              <a:off x="2507448" y="285750"/>
              <a:ext cx="90159" cy="2493358"/>
            </a:xfrm>
            <a:custGeom>
              <a:avLst/>
              <a:gdLst>
                <a:gd name="T0" fmla="*/ 0 w 23"/>
                <a:gd name="T1" fmla="*/ 0 h 635"/>
                <a:gd name="T2" fmla="*/ 23 w 23"/>
                <a:gd name="T3" fmla="*/ 635 h 635"/>
              </a:gdLst>
              <a:ahLst/>
              <a:cxnLst/>
              <a:rect l="T0" t="T1" r="T2" b="T3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2" name="Freeform 17"/>
            <p:cNvSpPr>
              <a:spLocks noChangeArrowheads="1"/>
            </p:cNvSpPr>
            <p:nvPr/>
          </p:nvSpPr>
          <p:spPr bwMode="auto">
            <a:xfrm>
              <a:off x="2554331" y="2599273"/>
              <a:ext cx="66717" cy="420517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/>
              <a:rect l="T0" t="T1" r="T2" b="T3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3" name="Freeform 18"/>
            <p:cNvSpPr>
              <a:spLocks noChangeArrowheads="1"/>
            </p:cNvSpPr>
            <p:nvPr/>
          </p:nvSpPr>
          <p:spPr bwMode="auto">
            <a:xfrm>
              <a:off x="3143968" y="4757298"/>
              <a:ext cx="160483" cy="873487"/>
            </a:xfrm>
            <a:custGeom>
              <a:avLst/>
              <a:gdLst>
                <a:gd name="T0" fmla="*/ 0 w 41"/>
                <a:gd name="T1" fmla="*/ 0 h 222"/>
                <a:gd name="T2" fmla="*/ 41 w 41"/>
                <a:gd name="T3" fmla="*/ 222 h 222"/>
              </a:gdLst>
              <a:ahLst/>
              <a:cxnLst/>
              <a:rect l="T0" t="T1" r="T2" b="T3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4" name="Freeform 19"/>
            <p:cNvSpPr>
              <a:spLocks noChangeArrowheads="1"/>
            </p:cNvSpPr>
            <p:nvPr/>
          </p:nvSpPr>
          <p:spPr bwMode="auto">
            <a:xfrm>
              <a:off x="3147574" y="1282282"/>
              <a:ext cx="1768914" cy="3447973"/>
            </a:xfrm>
            <a:custGeom>
              <a:avLst/>
              <a:gdLst>
                <a:gd name="T0" fmla="*/ 0 w 450"/>
                <a:gd name="T1" fmla="*/ 0 h 878"/>
                <a:gd name="T2" fmla="*/ 450 w 450"/>
                <a:gd name="T3" fmla="*/ 878 h 878"/>
              </a:gdLst>
              <a:ahLst/>
              <a:cxnLst/>
              <a:rect l="T0" t="T1" r="T2" b="T3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5" name="Freeform 20"/>
            <p:cNvSpPr>
              <a:spLocks noChangeArrowheads="1"/>
            </p:cNvSpPr>
            <p:nvPr/>
          </p:nvSpPr>
          <p:spPr bwMode="auto">
            <a:xfrm>
              <a:off x="3273797" y="5652419"/>
              <a:ext cx="137041" cy="288007"/>
            </a:xfrm>
            <a:custGeom>
              <a:avLst/>
              <a:gdLst>
                <a:gd name="T0" fmla="*/ 0 w 35"/>
                <a:gd name="T1" fmla="*/ 0 h 73"/>
                <a:gd name="T2" fmla="*/ 35 w 35"/>
                <a:gd name="T3" fmla="*/ 73 h 73"/>
              </a:gdLst>
              <a:ahLst/>
              <a:cxnLst/>
              <a:rect l="T0" t="T1" r="T2" b="T3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6" name="Freeform 21"/>
            <p:cNvSpPr>
              <a:spLocks noChangeArrowheads="1"/>
            </p:cNvSpPr>
            <p:nvPr/>
          </p:nvSpPr>
          <p:spPr bwMode="auto">
            <a:xfrm>
              <a:off x="3143968" y="4655887"/>
              <a:ext cx="30655" cy="189300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/>
              <a:rect l="T0" t="T1" r="T2" b="T3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7" name="Freeform 22"/>
            <p:cNvSpPr>
              <a:spLocks noChangeArrowheads="1"/>
            </p:cNvSpPr>
            <p:nvPr/>
          </p:nvSpPr>
          <p:spPr bwMode="auto">
            <a:xfrm>
              <a:off x="3210686" y="5410385"/>
              <a:ext cx="203758" cy="530041"/>
            </a:xfrm>
            <a:custGeom>
              <a:avLst/>
              <a:gdLst>
                <a:gd name="T0" fmla="*/ 0 w 52"/>
                <a:gd name="T1" fmla="*/ 0 h 135"/>
                <a:gd name="T2" fmla="*/ 52 w 52"/>
                <a:gd name="T3" fmla="*/ 135 h 135"/>
              </a:gdLst>
              <a:ahLst/>
              <a:cxnLst/>
              <a:rect l="T0" t="T1" r="T2" b="T3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</p:grpSp>
      <p:grpSp>
        <p:nvGrpSpPr>
          <p:cNvPr id="31759" name="Group 9"/>
          <p:cNvGrpSpPr>
            <a:grpSpLocks/>
          </p:cNvGrpSpPr>
          <p:nvPr/>
        </p:nvGrpSpPr>
        <p:grpSpPr bwMode="auto">
          <a:xfrm>
            <a:off x="20638" y="0"/>
            <a:ext cx="1768475" cy="6853238"/>
            <a:chOff x="6627813" y="194833"/>
            <a:chExt cx="1952625" cy="5678918"/>
          </a:xfrm>
        </p:grpSpPr>
        <p:sp>
          <p:nvSpPr>
            <p:cNvPr id="1034" name="Freeform 27"/>
            <p:cNvSpPr>
              <a:spLocks noChangeArrowheads="1"/>
            </p:cNvSpPr>
            <p:nvPr/>
          </p:nvSpPr>
          <p:spPr bwMode="auto">
            <a:xfrm>
              <a:off x="6627813" y="194833"/>
              <a:ext cx="410156" cy="3646504"/>
            </a:xfrm>
            <a:custGeom>
              <a:avLst/>
              <a:gdLst>
                <a:gd name="T0" fmla="*/ 0 w 103"/>
                <a:gd name="T1" fmla="*/ 0 h 920"/>
                <a:gd name="T2" fmla="*/ 103 w 103"/>
                <a:gd name="T3" fmla="*/ 920 h 920"/>
              </a:gdLst>
              <a:ahLst/>
              <a:cxnLst/>
              <a:rect l="T0" t="T1" r="T2" b="T3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5" name="Freeform 28"/>
            <p:cNvSpPr>
              <a:spLocks noChangeArrowheads="1"/>
            </p:cNvSpPr>
            <p:nvPr/>
          </p:nvSpPr>
          <p:spPr bwMode="auto">
            <a:xfrm>
              <a:off x="7060755" y="3771618"/>
              <a:ext cx="350561" cy="1310216"/>
            </a:xfrm>
            <a:custGeom>
              <a:avLst/>
              <a:gdLst>
                <a:gd name="T0" fmla="*/ 0 w 88"/>
                <a:gd name="T1" fmla="*/ 0 h 330"/>
                <a:gd name="T2" fmla="*/ 88 w 88"/>
                <a:gd name="T3" fmla="*/ 330 h 330"/>
              </a:gdLst>
              <a:ahLst/>
              <a:cxnLst/>
              <a:rect l="T0" t="T1" r="T2" b="T3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6" name="Freeform 29"/>
            <p:cNvSpPr>
              <a:spLocks noChangeArrowheads="1"/>
            </p:cNvSpPr>
            <p:nvPr/>
          </p:nvSpPr>
          <p:spPr bwMode="auto">
            <a:xfrm>
              <a:off x="7439361" y="5052893"/>
              <a:ext cx="357572" cy="820858"/>
            </a:xfrm>
            <a:custGeom>
              <a:avLst/>
              <a:gdLst>
                <a:gd name="T0" fmla="*/ 0 w 90"/>
                <a:gd name="T1" fmla="*/ 0 h 207"/>
                <a:gd name="T2" fmla="*/ 90 w 90"/>
                <a:gd name="T3" fmla="*/ 207 h 207"/>
              </a:gdLst>
              <a:ahLst/>
              <a:cxnLst/>
              <a:rect l="T0" t="T1" r="T2" b="T3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7" name="Freeform 30"/>
            <p:cNvSpPr>
              <a:spLocks noChangeArrowheads="1"/>
            </p:cNvSpPr>
            <p:nvPr/>
          </p:nvSpPr>
          <p:spPr bwMode="auto">
            <a:xfrm>
              <a:off x="7037969" y="3811082"/>
              <a:ext cx="457482" cy="1853508"/>
            </a:xfrm>
            <a:custGeom>
              <a:avLst/>
              <a:gdLst>
                <a:gd name="T0" fmla="*/ 0 w 115"/>
                <a:gd name="T1" fmla="*/ 0 h 467"/>
                <a:gd name="T2" fmla="*/ 115 w 115"/>
                <a:gd name="T3" fmla="*/ 467 h 467"/>
              </a:gdLst>
              <a:ahLst/>
              <a:cxnLst/>
              <a:rect l="T0" t="T1" r="T2" b="T3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8" name="Freeform 31"/>
            <p:cNvSpPr>
              <a:spLocks noChangeArrowheads="1"/>
            </p:cNvSpPr>
            <p:nvPr/>
          </p:nvSpPr>
          <p:spPr bwMode="auto">
            <a:xfrm>
              <a:off x="6992396" y="1263001"/>
              <a:ext cx="145482" cy="2508617"/>
            </a:xfrm>
            <a:custGeom>
              <a:avLst/>
              <a:gdLst>
                <a:gd name="T0" fmla="*/ 0 w 36"/>
                <a:gd name="T1" fmla="*/ 0 h 633"/>
                <a:gd name="T2" fmla="*/ 36 w 36"/>
                <a:gd name="T3" fmla="*/ 633 h 633"/>
              </a:gdLst>
              <a:ahLst/>
              <a:cxnLst/>
              <a:rect l="T0" t="T1" r="T2" b="T3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9" name="Freeform 32"/>
            <p:cNvSpPr>
              <a:spLocks noChangeArrowheads="1"/>
            </p:cNvSpPr>
            <p:nvPr/>
          </p:nvSpPr>
          <p:spPr bwMode="auto">
            <a:xfrm>
              <a:off x="7527002" y="5640911"/>
              <a:ext cx="110427" cy="232840"/>
            </a:xfrm>
            <a:custGeom>
              <a:avLst/>
              <a:gdLst>
                <a:gd name="T0" fmla="*/ 0 w 28"/>
                <a:gd name="T1" fmla="*/ 0 h 59"/>
                <a:gd name="T2" fmla="*/ 28 w 28"/>
                <a:gd name="T3" fmla="*/ 59 h 59"/>
              </a:gdLst>
              <a:ahLst/>
              <a:cxnLst/>
              <a:rect l="T0" t="T1" r="T2" b="T3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0" name="Freeform 33"/>
            <p:cNvSpPr>
              <a:spLocks noChangeArrowheads="1"/>
            </p:cNvSpPr>
            <p:nvPr/>
          </p:nvSpPr>
          <p:spPr bwMode="auto">
            <a:xfrm>
              <a:off x="7022194" y="3599290"/>
              <a:ext cx="68360" cy="423584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/>
              <a:rect l="T0" t="T1" r="T2" b="T3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1" name="Freeform 34"/>
            <p:cNvSpPr>
              <a:spLocks noChangeArrowheads="1"/>
            </p:cNvSpPr>
            <p:nvPr/>
          </p:nvSpPr>
          <p:spPr bwMode="auto">
            <a:xfrm>
              <a:off x="7411316" y="2802110"/>
              <a:ext cx="1169122" cy="2250783"/>
            </a:xfrm>
            <a:custGeom>
              <a:avLst/>
              <a:gdLst>
                <a:gd name="T0" fmla="*/ 0 w 294"/>
                <a:gd name="T1" fmla="*/ 0 h 568"/>
                <a:gd name="T2" fmla="*/ 294 w 294"/>
                <a:gd name="T3" fmla="*/ 568 h 568"/>
              </a:gdLst>
              <a:ahLst/>
              <a:cxnLst/>
              <a:rect l="T0" t="T1" r="T2" b="T3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2" name="Freeform 35"/>
            <p:cNvSpPr>
              <a:spLocks noChangeArrowheads="1"/>
            </p:cNvSpPr>
            <p:nvPr/>
          </p:nvSpPr>
          <p:spPr bwMode="auto">
            <a:xfrm>
              <a:off x="7495451" y="5664590"/>
              <a:ext cx="99910" cy="209161"/>
            </a:xfrm>
            <a:custGeom>
              <a:avLst/>
              <a:gdLst>
                <a:gd name="T0" fmla="*/ 0 w 25"/>
                <a:gd name="T1" fmla="*/ 0 h 53"/>
                <a:gd name="T2" fmla="*/ 25 w 25"/>
                <a:gd name="T3" fmla="*/ 53 h 53"/>
              </a:gdLst>
              <a:ahLst/>
              <a:cxnLst/>
              <a:rect l="T0" t="T1" r="T2" b="T3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3" name="Freeform 36"/>
            <p:cNvSpPr>
              <a:spLocks noChangeArrowheads="1"/>
            </p:cNvSpPr>
            <p:nvPr/>
          </p:nvSpPr>
          <p:spPr bwMode="auto">
            <a:xfrm>
              <a:off x="7411316" y="5081833"/>
              <a:ext cx="115685" cy="559078"/>
            </a:xfrm>
            <a:custGeom>
              <a:avLst/>
              <a:gdLst>
                <a:gd name="T0" fmla="*/ 0 w 29"/>
                <a:gd name="T1" fmla="*/ 0 h 141"/>
                <a:gd name="T2" fmla="*/ 29 w 29"/>
                <a:gd name="T3" fmla="*/ 141 h 141"/>
              </a:gdLst>
              <a:ahLst/>
              <a:cxnLst/>
              <a:rect l="T0" t="T1" r="T2" b="T3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4" name="Freeform 37"/>
            <p:cNvSpPr>
              <a:spLocks noChangeArrowheads="1"/>
            </p:cNvSpPr>
            <p:nvPr/>
          </p:nvSpPr>
          <p:spPr bwMode="auto">
            <a:xfrm>
              <a:off x="7411316" y="4977910"/>
              <a:ext cx="33304" cy="189429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/>
              <a:rect l="T0" t="T1" r="T2" b="T3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5" name="Freeform 38"/>
            <p:cNvSpPr>
              <a:spLocks noChangeArrowheads="1"/>
            </p:cNvSpPr>
            <p:nvPr/>
          </p:nvSpPr>
          <p:spPr bwMode="auto">
            <a:xfrm>
              <a:off x="7439361" y="5434381"/>
              <a:ext cx="173528" cy="439370"/>
            </a:xfrm>
            <a:custGeom>
              <a:avLst/>
              <a:gdLst>
                <a:gd name="T0" fmla="*/ 0 w 44"/>
                <a:gd name="T1" fmla="*/ 0 h 111"/>
                <a:gd name="T2" fmla="*/ 44 w 44"/>
                <a:gd name="T3" fmla="*/ 111 h 111"/>
              </a:gdLst>
              <a:ahLst/>
              <a:cxnLst/>
              <a:rect l="T0" t="T1" r="T2" b="T3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36525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4" name="Freeform 6"/>
          <p:cNvSpPr>
            <a:spLocks noChangeArrowheads="1"/>
          </p:cNvSpPr>
          <p:nvPr/>
        </p:nvSpPr>
        <p:spPr bwMode="auto">
          <a:xfrm>
            <a:off x="0" y="4324350"/>
            <a:ext cx="1308100" cy="777875"/>
          </a:xfrm>
          <a:custGeom>
            <a:avLst/>
            <a:gdLst>
              <a:gd name="T0" fmla="*/ 0 w 372"/>
              <a:gd name="T1" fmla="*/ 0 h 166"/>
              <a:gd name="T2" fmla="*/ 372 w 372"/>
              <a:gd name="T3" fmla="*/ 166 h 166"/>
            </a:gdLst>
            <a:ahLst/>
            <a:cxnLst/>
            <a:rect l="T0" t="T1" r="T2" b="T3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>
              <a:defRPr/>
            </a:pPr>
            <a:endParaRPr lang="ru-RU"/>
          </a:p>
        </p:txBody>
      </p:sp>
      <p:sp>
        <p:nvSpPr>
          <p:cNvPr id="31774" name="Title Placeholder 1"/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683375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317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41513" y="2133600"/>
            <a:ext cx="66865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35" name="Date Placeholder 3"/>
          <p:cNvSpPr>
            <a:spLocks noGrp="1"/>
          </p:cNvSpPr>
          <p:nvPr>
            <p:ph type="dt" sz="half" idx="2"/>
          </p:nvPr>
        </p:nvSpPr>
        <p:spPr>
          <a:xfrm>
            <a:off x="7770813" y="6130925"/>
            <a:ext cx="860425" cy="36988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  <a:latin typeface="+mn-lt"/>
              </a:defRPr>
            </a:lvl1pPr>
          </a:lstStyle>
          <a:p>
            <a:fld id="{EA63D820-DD85-4027-A819-F33A8E75E462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3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513" y="6135688"/>
            <a:ext cx="5715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900">
                <a:solidFill>
                  <a:srgbClr val="898989"/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37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463" y="4529138"/>
            <a:ext cx="5857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2000">
                <a:solidFill>
                  <a:srgbClr val="FEFFFF"/>
                </a:solidFill>
                <a:latin typeface="+mn-lt"/>
              </a:defRPr>
            </a:lvl1pPr>
          </a:lstStyle>
          <a:p>
            <a:fld id="{A3C281F8-8EC5-41FB-A7A3-06B6BEDA46C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marL="4572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6pPr>
      <a:lvl7pPr marL="9144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7pPr>
      <a:lvl8pPr marL="13716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8pPr>
      <a:lvl9pPr marL="18288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>
          <a:solidFill>
            <a:srgbClr val="404040"/>
          </a:solidFill>
          <a:latin typeface="+mn-lt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>
          <a:solidFill>
            <a:srgbClr val="404040"/>
          </a:solidFill>
          <a:latin typeface="+mn-lt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5pPr>
      <a:lvl6pPr marL="25146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6pPr>
      <a:lvl7pPr marL="29718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7pPr>
      <a:lvl8pPr marL="3429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8pPr>
      <a:lvl9pPr marL="3886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Group 22"/>
          <p:cNvGrpSpPr>
            <a:grpSpLocks/>
          </p:cNvGrpSpPr>
          <p:nvPr/>
        </p:nvGrpSpPr>
        <p:grpSpPr bwMode="auto">
          <a:xfrm>
            <a:off x="0" y="228600"/>
            <a:ext cx="2138363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 noChangeArrowheads="1"/>
            </p:cNvSpPr>
            <p:nvPr/>
          </p:nvSpPr>
          <p:spPr bwMode="auto">
            <a:xfrm>
              <a:off x="2487613" y="2284222"/>
              <a:ext cx="86552" cy="534098"/>
            </a:xfrm>
            <a:custGeom>
              <a:avLst/>
              <a:gdLst>
                <a:gd name="T0" fmla="*/ 0 w 22"/>
                <a:gd name="T1" fmla="*/ 0 h 136"/>
                <a:gd name="T2" fmla="*/ 22 w 22"/>
                <a:gd name="T3" fmla="*/ 136 h 136"/>
              </a:gdLst>
              <a:ahLst/>
              <a:cxnLst/>
              <a:rect l="T0" t="T1" r="T2" b="T3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7" name="Freeform 12"/>
            <p:cNvSpPr>
              <a:spLocks noChangeArrowheads="1"/>
            </p:cNvSpPr>
            <p:nvPr/>
          </p:nvSpPr>
          <p:spPr bwMode="auto">
            <a:xfrm>
              <a:off x="2597607" y="2779108"/>
              <a:ext cx="549967" cy="1978191"/>
            </a:xfrm>
            <a:custGeom>
              <a:avLst/>
              <a:gdLst>
                <a:gd name="T0" fmla="*/ 0 w 140"/>
                <a:gd name="T1" fmla="*/ 0 h 504"/>
                <a:gd name="T2" fmla="*/ 140 w 140"/>
                <a:gd name="T3" fmla="*/ 504 h 504"/>
              </a:gdLst>
              <a:ahLst/>
              <a:cxnLst/>
              <a:rect l="T0" t="T1" r="T2" b="T3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8" name="Freeform 13"/>
            <p:cNvSpPr>
              <a:spLocks noChangeArrowheads="1"/>
            </p:cNvSpPr>
            <p:nvPr/>
          </p:nvSpPr>
          <p:spPr bwMode="auto">
            <a:xfrm>
              <a:off x="3174623" y="4730255"/>
              <a:ext cx="519314" cy="1210171"/>
            </a:xfrm>
            <a:custGeom>
              <a:avLst/>
              <a:gdLst>
                <a:gd name="T0" fmla="*/ 0 w 132"/>
                <a:gd name="T1" fmla="*/ 0 h 308"/>
                <a:gd name="T2" fmla="*/ 132 w 132"/>
                <a:gd name="T3" fmla="*/ 308 h 308"/>
              </a:gdLst>
              <a:ahLst/>
              <a:cxnLst/>
              <a:rect l="T0" t="T1" r="T2" b="T3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9" name="Freeform 14"/>
            <p:cNvSpPr>
              <a:spLocks noChangeArrowheads="1"/>
            </p:cNvSpPr>
            <p:nvPr/>
          </p:nvSpPr>
          <p:spPr bwMode="auto">
            <a:xfrm>
              <a:off x="3304451" y="5630785"/>
              <a:ext cx="146056" cy="309641"/>
            </a:xfrm>
            <a:custGeom>
              <a:avLst/>
              <a:gdLst>
                <a:gd name="T0" fmla="*/ 0 w 37"/>
                <a:gd name="T1" fmla="*/ 0 h 79"/>
                <a:gd name="T2" fmla="*/ 37 w 37"/>
                <a:gd name="T3" fmla="*/ 79 h 79"/>
              </a:gdLst>
              <a:ahLst/>
              <a:cxnLst/>
              <a:rect l="T0" t="T1" r="T2" b="T3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0" name="Freeform 15"/>
            <p:cNvSpPr>
              <a:spLocks noChangeArrowheads="1"/>
            </p:cNvSpPr>
            <p:nvPr/>
          </p:nvSpPr>
          <p:spPr bwMode="auto">
            <a:xfrm>
              <a:off x="2574165" y="2818321"/>
              <a:ext cx="699631" cy="2834099"/>
            </a:xfrm>
            <a:custGeom>
              <a:avLst/>
              <a:gdLst>
                <a:gd name="T0" fmla="*/ 0 w 178"/>
                <a:gd name="T1" fmla="*/ 0 h 722"/>
                <a:gd name="T2" fmla="*/ 178 w 178"/>
                <a:gd name="T3" fmla="*/ 722 h 722"/>
              </a:gdLst>
              <a:ahLst/>
              <a:cxnLst/>
              <a:rect l="T0" t="T1" r="T2" b="T3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1" name="Freeform 16"/>
            <p:cNvSpPr>
              <a:spLocks noChangeArrowheads="1"/>
            </p:cNvSpPr>
            <p:nvPr/>
          </p:nvSpPr>
          <p:spPr bwMode="auto">
            <a:xfrm>
              <a:off x="2507448" y="285750"/>
              <a:ext cx="90159" cy="2493358"/>
            </a:xfrm>
            <a:custGeom>
              <a:avLst/>
              <a:gdLst>
                <a:gd name="T0" fmla="*/ 0 w 23"/>
                <a:gd name="T1" fmla="*/ 0 h 635"/>
                <a:gd name="T2" fmla="*/ 23 w 23"/>
                <a:gd name="T3" fmla="*/ 635 h 635"/>
              </a:gdLst>
              <a:ahLst/>
              <a:cxnLst/>
              <a:rect l="T0" t="T1" r="T2" b="T3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2" name="Freeform 17"/>
            <p:cNvSpPr>
              <a:spLocks noChangeArrowheads="1"/>
            </p:cNvSpPr>
            <p:nvPr/>
          </p:nvSpPr>
          <p:spPr bwMode="auto">
            <a:xfrm>
              <a:off x="2554331" y="2599273"/>
              <a:ext cx="66717" cy="420517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/>
              <a:rect l="T0" t="T1" r="T2" b="T3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3" name="Freeform 18"/>
            <p:cNvSpPr>
              <a:spLocks noChangeArrowheads="1"/>
            </p:cNvSpPr>
            <p:nvPr/>
          </p:nvSpPr>
          <p:spPr bwMode="auto">
            <a:xfrm>
              <a:off x="3143968" y="4757298"/>
              <a:ext cx="160483" cy="873487"/>
            </a:xfrm>
            <a:custGeom>
              <a:avLst/>
              <a:gdLst>
                <a:gd name="T0" fmla="*/ 0 w 41"/>
                <a:gd name="T1" fmla="*/ 0 h 222"/>
                <a:gd name="T2" fmla="*/ 41 w 41"/>
                <a:gd name="T3" fmla="*/ 222 h 222"/>
              </a:gdLst>
              <a:ahLst/>
              <a:cxnLst/>
              <a:rect l="T0" t="T1" r="T2" b="T3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4" name="Freeform 19"/>
            <p:cNvSpPr>
              <a:spLocks noChangeArrowheads="1"/>
            </p:cNvSpPr>
            <p:nvPr/>
          </p:nvSpPr>
          <p:spPr bwMode="auto">
            <a:xfrm>
              <a:off x="3147574" y="1282282"/>
              <a:ext cx="1768914" cy="3447973"/>
            </a:xfrm>
            <a:custGeom>
              <a:avLst/>
              <a:gdLst>
                <a:gd name="T0" fmla="*/ 0 w 450"/>
                <a:gd name="T1" fmla="*/ 0 h 878"/>
                <a:gd name="T2" fmla="*/ 450 w 450"/>
                <a:gd name="T3" fmla="*/ 878 h 878"/>
              </a:gdLst>
              <a:ahLst/>
              <a:cxnLst/>
              <a:rect l="T0" t="T1" r="T2" b="T3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5" name="Freeform 20"/>
            <p:cNvSpPr>
              <a:spLocks noChangeArrowheads="1"/>
            </p:cNvSpPr>
            <p:nvPr/>
          </p:nvSpPr>
          <p:spPr bwMode="auto">
            <a:xfrm>
              <a:off x="3273797" y="5652419"/>
              <a:ext cx="137041" cy="288007"/>
            </a:xfrm>
            <a:custGeom>
              <a:avLst/>
              <a:gdLst>
                <a:gd name="T0" fmla="*/ 0 w 35"/>
                <a:gd name="T1" fmla="*/ 0 h 73"/>
                <a:gd name="T2" fmla="*/ 35 w 35"/>
                <a:gd name="T3" fmla="*/ 73 h 73"/>
              </a:gdLst>
              <a:ahLst/>
              <a:cxnLst/>
              <a:rect l="T0" t="T1" r="T2" b="T3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6" name="Freeform 21"/>
            <p:cNvSpPr>
              <a:spLocks noChangeArrowheads="1"/>
            </p:cNvSpPr>
            <p:nvPr/>
          </p:nvSpPr>
          <p:spPr bwMode="auto">
            <a:xfrm>
              <a:off x="3143968" y="4655887"/>
              <a:ext cx="30655" cy="189300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/>
              <a:rect l="T0" t="T1" r="T2" b="T3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7" name="Freeform 22"/>
            <p:cNvSpPr>
              <a:spLocks noChangeArrowheads="1"/>
            </p:cNvSpPr>
            <p:nvPr/>
          </p:nvSpPr>
          <p:spPr bwMode="auto">
            <a:xfrm>
              <a:off x="3210686" y="5410385"/>
              <a:ext cx="203758" cy="530041"/>
            </a:xfrm>
            <a:custGeom>
              <a:avLst/>
              <a:gdLst>
                <a:gd name="T0" fmla="*/ 0 w 52"/>
                <a:gd name="T1" fmla="*/ 0 h 135"/>
                <a:gd name="T2" fmla="*/ 52 w 52"/>
                <a:gd name="T3" fmla="*/ 135 h 135"/>
              </a:gdLst>
              <a:ahLst/>
              <a:cxnLst/>
              <a:rect l="T0" t="T1" r="T2" b="T3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</p:grpSp>
      <p:grpSp>
        <p:nvGrpSpPr>
          <p:cNvPr id="33807" name="Group 9"/>
          <p:cNvGrpSpPr>
            <a:grpSpLocks/>
          </p:cNvGrpSpPr>
          <p:nvPr/>
        </p:nvGrpSpPr>
        <p:grpSpPr bwMode="auto">
          <a:xfrm>
            <a:off x="20638" y="0"/>
            <a:ext cx="1768475" cy="6853238"/>
            <a:chOff x="6627813" y="194833"/>
            <a:chExt cx="1952625" cy="5678918"/>
          </a:xfrm>
        </p:grpSpPr>
        <p:sp>
          <p:nvSpPr>
            <p:cNvPr id="1034" name="Freeform 27"/>
            <p:cNvSpPr>
              <a:spLocks noChangeArrowheads="1"/>
            </p:cNvSpPr>
            <p:nvPr/>
          </p:nvSpPr>
          <p:spPr bwMode="auto">
            <a:xfrm>
              <a:off x="6627813" y="194833"/>
              <a:ext cx="410156" cy="3646504"/>
            </a:xfrm>
            <a:custGeom>
              <a:avLst/>
              <a:gdLst>
                <a:gd name="T0" fmla="*/ 0 w 103"/>
                <a:gd name="T1" fmla="*/ 0 h 920"/>
                <a:gd name="T2" fmla="*/ 103 w 103"/>
                <a:gd name="T3" fmla="*/ 920 h 920"/>
              </a:gdLst>
              <a:ahLst/>
              <a:cxnLst/>
              <a:rect l="T0" t="T1" r="T2" b="T3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5" name="Freeform 28"/>
            <p:cNvSpPr>
              <a:spLocks noChangeArrowheads="1"/>
            </p:cNvSpPr>
            <p:nvPr/>
          </p:nvSpPr>
          <p:spPr bwMode="auto">
            <a:xfrm>
              <a:off x="7060755" y="3771618"/>
              <a:ext cx="350561" cy="1310216"/>
            </a:xfrm>
            <a:custGeom>
              <a:avLst/>
              <a:gdLst>
                <a:gd name="T0" fmla="*/ 0 w 88"/>
                <a:gd name="T1" fmla="*/ 0 h 330"/>
                <a:gd name="T2" fmla="*/ 88 w 88"/>
                <a:gd name="T3" fmla="*/ 330 h 330"/>
              </a:gdLst>
              <a:ahLst/>
              <a:cxnLst/>
              <a:rect l="T0" t="T1" r="T2" b="T3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6" name="Freeform 29"/>
            <p:cNvSpPr>
              <a:spLocks noChangeArrowheads="1"/>
            </p:cNvSpPr>
            <p:nvPr/>
          </p:nvSpPr>
          <p:spPr bwMode="auto">
            <a:xfrm>
              <a:off x="7439361" y="5052893"/>
              <a:ext cx="357572" cy="820858"/>
            </a:xfrm>
            <a:custGeom>
              <a:avLst/>
              <a:gdLst>
                <a:gd name="T0" fmla="*/ 0 w 90"/>
                <a:gd name="T1" fmla="*/ 0 h 207"/>
                <a:gd name="T2" fmla="*/ 90 w 90"/>
                <a:gd name="T3" fmla="*/ 207 h 207"/>
              </a:gdLst>
              <a:ahLst/>
              <a:cxnLst/>
              <a:rect l="T0" t="T1" r="T2" b="T3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7" name="Freeform 30"/>
            <p:cNvSpPr>
              <a:spLocks noChangeArrowheads="1"/>
            </p:cNvSpPr>
            <p:nvPr/>
          </p:nvSpPr>
          <p:spPr bwMode="auto">
            <a:xfrm>
              <a:off x="7037969" y="3811082"/>
              <a:ext cx="457482" cy="1853508"/>
            </a:xfrm>
            <a:custGeom>
              <a:avLst/>
              <a:gdLst>
                <a:gd name="T0" fmla="*/ 0 w 115"/>
                <a:gd name="T1" fmla="*/ 0 h 467"/>
                <a:gd name="T2" fmla="*/ 115 w 115"/>
                <a:gd name="T3" fmla="*/ 467 h 467"/>
              </a:gdLst>
              <a:ahLst/>
              <a:cxnLst/>
              <a:rect l="T0" t="T1" r="T2" b="T3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8" name="Freeform 31"/>
            <p:cNvSpPr>
              <a:spLocks noChangeArrowheads="1"/>
            </p:cNvSpPr>
            <p:nvPr/>
          </p:nvSpPr>
          <p:spPr bwMode="auto">
            <a:xfrm>
              <a:off x="6992396" y="1263001"/>
              <a:ext cx="145482" cy="2508617"/>
            </a:xfrm>
            <a:custGeom>
              <a:avLst/>
              <a:gdLst>
                <a:gd name="T0" fmla="*/ 0 w 36"/>
                <a:gd name="T1" fmla="*/ 0 h 633"/>
                <a:gd name="T2" fmla="*/ 36 w 36"/>
                <a:gd name="T3" fmla="*/ 633 h 633"/>
              </a:gdLst>
              <a:ahLst/>
              <a:cxnLst/>
              <a:rect l="T0" t="T1" r="T2" b="T3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9" name="Freeform 32"/>
            <p:cNvSpPr>
              <a:spLocks noChangeArrowheads="1"/>
            </p:cNvSpPr>
            <p:nvPr/>
          </p:nvSpPr>
          <p:spPr bwMode="auto">
            <a:xfrm>
              <a:off x="7527002" y="5640911"/>
              <a:ext cx="110427" cy="232840"/>
            </a:xfrm>
            <a:custGeom>
              <a:avLst/>
              <a:gdLst>
                <a:gd name="T0" fmla="*/ 0 w 28"/>
                <a:gd name="T1" fmla="*/ 0 h 59"/>
                <a:gd name="T2" fmla="*/ 28 w 28"/>
                <a:gd name="T3" fmla="*/ 59 h 59"/>
              </a:gdLst>
              <a:ahLst/>
              <a:cxnLst/>
              <a:rect l="T0" t="T1" r="T2" b="T3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0" name="Freeform 33"/>
            <p:cNvSpPr>
              <a:spLocks noChangeArrowheads="1"/>
            </p:cNvSpPr>
            <p:nvPr/>
          </p:nvSpPr>
          <p:spPr bwMode="auto">
            <a:xfrm>
              <a:off x="7022194" y="3599290"/>
              <a:ext cx="68360" cy="423584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/>
              <a:rect l="T0" t="T1" r="T2" b="T3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1" name="Freeform 34"/>
            <p:cNvSpPr>
              <a:spLocks noChangeArrowheads="1"/>
            </p:cNvSpPr>
            <p:nvPr/>
          </p:nvSpPr>
          <p:spPr bwMode="auto">
            <a:xfrm>
              <a:off x="7411316" y="2802110"/>
              <a:ext cx="1169122" cy="2250783"/>
            </a:xfrm>
            <a:custGeom>
              <a:avLst/>
              <a:gdLst>
                <a:gd name="T0" fmla="*/ 0 w 294"/>
                <a:gd name="T1" fmla="*/ 0 h 568"/>
                <a:gd name="T2" fmla="*/ 294 w 294"/>
                <a:gd name="T3" fmla="*/ 568 h 568"/>
              </a:gdLst>
              <a:ahLst/>
              <a:cxnLst/>
              <a:rect l="T0" t="T1" r="T2" b="T3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2" name="Freeform 35"/>
            <p:cNvSpPr>
              <a:spLocks noChangeArrowheads="1"/>
            </p:cNvSpPr>
            <p:nvPr/>
          </p:nvSpPr>
          <p:spPr bwMode="auto">
            <a:xfrm>
              <a:off x="7495451" y="5664590"/>
              <a:ext cx="99910" cy="209161"/>
            </a:xfrm>
            <a:custGeom>
              <a:avLst/>
              <a:gdLst>
                <a:gd name="T0" fmla="*/ 0 w 25"/>
                <a:gd name="T1" fmla="*/ 0 h 53"/>
                <a:gd name="T2" fmla="*/ 25 w 25"/>
                <a:gd name="T3" fmla="*/ 53 h 53"/>
              </a:gdLst>
              <a:ahLst/>
              <a:cxnLst/>
              <a:rect l="T0" t="T1" r="T2" b="T3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3" name="Freeform 36"/>
            <p:cNvSpPr>
              <a:spLocks noChangeArrowheads="1"/>
            </p:cNvSpPr>
            <p:nvPr/>
          </p:nvSpPr>
          <p:spPr bwMode="auto">
            <a:xfrm>
              <a:off x="7411316" y="5081833"/>
              <a:ext cx="115685" cy="559078"/>
            </a:xfrm>
            <a:custGeom>
              <a:avLst/>
              <a:gdLst>
                <a:gd name="T0" fmla="*/ 0 w 29"/>
                <a:gd name="T1" fmla="*/ 0 h 141"/>
                <a:gd name="T2" fmla="*/ 29 w 29"/>
                <a:gd name="T3" fmla="*/ 141 h 141"/>
              </a:gdLst>
              <a:ahLst/>
              <a:cxnLst/>
              <a:rect l="T0" t="T1" r="T2" b="T3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4" name="Freeform 37"/>
            <p:cNvSpPr>
              <a:spLocks noChangeArrowheads="1"/>
            </p:cNvSpPr>
            <p:nvPr/>
          </p:nvSpPr>
          <p:spPr bwMode="auto">
            <a:xfrm>
              <a:off x="7411316" y="4977910"/>
              <a:ext cx="33304" cy="189429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/>
              <a:rect l="T0" t="T1" r="T2" b="T3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5" name="Freeform 38"/>
            <p:cNvSpPr>
              <a:spLocks noChangeArrowheads="1"/>
            </p:cNvSpPr>
            <p:nvPr/>
          </p:nvSpPr>
          <p:spPr bwMode="auto">
            <a:xfrm>
              <a:off x="7439361" y="5434381"/>
              <a:ext cx="173528" cy="439370"/>
            </a:xfrm>
            <a:custGeom>
              <a:avLst/>
              <a:gdLst>
                <a:gd name="T0" fmla="*/ 0 w 44"/>
                <a:gd name="T1" fmla="*/ 0 h 111"/>
                <a:gd name="T2" fmla="*/ 44 w 44"/>
                <a:gd name="T3" fmla="*/ 111 h 111"/>
              </a:gdLst>
              <a:ahLst/>
              <a:cxnLst/>
              <a:rect l="T0" t="T1" r="T2" b="T3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36525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3821" name="Title Placeholder 1"/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683375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3382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41513" y="2133600"/>
            <a:ext cx="66865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marL="4572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6pPr>
      <a:lvl7pPr marL="9144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7pPr>
      <a:lvl8pPr marL="13716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8pPr>
      <a:lvl9pPr marL="18288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>
          <a:solidFill>
            <a:srgbClr val="404040"/>
          </a:solidFill>
          <a:latin typeface="+mn-lt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>
          <a:solidFill>
            <a:srgbClr val="404040"/>
          </a:solidFill>
          <a:latin typeface="+mn-lt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5pPr>
      <a:lvl6pPr marL="25146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6pPr>
      <a:lvl7pPr marL="29718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7pPr>
      <a:lvl8pPr marL="3429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8pPr>
      <a:lvl9pPr marL="3886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2984500" y="6027738"/>
            <a:ext cx="3284538" cy="4762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Wingdings 3" pitchFamily="18" charset="2"/>
              <a:buNone/>
            </a:pPr>
            <a:r>
              <a:rPr lang="uk-UA" b="1">
                <a:solidFill>
                  <a:srgbClr val="595959"/>
                </a:solidFill>
                <a:latin typeface="Georgia" pitchFamily="18" charset="0"/>
                <a:cs typeface="Arial" charset="0"/>
              </a:rPr>
              <a:t>Урок </a:t>
            </a:r>
            <a:r>
              <a:rPr lang="en-US" b="1">
                <a:solidFill>
                  <a:srgbClr val="595959"/>
                </a:solidFill>
                <a:latin typeface="Georgia" pitchFamily="18" charset="0"/>
                <a:cs typeface="Arial" charset="0"/>
              </a:rPr>
              <a:t>14</a:t>
            </a:r>
            <a:endParaRPr lang="ru-RU">
              <a:solidFill>
                <a:srgbClr val="595959"/>
              </a:solidFill>
              <a:latin typeface="Georgia" pitchFamily="18" charset="0"/>
              <a:cs typeface="Arial" charset="0"/>
            </a:endParaRPr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827088" y="1341438"/>
            <a:ext cx="8054975" cy="357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457200">
              <a:lnSpc>
                <a:spcPct val="125000"/>
              </a:lnSpc>
            </a:pPr>
            <a:r>
              <a:rPr lang="ru-RU" sz="3600" b="1" noProof="1">
                <a:solidFill>
                  <a:srgbClr val="333300"/>
                </a:solidFill>
                <a:latin typeface="Georgia" pitchFamily="18" charset="0"/>
                <a:cs typeface="Arial" charset="0"/>
              </a:rPr>
              <a:t>Тема:</a:t>
            </a:r>
            <a:r>
              <a:rPr lang="ru-RU" sz="3600" b="1" noProof="1">
                <a:solidFill>
                  <a:srgbClr val="FF0000"/>
                </a:solidFill>
                <a:latin typeface="Georgia" pitchFamily="18" charset="0"/>
                <a:cs typeface="Arial" charset="0"/>
              </a:rPr>
              <a:t> </a:t>
            </a:r>
            <a:r>
              <a:rPr lang="ru-RU" sz="3600" b="1" noProof="1">
                <a:solidFill>
                  <a:srgbClr val="333300"/>
                </a:solidFill>
                <a:latin typeface="Georgia" pitchFamily="18" charset="0"/>
                <a:cs typeface="Arial" charset="0"/>
              </a:rPr>
              <a:t>Охорона навколишнього середовища від забруднень при переробці вуглеводневої сировини та використанні продуктів її переробки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/>
              <a:t>Нафта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half" idx="4294967295"/>
          </p:nvPr>
        </p:nvSpPr>
        <p:spPr>
          <a:xfrm>
            <a:off x="1941513" y="2133600"/>
            <a:ext cx="3281362" cy="38862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1400"/>
              <a:t>Нафта і нафтопродукти — важливі енергетичні й сировинні ресурси. </a:t>
            </a:r>
          </a:p>
          <a:p>
            <a:pPr>
              <a:lnSpc>
                <a:spcPct val="90000"/>
              </a:lnSpc>
            </a:pPr>
            <a:r>
              <a:rPr lang="ru-RU" sz="1400"/>
              <a:t>Однак унаслідок промислової переробки нафти і використання нафтопродуктів як палива утворюється багато речовин-забруднювачів. </a:t>
            </a:r>
          </a:p>
          <a:p>
            <a:pPr>
              <a:lnSpc>
                <a:spcPct val="90000"/>
              </a:lnSpc>
            </a:pPr>
            <a:r>
              <a:rPr lang="ru-RU" sz="1400"/>
              <a:t>Тож попереднє очищення нафти також зменшує техногенне навантаження на довкілля.</a:t>
            </a:r>
          </a:p>
        </p:txBody>
      </p:sp>
      <p:pic>
        <p:nvPicPr>
          <p:cNvPr id="16387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5535613" y="3094038"/>
            <a:ext cx="2903537" cy="1963737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4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2217737"/>
          </a:xfrm>
        </p:spPr>
        <p:txBody>
          <a:bodyPr anchor="ctr"/>
          <a:lstStyle/>
          <a:p>
            <a:r>
              <a:rPr lang="ru-RU" sz="1800"/>
              <a:t> Нафту видобувають з надр Землі через свердловини. З районів видобутку до місць переробки нафту перевозять сушею (в залізничних цистернах), морем чи рікою (у танкерах) або перекачують нафтопроводами.</a:t>
            </a:r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900113" y="3141663"/>
            <a:ext cx="7343775" cy="3311525"/>
          </a:xfrm>
          <a:ln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Прямоугольник 4"/>
          <p:cNvSpPr>
            <a:spLocks noChangeArrowheads="1"/>
          </p:cNvSpPr>
          <p:nvPr/>
        </p:nvSpPr>
        <p:spPr bwMode="auto">
          <a:xfrm>
            <a:off x="684213" y="196850"/>
            <a:ext cx="792003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Calibri" pitchFamily="34" charset="0"/>
              </a:rPr>
              <a:t>Дуже небезпечним для довкілля є потрапляння нафти і продуктів її переробки в природні водойми, підземні води тощо. Здатність нафти вкривати тонкою плівкою значні частини акваторії за порівняно невеликих розливів призводить до вкрай негативних наслідків.</a:t>
            </a:r>
          </a:p>
          <a:p>
            <a:endParaRPr lang="ru-RU" sz="2400">
              <a:latin typeface="Calibri" pitchFamily="34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2420938"/>
            <a:ext cx="669607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3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/>
              <a:t>Природний газ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4294967295"/>
          </p:nvPr>
        </p:nvSpPr>
        <p:spPr>
          <a:xfrm>
            <a:off x="1941513" y="2133600"/>
            <a:ext cx="3460750" cy="38862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1600"/>
              <a:t>Природний газ небезпідставно вважають екологічно чистим паливом. Однак   метан (головна складова природного газу), і продукт його повного окиснення - вуглекислий газ - зумовлюють виникнення парникового ефекту</a:t>
            </a:r>
          </a:p>
        </p:txBody>
      </p:sp>
      <p:pic>
        <p:nvPicPr>
          <p:cNvPr id="19459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5003800" y="1773238"/>
            <a:ext cx="3744913" cy="3743325"/>
          </a:xfrm>
          <a:ln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>
            <a:normAutofit/>
          </a:bodyPr>
          <a:lstStyle/>
          <a:p>
            <a:r>
              <a:rPr lang="ru-RU" sz="1900"/>
              <a:t>Спалювання неочищеного природного газу призводить не лише до посилення парникового ефекту, а й до виникнення кислотних дощів</a:t>
            </a: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2417763" y="2133600"/>
            <a:ext cx="5792787" cy="3886200"/>
          </a:xfrm>
          <a:ln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4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/>
              <a:t>Сланцевий газ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4294967295"/>
          </p:nvPr>
        </p:nvSpPr>
        <p:spPr>
          <a:xfrm>
            <a:off x="457200" y="1341438"/>
            <a:ext cx="8229600" cy="21590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1400"/>
              <a:t>Сланцевий газ — альтернативне джерело енергії, на яке покладають неабиякі надії. Однак його видобування пов’язане з використанням канцерогенних речовин у складі рідин для розриву пластів. Це може спричинити забруднення артезіанської води і негативно вплинути на здоров’я її споживачів.</a:t>
            </a:r>
          </a:p>
          <a:p>
            <a:pPr>
              <a:lnSpc>
                <a:spcPct val="90000"/>
              </a:lnSpc>
            </a:pPr>
            <a:endParaRPr lang="ru-RU"/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3429000"/>
            <a:ext cx="6753225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/>
              <a:t>Смог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1941513" y="2133600"/>
            <a:ext cx="2757487" cy="38862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sz="1500"/>
              <a:t>Смог (аерозоль з диму, туману й пилу, один з видів забруднення повітря) - одна з першопричин забруднення повітряного середовища - багато в чому зумовлений використанням нафтопродуктів</a:t>
            </a:r>
          </a:p>
        </p:txBody>
      </p:sp>
      <p:pic>
        <p:nvPicPr>
          <p:cNvPr id="22531" name="Picture 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465638" y="2157413"/>
            <a:ext cx="4100512" cy="3402012"/>
          </a:xfrm>
          <a:ln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/>
              <a:t>Кам’яне вугілля</a:t>
            </a:r>
          </a:p>
        </p:txBody>
      </p:sp>
      <p:sp>
        <p:nvSpPr>
          <p:cNvPr id="23554" name="Содержимое 5"/>
          <p:cNvSpPr>
            <a:spLocks noGrp="1"/>
          </p:cNvSpPr>
          <p:nvPr>
            <p:ph sz="half" idx="4294967295"/>
          </p:nvPr>
        </p:nvSpPr>
        <p:spPr>
          <a:xfrm>
            <a:off x="1941513" y="2133600"/>
            <a:ext cx="2524125" cy="3886200"/>
          </a:xfrm>
        </p:spPr>
        <p:txBody>
          <a:bodyPr/>
          <a:lstStyle/>
          <a:p>
            <a:r>
              <a:rPr lang="ru-RU" sz="1600"/>
              <a:t>Кам’яне вугілля ж паливо має істотні недоліки, найголовніший поміж яких — небезпечність для довкілля.</a:t>
            </a:r>
          </a:p>
        </p:txBody>
      </p:sp>
      <p:pic>
        <p:nvPicPr>
          <p:cNvPr id="23555" name="Picture 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583113" y="2219325"/>
            <a:ext cx="4044950" cy="3709988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Прямоугольник 4"/>
          <p:cNvSpPr>
            <a:spLocks noChangeArrowheads="1"/>
          </p:cNvSpPr>
          <p:nvPr/>
        </p:nvSpPr>
        <p:spPr bwMode="auto">
          <a:xfrm>
            <a:off x="395288" y="196850"/>
            <a:ext cx="83534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Calibri" pitchFamily="34" charset="0"/>
              </a:rPr>
              <a:t>     Окрім  того, у довкілля надходять вугільний пил, сажа, чадний газ, отруйні сполуки Нітрогену, Сульфуру, Меркурію, Кадмію. Берилію, Плюмбуму, Арсену, Селену тощо. </a:t>
            </a:r>
          </a:p>
          <a:p>
            <a:r>
              <a:rPr lang="ru-RU" sz="2400">
                <a:latin typeface="Calibri" pitchFamily="34" charset="0"/>
              </a:rPr>
              <a:t>       </a:t>
            </a: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484313"/>
            <a:ext cx="7488237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>
            <a:normAutofit/>
          </a:bodyPr>
          <a:lstStyle/>
          <a:p>
            <a:r>
              <a:rPr lang="ru-RU" sz="1900"/>
              <a:t>Охорона довкілля від забруднень під час переробки вуглеводневої сировини - одна з необхідних умов сталого розвитку країни.</a:t>
            </a:r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2359025" y="2133600"/>
            <a:ext cx="5851525" cy="3886200"/>
          </a:xfrm>
          <a:ln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>
            <a:normAutofit/>
          </a:bodyPr>
          <a:lstStyle/>
          <a:p>
            <a:r>
              <a:rPr lang="ru-RU" sz="1900"/>
              <a:t>Спалювання вуглеводневої сировини і продуктів її переробки - основний антропогенний чинник глобального потепління.</a:t>
            </a:r>
          </a:p>
        </p:txBody>
      </p:sp>
      <p:pic>
        <p:nvPicPr>
          <p:cNvPr id="2662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2417763" y="2219325"/>
            <a:ext cx="5792787" cy="3649663"/>
          </a:xfrm>
          <a:ln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>
            <a:normAutofit/>
          </a:bodyPr>
          <a:lstStyle/>
          <a:p>
            <a:r>
              <a:rPr lang="ru-RU" sz="1800"/>
              <a:t>Небезпечні забруднювачі, що утворюються під час переробки вуглеводневої сировини: парникові гази, чадний газ, токсичні сполуки Нітрогену й Сульфуру, Меркурію, Плюмбуму, ароматичні вуглеводні та їхні похідні, ціановодень</a:t>
            </a:r>
          </a:p>
        </p:txBody>
      </p:sp>
      <p:pic>
        <p:nvPicPr>
          <p:cNvPr id="27650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755650" y="1844675"/>
            <a:ext cx="7777163" cy="4537075"/>
          </a:xfrm>
          <a:ln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>
            <a:normAutofit/>
          </a:bodyPr>
          <a:lstStyle/>
          <a:p>
            <a:r>
              <a:rPr lang="ru-RU" sz="1900"/>
              <a:t>Відходи під переробки вуглеводневої речовини здебільшого є цінними матеріальними ресурсами. Комплексне використання вуглеводневої сировини - важливий захід зі збереження довкілля.</a:t>
            </a:r>
          </a:p>
        </p:txBody>
      </p:sp>
      <p:pic>
        <p:nvPicPr>
          <p:cNvPr id="28674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403350" y="1916113"/>
            <a:ext cx="6553200" cy="4392612"/>
          </a:xfrm>
          <a:ln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3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 sz="2800"/>
              <a:t>Природний газ - екологічно чисте паливо.</a:t>
            </a:r>
          </a:p>
        </p:txBody>
      </p:sp>
      <p:pic>
        <p:nvPicPr>
          <p:cNvPr id="29698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827088" y="1557338"/>
            <a:ext cx="7489825" cy="4464050"/>
          </a:xfrm>
          <a:ln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>
            <a:normAutofit/>
          </a:bodyPr>
          <a:lstStyle/>
          <a:p>
            <a:r>
              <a:rPr lang="ru-RU" sz="2400"/>
              <a:t>Відповідальна поведінка кожного - внесок у боротьбу з глобальним потеплінням</a:t>
            </a:r>
          </a:p>
        </p:txBody>
      </p:sp>
      <p:pic>
        <p:nvPicPr>
          <p:cNvPr id="30722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2417763" y="2133600"/>
            <a:ext cx="5849937" cy="3886200"/>
          </a:xfrm>
          <a:ln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 1">
      <a:dk1>
        <a:srgbClr val="000000"/>
      </a:dk1>
      <a:lt1>
        <a:srgbClr val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FFFFFF"/>
      </a:accent3>
      <a:accent4>
        <a:srgbClr val="000000"/>
      </a:accent4>
      <a:accent5>
        <a:srgbClr val="CFADAA"/>
      </a:accent5>
      <a:accent6>
        <a:srgbClr val="C97215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Легкий дым 1">
        <a:dk1>
          <a:srgbClr val="000000"/>
        </a:dk1>
        <a:lt1>
          <a:srgbClr val="FFFFFF"/>
        </a:lt1>
        <a:dk2>
          <a:srgbClr val="766F54"/>
        </a:dk2>
        <a:lt2>
          <a:srgbClr val="E3EACF"/>
        </a:lt2>
        <a:accent1>
          <a:srgbClr val="A53010"/>
        </a:accent1>
        <a:accent2>
          <a:srgbClr val="DE7E18"/>
        </a:accent2>
        <a:accent3>
          <a:srgbClr val="FFFFFF"/>
        </a:accent3>
        <a:accent4>
          <a:srgbClr val="000000"/>
        </a:accent4>
        <a:accent5>
          <a:srgbClr val="CFADAA"/>
        </a:accent5>
        <a:accent6>
          <a:srgbClr val="C97215"/>
        </a:accent6>
        <a:hlink>
          <a:srgbClr val="FB4A18"/>
        </a:hlink>
        <a:folHlink>
          <a:srgbClr val="FB931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Легкий дым">
  <a:themeElements>
    <a:clrScheme name="1_Легкий дым 1">
      <a:dk1>
        <a:srgbClr val="000000"/>
      </a:dk1>
      <a:lt1>
        <a:srgbClr val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FFFFFF"/>
      </a:accent3>
      <a:accent4>
        <a:srgbClr val="000000"/>
      </a:accent4>
      <a:accent5>
        <a:srgbClr val="CFADAA"/>
      </a:accent5>
      <a:accent6>
        <a:srgbClr val="C97215"/>
      </a:accent6>
      <a:hlink>
        <a:srgbClr val="FB4A18"/>
      </a:hlink>
      <a:folHlink>
        <a:srgbClr val="FB9318"/>
      </a:folHlink>
    </a:clrScheme>
    <a:fontScheme name="1_Легкий дым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Легкий дым 1">
        <a:dk1>
          <a:srgbClr val="000000"/>
        </a:dk1>
        <a:lt1>
          <a:srgbClr val="FFFFFF"/>
        </a:lt1>
        <a:dk2>
          <a:srgbClr val="766F54"/>
        </a:dk2>
        <a:lt2>
          <a:srgbClr val="E3EACF"/>
        </a:lt2>
        <a:accent1>
          <a:srgbClr val="A53010"/>
        </a:accent1>
        <a:accent2>
          <a:srgbClr val="DE7E18"/>
        </a:accent2>
        <a:accent3>
          <a:srgbClr val="FFFFFF"/>
        </a:accent3>
        <a:accent4>
          <a:srgbClr val="000000"/>
        </a:accent4>
        <a:accent5>
          <a:srgbClr val="CFADAA"/>
        </a:accent5>
        <a:accent6>
          <a:srgbClr val="C97215"/>
        </a:accent6>
        <a:hlink>
          <a:srgbClr val="FB4A18"/>
        </a:hlink>
        <a:folHlink>
          <a:srgbClr val="FB931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340</Words>
  <Application>Microsoft Office PowerPoint</Application>
  <PresentationFormat>Экран (4:3)</PresentationFormat>
  <Paragraphs>25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Calibri</vt:lpstr>
      <vt:lpstr>Arial</vt:lpstr>
      <vt:lpstr>Arial Black</vt:lpstr>
      <vt:lpstr>Century Gothic</vt:lpstr>
      <vt:lpstr>Wingdings 3</vt:lpstr>
      <vt:lpstr>Georgia</vt:lpstr>
      <vt:lpstr>Легкий дым</vt:lpstr>
      <vt:lpstr>1_Легкий дым</vt:lpstr>
      <vt:lpstr>Слайд 1</vt:lpstr>
      <vt:lpstr>Слайд 2</vt:lpstr>
      <vt:lpstr>Слайд 3</vt:lpstr>
      <vt:lpstr>Нафта</vt:lpstr>
      <vt:lpstr> Нафту видобувають з надр Землі через свердловини. З районів видобутку до місць переробки нафту перевозять сушею (в залізничних цистернах), морем чи рікою (у танкерах) або перекачують нафтопроводами.</vt:lpstr>
      <vt:lpstr>Слайд 6</vt:lpstr>
      <vt:lpstr>Природний газ</vt:lpstr>
      <vt:lpstr>Спалювання неочищеного природного газу призводить не лише до посилення парникового ефекту, а й до виникнення кислотних дощів</vt:lpstr>
      <vt:lpstr>Сланцевий газ</vt:lpstr>
      <vt:lpstr>Смог</vt:lpstr>
      <vt:lpstr>Кам’яне вугілля</vt:lpstr>
      <vt:lpstr>Слайд 12</vt:lpstr>
      <vt:lpstr>Охорона довкілля від забруднень під час переробки вуглеводневої сировини - одна з необхідних умов сталого розвитку країни.</vt:lpstr>
      <vt:lpstr>Спалювання вуглеводневої сировини і продуктів її переробки - основний антропогенний чинник глобального потепління.</vt:lpstr>
      <vt:lpstr>Небезпечні забруднювачі, що утворюються під час переробки вуглеводневої сировини: парникові гази, чадний газ, токсичні сполуки Нітрогену й Сульфуру, Меркурію, Плюмбуму, ароматичні вуглеводні та їхні похідні, ціановодень</vt:lpstr>
      <vt:lpstr>Відходи під переробки вуглеводневої речовини здебільшого є цінними матеріальними ресурсами. Комплексне використання вуглеводневої сировини - важливий захід зі збереження довкілля.</vt:lpstr>
      <vt:lpstr>Природний газ - екологічно чисте паливо.</vt:lpstr>
      <vt:lpstr>Відповідальна поведінка кожного - внесок у боротьбу з глобальним потеплінням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Охорона навколишнього середовища від забруднень при переробці вуглеводневої сировини та використанні продуктів її переробки</dc:title>
  <dc:creator>user</dc:creator>
  <cp:lastModifiedBy>User</cp:lastModifiedBy>
  <cp:revision>22</cp:revision>
  <dcterms:created xsi:type="dcterms:W3CDTF">2016-05-24T10:01:26Z</dcterms:created>
  <dcterms:modified xsi:type="dcterms:W3CDTF">2016-05-29T07:06:23Z</dcterms:modified>
</cp:coreProperties>
</file>