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07" autoAdjust="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9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9-es-water-preview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614398"/>
            <a:ext cx="6984776" cy="447889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602824" y="260648"/>
            <a:ext cx="19383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Вода</a:t>
            </a:r>
            <a:endParaRPr lang="uk-UA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med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нашій планеті є речовина, якій </a:t>
            </a:r>
            <a:r>
              <a:rPr lang="uk-U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зобов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язане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своїм існуванням усе живе</a:t>
            </a:r>
            <a:endParaRPr lang="uk-U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nqwaoz37e7f50byzahdu2981fdaoup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484784"/>
            <a:ext cx="7035800" cy="49276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Будова молекули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539553" y="1844824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Вода – складна речовина, утворена двома елементами – Гідрогеном і </a:t>
            </a:r>
            <a:r>
              <a:rPr lang="uk-U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Оксигеном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Хімічна формула - Н</a:t>
            </a:r>
            <a:r>
              <a:rPr lang="uk-U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Вода належить до оксидів. Це молекулярна речовина.</a:t>
            </a:r>
            <a:endParaRPr lang="uk-U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завантаження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573016"/>
            <a:ext cx="4032448" cy="15121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15616" y="5805264"/>
            <a:ext cx="7520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Моделі молекули води :  а) – </a:t>
            </a:r>
            <a:r>
              <a:rPr lang="uk-UA" b="1" dirty="0" err="1" smtClean="0">
                <a:solidFill>
                  <a:srgbClr val="002060"/>
                </a:solidFill>
              </a:rPr>
              <a:t>кулестрежнева</a:t>
            </a:r>
            <a:r>
              <a:rPr lang="uk-UA" b="1" dirty="0" smtClean="0">
                <a:solidFill>
                  <a:srgbClr val="002060"/>
                </a:solidFill>
              </a:rPr>
              <a:t>;  б) – масштабна</a:t>
            </a:r>
            <a:endParaRPr lang="uk-UA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Поширеність у природі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412776"/>
            <a:ext cx="84249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Вода – одна із найпоширеніших речовин на нашій планеті. Вона складає понад 2/3 поверхні Землі. Приблизно 97% усієї води припадає на моря і океани. Прісної води всього 3%, майже вся ця вода лежить у снігах і льодах Антарктиди і Арктики на територіях </a:t>
            </a:r>
            <a:r>
              <a:rPr lang="uk-U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“вічної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мерзлоти”</a:t>
            </a:r>
            <a:endParaRPr lang="uk-U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b25304-36c8fa931627bb89da7887eb318a11ea376313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3" y="3429000"/>
            <a:ext cx="4536504" cy="32061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Живі організми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340768"/>
            <a:ext cx="77845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У живих організмах масова частка води становить від 50 до 99%.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В організмі дорослої людини її маса сягає майже 2/3 маси тіла. </a:t>
            </a:r>
            <a:endParaRPr lang="uk-U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biology2017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2708920"/>
            <a:ext cx="2880320" cy="396044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Фізичні властивості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340768"/>
            <a:ext cx="86409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Чиста вода – це безбарвна рідина без запаху і смаку, замерзає при температурі - 0</a:t>
            </a:r>
            <a:r>
              <a:rPr lang="uk-UA" sz="2400" b="1" baseline="30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С, закипає при – 100</a:t>
            </a:r>
            <a:r>
              <a:rPr lang="uk-UA" sz="2400" b="1" baseline="30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 Має три агрегатні стани: рідкий (по суті сама вода), твердий (лід), газоподібний (водяна пара)</a:t>
            </a:r>
            <a:endParaRPr lang="uk-U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11_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501008"/>
            <a:ext cx="3253899" cy="1877249"/>
          </a:xfrm>
          <a:prstGeom prst="rect">
            <a:avLst/>
          </a:prstGeom>
        </p:spPr>
      </p:pic>
      <p:pic>
        <p:nvPicPr>
          <p:cNvPr id="5" name="Рисунок 4" descr="images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852936"/>
            <a:ext cx="3305175" cy="1728192"/>
          </a:xfrm>
          <a:prstGeom prst="rect">
            <a:avLst/>
          </a:prstGeom>
        </p:spPr>
      </p:pic>
      <p:pic>
        <p:nvPicPr>
          <p:cNvPr id="6" name="Рисунок 5" descr="images (1).jf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07904" y="4797152"/>
            <a:ext cx="2743200" cy="16668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5" y="476672"/>
            <a:ext cx="82089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Лід 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легший за воду, тому що при замерзанні між молекулами води утворюються порожнини, саме тому лід не тоне і не промерзає до дна вся вода, це рятує рибу і всіх мешканців водойм від загибелі. Під час танення льоду, порожнини між молекулами зникають і речовина </a:t>
            </a:r>
            <a:r>
              <a:rPr lang="uk-U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“ущільнюється”</a:t>
            </a:r>
            <a:endParaRPr lang="uk-UA" sz="2400" dirty="0"/>
          </a:p>
        </p:txBody>
      </p:sp>
      <p:pic>
        <p:nvPicPr>
          <p:cNvPr id="3" name="Рисунок 2" descr="завантаження (1)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996952"/>
            <a:ext cx="4176464" cy="2736304"/>
          </a:xfrm>
          <a:prstGeom prst="rect">
            <a:avLst/>
          </a:prstGeom>
        </p:spPr>
      </p:pic>
      <p:pic>
        <p:nvPicPr>
          <p:cNvPr id="4" name="Рисунок 3" descr="завантаження (2)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2996952"/>
            <a:ext cx="3672408" cy="27363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Розклад води</a:t>
            </a:r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340768"/>
            <a:ext cx="914399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Вода – термічно стійка речовина. ЇЇ молекули починають руйнуватися за дуже високої температури :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2500</a:t>
            </a:r>
            <a:r>
              <a:rPr lang="uk-UA" sz="2400" b="1" baseline="30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– розкладається приблизно 11% молекул води;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uk-UA" sz="2400" b="1" baseline="30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– 0,03%.</a:t>
            </a:r>
          </a:p>
          <a:p>
            <a:r>
              <a:rPr lang="uk-U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Продуктами розкладу води є водень і кисень:</a:t>
            </a:r>
          </a:p>
          <a:p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baseline="30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uk-UA" sz="2400" b="1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2Н</a:t>
            </a:r>
            <a:r>
              <a:rPr lang="uk-UA" sz="2400" b="1" baseline="-25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 = 2Н</a:t>
            </a:r>
            <a:r>
              <a:rPr lang="uk-UA" sz="2400" b="1" baseline="-25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-25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uk-UA" sz="2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2400" b="1" baseline="-250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uk-UA" sz="36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Воду можна також розкласти діючи на неї постійним електрострумом</a:t>
            </a:r>
            <a:endParaRPr lang="uk-UA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завантаження (3)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509120"/>
            <a:ext cx="2143125" cy="2143125"/>
          </a:xfrm>
          <a:prstGeom prst="rect">
            <a:avLst/>
          </a:prstGeom>
        </p:spPr>
      </p:pic>
      <p:pic>
        <p:nvPicPr>
          <p:cNvPr id="5" name="Рисунок 4" descr="завантаження (4).jf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4653136"/>
            <a:ext cx="2619375" cy="17430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_Water_H2O-750x4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2204864"/>
            <a:ext cx="7143750" cy="44672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16090" y="692696"/>
            <a:ext cx="57118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Дякую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за </a:t>
            </a:r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увагу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uk-UA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140</TotalTime>
  <Words>298</Words>
  <Application>Microsoft Office PowerPoint</Application>
  <PresentationFormat>Экран 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Яркая</vt:lpstr>
      <vt:lpstr>Слайд 1</vt:lpstr>
      <vt:lpstr>Слайд 2</vt:lpstr>
      <vt:lpstr>Будова молекули</vt:lpstr>
      <vt:lpstr>Поширеність у природі</vt:lpstr>
      <vt:lpstr>Живі організми</vt:lpstr>
      <vt:lpstr>Фізичні властивості</vt:lpstr>
      <vt:lpstr>Слайд 7</vt:lpstr>
      <vt:lpstr>Розклад води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Вода</dc:title>
  <dc:creator>Пользователь</dc:creator>
  <cp:lastModifiedBy>Пользователь</cp:lastModifiedBy>
  <cp:revision>16</cp:revision>
  <dcterms:created xsi:type="dcterms:W3CDTF">2021-10-11T13:03:25Z</dcterms:created>
  <dcterms:modified xsi:type="dcterms:W3CDTF">2022-02-09T12:35:24Z</dcterms:modified>
</cp:coreProperties>
</file>