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141129f69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141129f69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141129f697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3141129f697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141129f697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3141129f697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141129f697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141129f697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3141129f697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3141129f697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141129f697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141129f697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141129f697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141129f697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141129f697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141129f697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" y="0"/>
            <a:ext cx="911491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08200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21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8" name="Google Shape;9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897377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5" name="Google Shape;10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" y="3"/>
            <a:ext cx="9144000" cy="50979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2" name="Google Shape;11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