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8" r:id="rId2"/>
    <p:sldId id="259" r:id="rId3"/>
    <p:sldId id="256" r:id="rId4"/>
    <p:sldId id="260" r:id="rId5"/>
    <p:sldId id="261" r:id="rId6"/>
    <p:sldId id="262" r:id="rId7"/>
    <p:sldId id="263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5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Темный стиль 2 —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3DBC4A-6312-4705-B861-5444B0F62BCB}" type="doc">
      <dgm:prSet loTypeId="urn:microsoft.com/office/officeart/2005/8/layout/hierarchy1" loCatId="hierarchy" qsTypeId="urn:microsoft.com/office/officeart/2005/8/quickstyle/3d2" qsCatId="3D" csTypeId="urn:microsoft.com/office/officeart/2005/8/colors/accent1_2" csCatId="accent1" phldr="1"/>
      <dgm:spPr/>
    </dgm:pt>
    <dgm:pt modelId="{BCDE8892-5A31-4F7A-BCD6-D771968290CD}">
      <dgm:prSet phldrT="[Текст]"/>
      <dgm:spPr/>
      <dgm:t>
        <a:bodyPr/>
        <a:lstStyle/>
        <a:p>
          <a:r>
            <a:rPr lang="ru-RU" dirty="0" err="1" smtClean="0"/>
            <a:t>Насичен</a:t>
          </a:r>
          <a:r>
            <a:rPr lang="uk-UA" dirty="0" smtClean="0"/>
            <a:t>і </a:t>
          </a:r>
          <a:endParaRPr lang="ru-RU" dirty="0"/>
        </a:p>
      </dgm:t>
    </dgm:pt>
    <dgm:pt modelId="{401DD7FD-D40F-4672-B235-CE411FBC5E98}" type="parTrans" cxnId="{E41BC8AF-2E15-4143-A325-F8BD6EE0BA07}">
      <dgm:prSet/>
      <dgm:spPr/>
      <dgm:t>
        <a:bodyPr/>
        <a:lstStyle/>
        <a:p>
          <a:endParaRPr lang="ru-RU"/>
        </a:p>
      </dgm:t>
    </dgm:pt>
    <dgm:pt modelId="{1E863DE1-3E1A-4CB1-802F-CA3AA14666FE}" type="sibTrans" cxnId="{E41BC8AF-2E15-4143-A325-F8BD6EE0BA07}">
      <dgm:prSet/>
      <dgm:spPr/>
      <dgm:t>
        <a:bodyPr/>
        <a:lstStyle/>
        <a:p>
          <a:endParaRPr lang="ru-RU"/>
        </a:p>
      </dgm:t>
    </dgm:pt>
    <dgm:pt modelId="{91E7CEFE-A70D-4417-B04F-0E257962A640}">
      <dgm:prSet phldrT="[Текст]"/>
      <dgm:spPr/>
      <dgm:t>
        <a:bodyPr/>
        <a:lstStyle/>
        <a:p>
          <a:r>
            <a:rPr lang="uk-UA" dirty="0" smtClean="0"/>
            <a:t>Ненасичені </a:t>
          </a:r>
          <a:endParaRPr lang="ru-RU" dirty="0"/>
        </a:p>
      </dgm:t>
    </dgm:pt>
    <dgm:pt modelId="{49C95E96-53C3-47A5-95BB-5D0E9947DD6C}" type="parTrans" cxnId="{BF9BF39F-8EB4-4063-BF8E-72F4C5F1DDEF}">
      <dgm:prSet/>
      <dgm:spPr/>
      <dgm:t>
        <a:bodyPr/>
        <a:lstStyle/>
        <a:p>
          <a:endParaRPr lang="ru-RU"/>
        </a:p>
      </dgm:t>
    </dgm:pt>
    <dgm:pt modelId="{29D7BBED-AE67-4AF5-A7FC-66A46B008CFA}" type="sibTrans" cxnId="{BF9BF39F-8EB4-4063-BF8E-72F4C5F1DDEF}">
      <dgm:prSet/>
      <dgm:spPr/>
      <dgm:t>
        <a:bodyPr/>
        <a:lstStyle/>
        <a:p>
          <a:endParaRPr lang="ru-RU"/>
        </a:p>
      </dgm:t>
    </dgm:pt>
    <dgm:pt modelId="{00CF1D02-BA76-41A6-8C02-9E3CC8608F81}">
      <dgm:prSet phldrT="[Текст]"/>
      <dgm:spPr/>
      <dgm:t>
        <a:bodyPr/>
        <a:lstStyle/>
        <a:p>
          <a:r>
            <a:rPr lang="uk-UA" dirty="0" smtClean="0"/>
            <a:t>Ароматичні </a:t>
          </a:r>
          <a:endParaRPr lang="ru-RU" dirty="0"/>
        </a:p>
      </dgm:t>
    </dgm:pt>
    <dgm:pt modelId="{EF3CC16E-8AFD-44DA-A32F-9105AFB884A7}" type="parTrans" cxnId="{EB646985-068D-408E-B14A-257721B919C3}">
      <dgm:prSet/>
      <dgm:spPr/>
      <dgm:t>
        <a:bodyPr/>
        <a:lstStyle/>
        <a:p>
          <a:endParaRPr lang="ru-RU"/>
        </a:p>
      </dgm:t>
    </dgm:pt>
    <dgm:pt modelId="{D51A9420-E90F-4697-A085-D6E49E5E2654}" type="sibTrans" cxnId="{EB646985-068D-408E-B14A-257721B919C3}">
      <dgm:prSet/>
      <dgm:spPr/>
      <dgm:t>
        <a:bodyPr/>
        <a:lstStyle/>
        <a:p>
          <a:endParaRPr lang="ru-RU"/>
        </a:p>
      </dgm:t>
    </dgm:pt>
    <dgm:pt modelId="{A997A7E8-213C-4895-B982-ADD68041C7C9}">
      <dgm:prSet/>
      <dgm:spPr/>
      <dgm:t>
        <a:bodyPr/>
        <a:lstStyle/>
        <a:p>
          <a:r>
            <a:rPr lang="uk-UA" dirty="0" smtClean="0"/>
            <a:t>Алкани </a:t>
          </a:r>
          <a:endParaRPr lang="ru-RU" dirty="0"/>
        </a:p>
      </dgm:t>
    </dgm:pt>
    <dgm:pt modelId="{8EFB7A78-042F-4A9A-B93B-D1DB89F9D8F4}" type="parTrans" cxnId="{DED37FF0-75D3-4C86-925D-C3DB164CF003}">
      <dgm:prSet/>
      <dgm:spPr/>
      <dgm:t>
        <a:bodyPr/>
        <a:lstStyle/>
        <a:p>
          <a:endParaRPr lang="ru-RU"/>
        </a:p>
      </dgm:t>
    </dgm:pt>
    <dgm:pt modelId="{AD906CFC-A6F3-468F-8D05-D1455A422EA5}" type="sibTrans" cxnId="{DED37FF0-75D3-4C86-925D-C3DB164CF003}">
      <dgm:prSet/>
      <dgm:spPr/>
      <dgm:t>
        <a:bodyPr/>
        <a:lstStyle/>
        <a:p>
          <a:endParaRPr lang="ru-RU"/>
        </a:p>
      </dgm:t>
    </dgm:pt>
    <dgm:pt modelId="{FDC46477-C246-4B0D-8C42-7F431AB5D812}">
      <dgm:prSet/>
      <dgm:spPr/>
      <dgm:t>
        <a:bodyPr/>
        <a:lstStyle/>
        <a:p>
          <a:r>
            <a:rPr lang="uk-UA" dirty="0" smtClean="0"/>
            <a:t>Алкени </a:t>
          </a:r>
          <a:endParaRPr lang="ru-RU" dirty="0"/>
        </a:p>
      </dgm:t>
    </dgm:pt>
    <dgm:pt modelId="{E8828403-B7A1-4216-9683-F0AFFB9E2FB3}" type="parTrans" cxnId="{AF3DE61C-5A24-4BC0-BA77-3D2EEE6F2DA9}">
      <dgm:prSet/>
      <dgm:spPr/>
      <dgm:t>
        <a:bodyPr/>
        <a:lstStyle/>
        <a:p>
          <a:endParaRPr lang="ru-RU"/>
        </a:p>
      </dgm:t>
    </dgm:pt>
    <dgm:pt modelId="{649E2906-EE89-4CBC-9DE7-8F564A81250B}" type="sibTrans" cxnId="{AF3DE61C-5A24-4BC0-BA77-3D2EEE6F2DA9}">
      <dgm:prSet/>
      <dgm:spPr/>
      <dgm:t>
        <a:bodyPr/>
        <a:lstStyle/>
        <a:p>
          <a:endParaRPr lang="ru-RU"/>
        </a:p>
      </dgm:t>
    </dgm:pt>
    <dgm:pt modelId="{C8AB567E-4366-431A-B2BE-A3221843ABC6}">
      <dgm:prSet/>
      <dgm:spPr/>
      <dgm:t>
        <a:bodyPr/>
        <a:lstStyle/>
        <a:p>
          <a:r>
            <a:rPr lang="uk-UA" dirty="0" smtClean="0"/>
            <a:t>Алкіни </a:t>
          </a:r>
          <a:endParaRPr lang="ru-RU" dirty="0"/>
        </a:p>
      </dgm:t>
    </dgm:pt>
    <dgm:pt modelId="{5F9D8520-EAFB-437A-B228-AA5C01F1FBB0}" type="parTrans" cxnId="{F332C3A7-42F4-45B7-894F-4C64B3E61DF8}">
      <dgm:prSet/>
      <dgm:spPr/>
      <dgm:t>
        <a:bodyPr/>
        <a:lstStyle/>
        <a:p>
          <a:endParaRPr lang="ru-RU"/>
        </a:p>
      </dgm:t>
    </dgm:pt>
    <dgm:pt modelId="{2A046920-21DE-4B25-BAA8-5B5DE391A894}" type="sibTrans" cxnId="{F332C3A7-42F4-45B7-894F-4C64B3E61DF8}">
      <dgm:prSet/>
      <dgm:spPr/>
      <dgm:t>
        <a:bodyPr/>
        <a:lstStyle/>
        <a:p>
          <a:endParaRPr lang="ru-RU"/>
        </a:p>
      </dgm:t>
    </dgm:pt>
    <dgm:pt modelId="{E6299395-4391-4203-9932-A3830343405B}">
      <dgm:prSet/>
      <dgm:spPr/>
      <dgm:t>
        <a:bodyPr/>
        <a:lstStyle/>
        <a:p>
          <a:r>
            <a:rPr lang="uk-UA" dirty="0" smtClean="0"/>
            <a:t>Арени </a:t>
          </a:r>
          <a:endParaRPr lang="ru-RU" dirty="0"/>
        </a:p>
      </dgm:t>
    </dgm:pt>
    <dgm:pt modelId="{DB0BF98A-F855-4650-A061-3CD8F4785408}" type="parTrans" cxnId="{F64EF474-948E-4940-9140-9E6E376C49BE}">
      <dgm:prSet/>
      <dgm:spPr/>
      <dgm:t>
        <a:bodyPr/>
        <a:lstStyle/>
        <a:p>
          <a:endParaRPr lang="ru-RU"/>
        </a:p>
      </dgm:t>
    </dgm:pt>
    <dgm:pt modelId="{65CABCB3-2312-4362-9472-2F728E334333}" type="sibTrans" cxnId="{F64EF474-948E-4940-9140-9E6E376C49BE}">
      <dgm:prSet/>
      <dgm:spPr/>
      <dgm:t>
        <a:bodyPr/>
        <a:lstStyle/>
        <a:p>
          <a:endParaRPr lang="ru-RU"/>
        </a:p>
      </dgm:t>
    </dgm:pt>
    <dgm:pt modelId="{664506AE-DBEA-4876-B75B-FAA7F6F71B06}" type="pres">
      <dgm:prSet presAssocID="{BE3DBC4A-6312-4705-B861-5444B0F62BC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D9C2B86-A779-41AB-A5D2-0F76E2C2B325}" type="pres">
      <dgm:prSet presAssocID="{BCDE8892-5A31-4F7A-BCD6-D771968290CD}" presName="hierRoot1" presStyleCnt="0"/>
      <dgm:spPr/>
    </dgm:pt>
    <dgm:pt modelId="{B79F2152-B1F6-4C6B-A794-7DA04BD3A10C}" type="pres">
      <dgm:prSet presAssocID="{BCDE8892-5A31-4F7A-BCD6-D771968290CD}" presName="composite" presStyleCnt="0"/>
      <dgm:spPr/>
    </dgm:pt>
    <dgm:pt modelId="{486AC750-2102-4C89-A9A4-F30596668F4D}" type="pres">
      <dgm:prSet presAssocID="{BCDE8892-5A31-4F7A-BCD6-D771968290CD}" presName="background" presStyleLbl="node0" presStyleIdx="0" presStyleCnt="3"/>
      <dgm:spPr/>
    </dgm:pt>
    <dgm:pt modelId="{D6015475-7403-403F-8C0D-057FF5D87646}" type="pres">
      <dgm:prSet presAssocID="{BCDE8892-5A31-4F7A-BCD6-D771968290CD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1253513B-A815-4A6B-8FF6-42A303C83BB4}" type="pres">
      <dgm:prSet presAssocID="{BCDE8892-5A31-4F7A-BCD6-D771968290CD}" presName="hierChild2" presStyleCnt="0"/>
      <dgm:spPr/>
    </dgm:pt>
    <dgm:pt modelId="{9ED4B02D-0B7B-4B5B-8DB4-A64F598B0E7C}" type="pres">
      <dgm:prSet presAssocID="{8EFB7A78-042F-4A9A-B93B-D1DB89F9D8F4}" presName="Name10" presStyleLbl="parChTrans1D2" presStyleIdx="0" presStyleCnt="4"/>
      <dgm:spPr/>
      <dgm:t>
        <a:bodyPr/>
        <a:lstStyle/>
        <a:p>
          <a:endParaRPr lang="uk-UA"/>
        </a:p>
      </dgm:t>
    </dgm:pt>
    <dgm:pt modelId="{DA7C5A01-D9C5-4200-AB1C-DFEC6AE7DF14}" type="pres">
      <dgm:prSet presAssocID="{A997A7E8-213C-4895-B982-ADD68041C7C9}" presName="hierRoot2" presStyleCnt="0"/>
      <dgm:spPr/>
    </dgm:pt>
    <dgm:pt modelId="{32764193-7542-44E9-BCB5-580AB440CDC3}" type="pres">
      <dgm:prSet presAssocID="{A997A7E8-213C-4895-B982-ADD68041C7C9}" presName="composite2" presStyleCnt="0"/>
      <dgm:spPr/>
    </dgm:pt>
    <dgm:pt modelId="{F00DFAAA-4FF0-4772-9CCB-1027FA54190F}" type="pres">
      <dgm:prSet presAssocID="{A997A7E8-213C-4895-B982-ADD68041C7C9}" presName="background2" presStyleLbl="node2" presStyleIdx="0" presStyleCnt="4"/>
      <dgm:spPr/>
    </dgm:pt>
    <dgm:pt modelId="{0FBDD459-A061-4BBD-A1B0-4EFD7408D69D}" type="pres">
      <dgm:prSet presAssocID="{A997A7E8-213C-4895-B982-ADD68041C7C9}" presName="text2" presStyleLbl="fgAcc2" presStyleIdx="0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10A77B19-200F-4ED4-90DD-E0101BA55CE2}" type="pres">
      <dgm:prSet presAssocID="{A997A7E8-213C-4895-B982-ADD68041C7C9}" presName="hierChild3" presStyleCnt="0"/>
      <dgm:spPr/>
    </dgm:pt>
    <dgm:pt modelId="{2D3F7700-DFEE-4C7A-8D35-302BC42E80A0}" type="pres">
      <dgm:prSet presAssocID="{91E7CEFE-A70D-4417-B04F-0E257962A640}" presName="hierRoot1" presStyleCnt="0"/>
      <dgm:spPr/>
    </dgm:pt>
    <dgm:pt modelId="{DE37C29F-0018-4FDF-8B05-F1C48877AB6A}" type="pres">
      <dgm:prSet presAssocID="{91E7CEFE-A70D-4417-B04F-0E257962A640}" presName="composite" presStyleCnt="0"/>
      <dgm:spPr/>
    </dgm:pt>
    <dgm:pt modelId="{077B3AB3-3D55-4E9F-9A7A-C40D8F5D4022}" type="pres">
      <dgm:prSet presAssocID="{91E7CEFE-A70D-4417-B04F-0E257962A640}" presName="background" presStyleLbl="node0" presStyleIdx="1" presStyleCnt="3"/>
      <dgm:spPr/>
    </dgm:pt>
    <dgm:pt modelId="{37343DAF-3289-4B34-A552-A631BECB063F}" type="pres">
      <dgm:prSet presAssocID="{91E7CEFE-A70D-4417-B04F-0E257962A640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45F9E37-21CF-4A81-B40B-10B8432D435D}" type="pres">
      <dgm:prSet presAssocID="{91E7CEFE-A70D-4417-B04F-0E257962A640}" presName="hierChild2" presStyleCnt="0"/>
      <dgm:spPr/>
    </dgm:pt>
    <dgm:pt modelId="{90B1C514-EC3E-41C1-9D24-D249E714FAD7}" type="pres">
      <dgm:prSet presAssocID="{E8828403-B7A1-4216-9683-F0AFFB9E2FB3}" presName="Name10" presStyleLbl="parChTrans1D2" presStyleIdx="1" presStyleCnt="4"/>
      <dgm:spPr/>
      <dgm:t>
        <a:bodyPr/>
        <a:lstStyle/>
        <a:p>
          <a:endParaRPr lang="uk-UA"/>
        </a:p>
      </dgm:t>
    </dgm:pt>
    <dgm:pt modelId="{99991A0A-C3F6-4DF1-BF73-E5A995CE84FB}" type="pres">
      <dgm:prSet presAssocID="{FDC46477-C246-4B0D-8C42-7F431AB5D812}" presName="hierRoot2" presStyleCnt="0"/>
      <dgm:spPr/>
    </dgm:pt>
    <dgm:pt modelId="{87722420-7098-4F57-A15F-C8750BD9BAD3}" type="pres">
      <dgm:prSet presAssocID="{FDC46477-C246-4B0D-8C42-7F431AB5D812}" presName="composite2" presStyleCnt="0"/>
      <dgm:spPr/>
    </dgm:pt>
    <dgm:pt modelId="{FD5222C1-7EE2-4C77-A6DA-76FBB0C2AA3B}" type="pres">
      <dgm:prSet presAssocID="{FDC46477-C246-4B0D-8C42-7F431AB5D812}" presName="background2" presStyleLbl="node2" presStyleIdx="1" presStyleCnt="4"/>
      <dgm:spPr/>
    </dgm:pt>
    <dgm:pt modelId="{FB5ADDC9-5DD4-4504-8648-12091D0BD430}" type="pres">
      <dgm:prSet presAssocID="{FDC46477-C246-4B0D-8C42-7F431AB5D812}" presName="text2" presStyleLbl="fgAcc2" presStyleIdx="1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C18F81EC-C554-496E-BA92-92ACF1FC17E7}" type="pres">
      <dgm:prSet presAssocID="{FDC46477-C246-4B0D-8C42-7F431AB5D812}" presName="hierChild3" presStyleCnt="0"/>
      <dgm:spPr/>
    </dgm:pt>
    <dgm:pt modelId="{7B169451-1CE1-42F5-9384-1599CDD4197D}" type="pres">
      <dgm:prSet presAssocID="{5F9D8520-EAFB-437A-B228-AA5C01F1FBB0}" presName="Name10" presStyleLbl="parChTrans1D2" presStyleIdx="2" presStyleCnt="4"/>
      <dgm:spPr/>
      <dgm:t>
        <a:bodyPr/>
        <a:lstStyle/>
        <a:p>
          <a:endParaRPr lang="uk-UA"/>
        </a:p>
      </dgm:t>
    </dgm:pt>
    <dgm:pt modelId="{B4E70247-2CE5-4C23-89B1-3AF467C7BA49}" type="pres">
      <dgm:prSet presAssocID="{C8AB567E-4366-431A-B2BE-A3221843ABC6}" presName="hierRoot2" presStyleCnt="0"/>
      <dgm:spPr/>
    </dgm:pt>
    <dgm:pt modelId="{CB851530-3359-4DBB-84D0-4D97D0E71DF8}" type="pres">
      <dgm:prSet presAssocID="{C8AB567E-4366-431A-B2BE-A3221843ABC6}" presName="composite2" presStyleCnt="0"/>
      <dgm:spPr/>
    </dgm:pt>
    <dgm:pt modelId="{F4EDEA8B-86C7-4655-8E0C-04F73E91910D}" type="pres">
      <dgm:prSet presAssocID="{C8AB567E-4366-431A-B2BE-A3221843ABC6}" presName="background2" presStyleLbl="node2" presStyleIdx="2" presStyleCnt="4"/>
      <dgm:spPr/>
    </dgm:pt>
    <dgm:pt modelId="{B2DE5925-E145-4489-B1B4-38A135CC1543}" type="pres">
      <dgm:prSet presAssocID="{C8AB567E-4366-431A-B2BE-A3221843ABC6}" presName="text2" presStyleLbl="fgAcc2" presStyleIdx="2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310C0F07-069F-4E41-A219-80C75E04D439}" type="pres">
      <dgm:prSet presAssocID="{C8AB567E-4366-431A-B2BE-A3221843ABC6}" presName="hierChild3" presStyleCnt="0"/>
      <dgm:spPr/>
    </dgm:pt>
    <dgm:pt modelId="{0F3F4DF3-4CF6-4D12-9E39-44234A220109}" type="pres">
      <dgm:prSet presAssocID="{00CF1D02-BA76-41A6-8C02-9E3CC8608F81}" presName="hierRoot1" presStyleCnt="0"/>
      <dgm:spPr/>
    </dgm:pt>
    <dgm:pt modelId="{153630C2-2A18-46D0-B4DE-FBCC7AEBB133}" type="pres">
      <dgm:prSet presAssocID="{00CF1D02-BA76-41A6-8C02-9E3CC8608F81}" presName="composite" presStyleCnt="0"/>
      <dgm:spPr/>
    </dgm:pt>
    <dgm:pt modelId="{5CC85BE5-945E-44A8-AD7C-0E729A46D03B}" type="pres">
      <dgm:prSet presAssocID="{00CF1D02-BA76-41A6-8C02-9E3CC8608F81}" presName="background" presStyleLbl="node0" presStyleIdx="2" presStyleCnt="3"/>
      <dgm:spPr/>
    </dgm:pt>
    <dgm:pt modelId="{3E798C42-8E0E-4D56-AAC6-53F9AE429A43}" type="pres">
      <dgm:prSet presAssocID="{00CF1D02-BA76-41A6-8C02-9E3CC8608F81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44581CF6-33BF-4B2E-80A5-A18A9238692C}" type="pres">
      <dgm:prSet presAssocID="{00CF1D02-BA76-41A6-8C02-9E3CC8608F81}" presName="hierChild2" presStyleCnt="0"/>
      <dgm:spPr/>
    </dgm:pt>
    <dgm:pt modelId="{DE98ACF6-E536-4951-A239-60DE7A62054C}" type="pres">
      <dgm:prSet presAssocID="{DB0BF98A-F855-4650-A061-3CD8F4785408}" presName="Name10" presStyleLbl="parChTrans1D2" presStyleIdx="3" presStyleCnt="4"/>
      <dgm:spPr/>
      <dgm:t>
        <a:bodyPr/>
        <a:lstStyle/>
        <a:p>
          <a:endParaRPr lang="uk-UA"/>
        </a:p>
      </dgm:t>
    </dgm:pt>
    <dgm:pt modelId="{BF4A8C30-780B-4675-B084-35DE2DE1AEB6}" type="pres">
      <dgm:prSet presAssocID="{E6299395-4391-4203-9932-A3830343405B}" presName="hierRoot2" presStyleCnt="0"/>
      <dgm:spPr/>
    </dgm:pt>
    <dgm:pt modelId="{9085A0A5-F64E-471E-A76F-74A6486EBF1A}" type="pres">
      <dgm:prSet presAssocID="{E6299395-4391-4203-9932-A3830343405B}" presName="composite2" presStyleCnt="0"/>
      <dgm:spPr/>
    </dgm:pt>
    <dgm:pt modelId="{6560FCA2-CBD9-4D15-A8F9-9EF95C0424FC}" type="pres">
      <dgm:prSet presAssocID="{E6299395-4391-4203-9932-A3830343405B}" presName="background2" presStyleLbl="node2" presStyleIdx="3" presStyleCnt="4"/>
      <dgm:spPr/>
    </dgm:pt>
    <dgm:pt modelId="{848EFB57-861A-4E70-A9D0-F21921564101}" type="pres">
      <dgm:prSet presAssocID="{E6299395-4391-4203-9932-A3830343405B}" presName="text2" presStyleLbl="fgAcc2" presStyleIdx="3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13EB8536-0C69-45CF-B8B7-289C746AD9E2}" type="pres">
      <dgm:prSet presAssocID="{E6299395-4391-4203-9932-A3830343405B}" presName="hierChild3" presStyleCnt="0"/>
      <dgm:spPr/>
    </dgm:pt>
  </dgm:ptLst>
  <dgm:cxnLst>
    <dgm:cxn modelId="{F332C3A7-42F4-45B7-894F-4C64B3E61DF8}" srcId="{91E7CEFE-A70D-4417-B04F-0E257962A640}" destId="{C8AB567E-4366-431A-B2BE-A3221843ABC6}" srcOrd="1" destOrd="0" parTransId="{5F9D8520-EAFB-437A-B228-AA5C01F1FBB0}" sibTransId="{2A046920-21DE-4B25-BAA8-5B5DE391A894}"/>
    <dgm:cxn modelId="{D3C6DF61-EB61-42A8-A908-532DB13D759D}" type="presOf" srcId="{00CF1D02-BA76-41A6-8C02-9E3CC8608F81}" destId="{3E798C42-8E0E-4D56-AAC6-53F9AE429A43}" srcOrd="0" destOrd="0" presId="urn:microsoft.com/office/officeart/2005/8/layout/hierarchy1"/>
    <dgm:cxn modelId="{8B73A0CE-2A9B-4443-B760-1DAA914E921D}" type="presOf" srcId="{8EFB7A78-042F-4A9A-B93B-D1DB89F9D8F4}" destId="{9ED4B02D-0B7B-4B5B-8DB4-A64F598B0E7C}" srcOrd="0" destOrd="0" presId="urn:microsoft.com/office/officeart/2005/8/layout/hierarchy1"/>
    <dgm:cxn modelId="{2D94E75C-27C0-4BE9-BC6C-DE8BD47BCB9F}" type="presOf" srcId="{BE3DBC4A-6312-4705-B861-5444B0F62BCB}" destId="{664506AE-DBEA-4876-B75B-FAA7F6F71B06}" srcOrd="0" destOrd="0" presId="urn:microsoft.com/office/officeart/2005/8/layout/hierarchy1"/>
    <dgm:cxn modelId="{AF3DE61C-5A24-4BC0-BA77-3D2EEE6F2DA9}" srcId="{91E7CEFE-A70D-4417-B04F-0E257962A640}" destId="{FDC46477-C246-4B0D-8C42-7F431AB5D812}" srcOrd="0" destOrd="0" parTransId="{E8828403-B7A1-4216-9683-F0AFFB9E2FB3}" sibTransId="{649E2906-EE89-4CBC-9DE7-8F564A81250B}"/>
    <dgm:cxn modelId="{FA743DA2-7DDC-4A86-AC72-395FCD86F5DD}" type="presOf" srcId="{BCDE8892-5A31-4F7A-BCD6-D771968290CD}" destId="{D6015475-7403-403F-8C0D-057FF5D87646}" srcOrd="0" destOrd="0" presId="urn:microsoft.com/office/officeart/2005/8/layout/hierarchy1"/>
    <dgm:cxn modelId="{FD7735FF-8220-4CFD-AB80-4740327E80FA}" type="presOf" srcId="{91E7CEFE-A70D-4417-B04F-0E257962A640}" destId="{37343DAF-3289-4B34-A552-A631BECB063F}" srcOrd="0" destOrd="0" presId="urn:microsoft.com/office/officeart/2005/8/layout/hierarchy1"/>
    <dgm:cxn modelId="{DED37FF0-75D3-4C86-925D-C3DB164CF003}" srcId="{BCDE8892-5A31-4F7A-BCD6-D771968290CD}" destId="{A997A7E8-213C-4895-B982-ADD68041C7C9}" srcOrd="0" destOrd="0" parTransId="{8EFB7A78-042F-4A9A-B93B-D1DB89F9D8F4}" sibTransId="{AD906CFC-A6F3-468F-8D05-D1455A422EA5}"/>
    <dgm:cxn modelId="{DF8E42AD-2F8B-497F-9BD0-A0E5B4A1B6A9}" type="presOf" srcId="{5F9D8520-EAFB-437A-B228-AA5C01F1FBB0}" destId="{7B169451-1CE1-42F5-9384-1599CDD4197D}" srcOrd="0" destOrd="0" presId="urn:microsoft.com/office/officeart/2005/8/layout/hierarchy1"/>
    <dgm:cxn modelId="{97BB8961-37F3-4294-AFC6-C05C60563B2D}" type="presOf" srcId="{E8828403-B7A1-4216-9683-F0AFFB9E2FB3}" destId="{90B1C514-EC3E-41C1-9D24-D249E714FAD7}" srcOrd="0" destOrd="0" presId="urn:microsoft.com/office/officeart/2005/8/layout/hierarchy1"/>
    <dgm:cxn modelId="{3411C978-9FF7-4C02-A9B3-B405C7B8686B}" type="presOf" srcId="{FDC46477-C246-4B0D-8C42-7F431AB5D812}" destId="{FB5ADDC9-5DD4-4504-8648-12091D0BD430}" srcOrd="0" destOrd="0" presId="urn:microsoft.com/office/officeart/2005/8/layout/hierarchy1"/>
    <dgm:cxn modelId="{848A409D-B9C4-4B0F-8F2F-0727F985BB77}" type="presOf" srcId="{DB0BF98A-F855-4650-A061-3CD8F4785408}" destId="{DE98ACF6-E536-4951-A239-60DE7A62054C}" srcOrd="0" destOrd="0" presId="urn:microsoft.com/office/officeart/2005/8/layout/hierarchy1"/>
    <dgm:cxn modelId="{EB646985-068D-408E-B14A-257721B919C3}" srcId="{BE3DBC4A-6312-4705-B861-5444B0F62BCB}" destId="{00CF1D02-BA76-41A6-8C02-9E3CC8608F81}" srcOrd="2" destOrd="0" parTransId="{EF3CC16E-8AFD-44DA-A32F-9105AFB884A7}" sibTransId="{D51A9420-E90F-4697-A085-D6E49E5E2654}"/>
    <dgm:cxn modelId="{F64EF474-948E-4940-9140-9E6E376C49BE}" srcId="{00CF1D02-BA76-41A6-8C02-9E3CC8608F81}" destId="{E6299395-4391-4203-9932-A3830343405B}" srcOrd="0" destOrd="0" parTransId="{DB0BF98A-F855-4650-A061-3CD8F4785408}" sibTransId="{65CABCB3-2312-4362-9472-2F728E334333}"/>
    <dgm:cxn modelId="{E8AFE47B-9B62-4E2B-9EAE-4CB09D83047B}" type="presOf" srcId="{A997A7E8-213C-4895-B982-ADD68041C7C9}" destId="{0FBDD459-A061-4BBD-A1B0-4EFD7408D69D}" srcOrd="0" destOrd="0" presId="urn:microsoft.com/office/officeart/2005/8/layout/hierarchy1"/>
    <dgm:cxn modelId="{AC292983-D85D-4CE7-913A-659E6DFE037E}" type="presOf" srcId="{E6299395-4391-4203-9932-A3830343405B}" destId="{848EFB57-861A-4E70-A9D0-F21921564101}" srcOrd="0" destOrd="0" presId="urn:microsoft.com/office/officeart/2005/8/layout/hierarchy1"/>
    <dgm:cxn modelId="{8462FCA6-FA63-4D78-983C-42A37969EEB3}" type="presOf" srcId="{C8AB567E-4366-431A-B2BE-A3221843ABC6}" destId="{B2DE5925-E145-4489-B1B4-38A135CC1543}" srcOrd="0" destOrd="0" presId="urn:microsoft.com/office/officeart/2005/8/layout/hierarchy1"/>
    <dgm:cxn modelId="{BF9BF39F-8EB4-4063-BF8E-72F4C5F1DDEF}" srcId="{BE3DBC4A-6312-4705-B861-5444B0F62BCB}" destId="{91E7CEFE-A70D-4417-B04F-0E257962A640}" srcOrd="1" destOrd="0" parTransId="{49C95E96-53C3-47A5-95BB-5D0E9947DD6C}" sibTransId="{29D7BBED-AE67-4AF5-A7FC-66A46B008CFA}"/>
    <dgm:cxn modelId="{E41BC8AF-2E15-4143-A325-F8BD6EE0BA07}" srcId="{BE3DBC4A-6312-4705-B861-5444B0F62BCB}" destId="{BCDE8892-5A31-4F7A-BCD6-D771968290CD}" srcOrd="0" destOrd="0" parTransId="{401DD7FD-D40F-4672-B235-CE411FBC5E98}" sibTransId="{1E863DE1-3E1A-4CB1-802F-CA3AA14666FE}"/>
    <dgm:cxn modelId="{8F2ECFEB-5E7F-46E2-AA28-5BAEC071692E}" type="presParOf" srcId="{664506AE-DBEA-4876-B75B-FAA7F6F71B06}" destId="{5D9C2B86-A779-41AB-A5D2-0F76E2C2B325}" srcOrd="0" destOrd="0" presId="urn:microsoft.com/office/officeart/2005/8/layout/hierarchy1"/>
    <dgm:cxn modelId="{6BB19681-AF02-418C-B147-92A0A97B6395}" type="presParOf" srcId="{5D9C2B86-A779-41AB-A5D2-0F76E2C2B325}" destId="{B79F2152-B1F6-4C6B-A794-7DA04BD3A10C}" srcOrd="0" destOrd="0" presId="urn:microsoft.com/office/officeart/2005/8/layout/hierarchy1"/>
    <dgm:cxn modelId="{5C516739-2DAC-47A7-904E-BAA2F8BF7364}" type="presParOf" srcId="{B79F2152-B1F6-4C6B-A794-7DA04BD3A10C}" destId="{486AC750-2102-4C89-A9A4-F30596668F4D}" srcOrd="0" destOrd="0" presId="urn:microsoft.com/office/officeart/2005/8/layout/hierarchy1"/>
    <dgm:cxn modelId="{D27F1F9E-4153-4363-A47D-A25A99C359C0}" type="presParOf" srcId="{B79F2152-B1F6-4C6B-A794-7DA04BD3A10C}" destId="{D6015475-7403-403F-8C0D-057FF5D87646}" srcOrd="1" destOrd="0" presId="urn:microsoft.com/office/officeart/2005/8/layout/hierarchy1"/>
    <dgm:cxn modelId="{F97573D6-2D8C-4914-9D3D-025B93987921}" type="presParOf" srcId="{5D9C2B86-A779-41AB-A5D2-0F76E2C2B325}" destId="{1253513B-A815-4A6B-8FF6-42A303C83BB4}" srcOrd="1" destOrd="0" presId="urn:microsoft.com/office/officeart/2005/8/layout/hierarchy1"/>
    <dgm:cxn modelId="{6D87E78F-C6CC-4988-B47A-10F9A48A68B2}" type="presParOf" srcId="{1253513B-A815-4A6B-8FF6-42A303C83BB4}" destId="{9ED4B02D-0B7B-4B5B-8DB4-A64F598B0E7C}" srcOrd="0" destOrd="0" presId="urn:microsoft.com/office/officeart/2005/8/layout/hierarchy1"/>
    <dgm:cxn modelId="{B7F79886-6F35-48BA-A0B8-90B04674404C}" type="presParOf" srcId="{1253513B-A815-4A6B-8FF6-42A303C83BB4}" destId="{DA7C5A01-D9C5-4200-AB1C-DFEC6AE7DF14}" srcOrd="1" destOrd="0" presId="urn:microsoft.com/office/officeart/2005/8/layout/hierarchy1"/>
    <dgm:cxn modelId="{C17CDC19-65C5-45DB-B739-ACA663C67ED9}" type="presParOf" srcId="{DA7C5A01-D9C5-4200-AB1C-DFEC6AE7DF14}" destId="{32764193-7542-44E9-BCB5-580AB440CDC3}" srcOrd="0" destOrd="0" presId="urn:microsoft.com/office/officeart/2005/8/layout/hierarchy1"/>
    <dgm:cxn modelId="{1B65B83C-2757-4EFB-95B3-B6FD4EAD0961}" type="presParOf" srcId="{32764193-7542-44E9-BCB5-580AB440CDC3}" destId="{F00DFAAA-4FF0-4772-9CCB-1027FA54190F}" srcOrd="0" destOrd="0" presId="urn:microsoft.com/office/officeart/2005/8/layout/hierarchy1"/>
    <dgm:cxn modelId="{ABAA4983-D4C2-4C62-B3BB-346AEDC6EAD5}" type="presParOf" srcId="{32764193-7542-44E9-BCB5-580AB440CDC3}" destId="{0FBDD459-A061-4BBD-A1B0-4EFD7408D69D}" srcOrd="1" destOrd="0" presId="urn:microsoft.com/office/officeart/2005/8/layout/hierarchy1"/>
    <dgm:cxn modelId="{AB1E82B2-97E8-4117-BB23-2F0F0F7B693E}" type="presParOf" srcId="{DA7C5A01-D9C5-4200-AB1C-DFEC6AE7DF14}" destId="{10A77B19-200F-4ED4-90DD-E0101BA55CE2}" srcOrd="1" destOrd="0" presId="urn:microsoft.com/office/officeart/2005/8/layout/hierarchy1"/>
    <dgm:cxn modelId="{59A7CAD3-5E46-4D22-B5E0-FAA0334AB9F2}" type="presParOf" srcId="{664506AE-DBEA-4876-B75B-FAA7F6F71B06}" destId="{2D3F7700-DFEE-4C7A-8D35-302BC42E80A0}" srcOrd="1" destOrd="0" presId="urn:microsoft.com/office/officeart/2005/8/layout/hierarchy1"/>
    <dgm:cxn modelId="{A6DEEDA4-B05C-470D-A459-C6EFAEF0039F}" type="presParOf" srcId="{2D3F7700-DFEE-4C7A-8D35-302BC42E80A0}" destId="{DE37C29F-0018-4FDF-8B05-F1C48877AB6A}" srcOrd="0" destOrd="0" presId="urn:microsoft.com/office/officeart/2005/8/layout/hierarchy1"/>
    <dgm:cxn modelId="{AFBB2B73-3052-4F23-8B5C-4D8A3CD79B1B}" type="presParOf" srcId="{DE37C29F-0018-4FDF-8B05-F1C48877AB6A}" destId="{077B3AB3-3D55-4E9F-9A7A-C40D8F5D4022}" srcOrd="0" destOrd="0" presId="urn:microsoft.com/office/officeart/2005/8/layout/hierarchy1"/>
    <dgm:cxn modelId="{09F8BA71-48CC-4C5C-9387-64CE3F2F1718}" type="presParOf" srcId="{DE37C29F-0018-4FDF-8B05-F1C48877AB6A}" destId="{37343DAF-3289-4B34-A552-A631BECB063F}" srcOrd="1" destOrd="0" presId="urn:microsoft.com/office/officeart/2005/8/layout/hierarchy1"/>
    <dgm:cxn modelId="{041A6F3E-3ACB-49C3-8C5C-BA5B7FF98FE7}" type="presParOf" srcId="{2D3F7700-DFEE-4C7A-8D35-302BC42E80A0}" destId="{B45F9E37-21CF-4A81-B40B-10B8432D435D}" srcOrd="1" destOrd="0" presId="urn:microsoft.com/office/officeart/2005/8/layout/hierarchy1"/>
    <dgm:cxn modelId="{53D0F790-334D-42A0-A34A-2FC6678D931B}" type="presParOf" srcId="{B45F9E37-21CF-4A81-B40B-10B8432D435D}" destId="{90B1C514-EC3E-41C1-9D24-D249E714FAD7}" srcOrd="0" destOrd="0" presId="urn:microsoft.com/office/officeart/2005/8/layout/hierarchy1"/>
    <dgm:cxn modelId="{BD6CBB0B-4C61-4445-9105-D304BDF3D07D}" type="presParOf" srcId="{B45F9E37-21CF-4A81-B40B-10B8432D435D}" destId="{99991A0A-C3F6-4DF1-BF73-E5A995CE84FB}" srcOrd="1" destOrd="0" presId="urn:microsoft.com/office/officeart/2005/8/layout/hierarchy1"/>
    <dgm:cxn modelId="{167ACBF2-CC9C-4343-A67F-B1F4F7B0C67A}" type="presParOf" srcId="{99991A0A-C3F6-4DF1-BF73-E5A995CE84FB}" destId="{87722420-7098-4F57-A15F-C8750BD9BAD3}" srcOrd="0" destOrd="0" presId="urn:microsoft.com/office/officeart/2005/8/layout/hierarchy1"/>
    <dgm:cxn modelId="{EDFD287D-28D9-4B65-8594-6D8B39517E9D}" type="presParOf" srcId="{87722420-7098-4F57-A15F-C8750BD9BAD3}" destId="{FD5222C1-7EE2-4C77-A6DA-76FBB0C2AA3B}" srcOrd="0" destOrd="0" presId="urn:microsoft.com/office/officeart/2005/8/layout/hierarchy1"/>
    <dgm:cxn modelId="{57B1612E-DF08-4661-BBB2-F0BF7DB4BBC4}" type="presParOf" srcId="{87722420-7098-4F57-A15F-C8750BD9BAD3}" destId="{FB5ADDC9-5DD4-4504-8648-12091D0BD430}" srcOrd="1" destOrd="0" presId="urn:microsoft.com/office/officeart/2005/8/layout/hierarchy1"/>
    <dgm:cxn modelId="{28D9F3B2-7419-4F35-9B3E-EFEF9326B60D}" type="presParOf" srcId="{99991A0A-C3F6-4DF1-BF73-E5A995CE84FB}" destId="{C18F81EC-C554-496E-BA92-92ACF1FC17E7}" srcOrd="1" destOrd="0" presId="urn:microsoft.com/office/officeart/2005/8/layout/hierarchy1"/>
    <dgm:cxn modelId="{CAF42F03-BCC4-4AB4-AAF1-905D41986DF9}" type="presParOf" srcId="{B45F9E37-21CF-4A81-B40B-10B8432D435D}" destId="{7B169451-1CE1-42F5-9384-1599CDD4197D}" srcOrd="2" destOrd="0" presId="urn:microsoft.com/office/officeart/2005/8/layout/hierarchy1"/>
    <dgm:cxn modelId="{C4F014AD-D7E3-47D7-BE28-B2FF083068D4}" type="presParOf" srcId="{B45F9E37-21CF-4A81-B40B-10B8432D435D}" destId="{B4E70247-2CE5-4C23-89B1-3AF467C7BA49}" srcOrd="3" destOrd="0" presId="urn:microsoft.com/office/officeart/2005/8/layout/hierarchy1"/>
    <dgm:cxn modelId="{E3F81B72-C0B8-4D8A-9BD4-0B06E5734F37}" type="presParOf" srcId="{B4E70247-2CE5-4C23-89B1-3AF467C7BA49}" destId="{CB851530-3359-4DBB-84D0-4D97D0E71DF8}" srcOrd="0" destOrd="0" presId="urn:microsoft.com/office/officeart/2005/8/layout/hierarchy1"/>
    <dgm:cxn modelId="{D89B8012-6711-4F8A-A6C8-1429C77403D7}" type="presParOf" srcId="{CB851530-3359-4DBB-84D0-4D97D0E71DF8}" destId="{F4EDEA8B-86C7-4655-8E0C-04F73E91910D}" srcOrd="0" destOrd="0" presId="urn:microsoft.com/office/officeart/2005/8/layout/hierarchy1"/>
    <dgm:cxn modelId="{CEC63C3A-D984-43BC-95DB-D310CBA11C93}" type="presParOf" srcId="{CB851530-3359-4DBB-84D0-4D97D0E71DF8}" destId="{B2DE5925-E145-4489-B1B4-38A135CC1543}" srcOrd="1" destOrd="0" presId="urn:microsoft.com/office/officeart/2005/8/layout/hierarchy1"/>
    <dgm:cxn modelId="{0928EE41-7138-4F83-A489-8640C921C209}" type="presParOf" srcId="{B4E70247-2CE5-4C23-89B1-3AF467C7BA49}" destId="{310C0F07-069F-4E41-A219-80C75E04D439}" srcOrd="1" destOrd="0" presId="urn:microsoft.com/office/officeart/2005/8/layout/hierarchy1"/>
    <dgm:cxn modelId="{FCA5E0CD-E296-46FC-ADCB-609CF250718B}" type="presParOf" srcId="{664506AE-DBEA-4876-B75B-FAA7F6F71B06}" destId="{0F3F4DF3-4CF6-4D12-9E39-44234A220109}" srcOrd="2" destOrd="0" presId="urn:microsoft.com/office/officeart/2005/8/layout/hierarchy1"/>
    <dgm:cxn modelId="{2603F253-BF81-4EA7-B7B3-690E8E93469A}" type="presParOf" srcId="{0F3F4DF3-4CF6-4D12-9E39-44234A220109}" destId="{153630C2-2A18-46D0-B4DE-FBCC7AEBB133}" srcOrd="0" destOrd="0" presId="urn:microsoft.com/office/officeart/2005/8/layout/hierarchy1"/>
    <dgm:cxn modelId="{EA69A6E5-5E80-4965-A290-6DC3053645F0}" type="presParOf" srcId="{153630C2-2A18-46D0-B4DE-FBCC7AEBB133}" destId="{5CC85BE5-945E-44A8-AD7C-0E729A46D03B}" srcOrd="0" destOrd="0" presId="urn:microsoft.com/office/officeart/2005/8/layout/hierarchy1"/>
    <dgm:cxn modelId="{BC66026F-C7B3-49AA-AEFC-D75B2A125C47}" type="presParOf" srcId="{153630C2-2A18-46D0-B4DE-FBCC7AEBB133}" destId="{3E798C42-8E0E-4D56-AAC6-53F9AE429A43}" srcOrd="1" destOrd="0" presId="urn:microsoft.com/office/officeart/2005/8/layout/hierarchy1"/>
    <dgm:cxn modelId="{D433D992-6DFA-4E2E-A37F-A1D3A2C5647B}" type="presParOf" srcId="{0F3F4DF3-4CF6-4D12-9E39-44234A220109}" destId="{44581CF6-33BF-4B2E-80A5-A18A9238692C}" srcOrd="1" destOrd="0" presId="urn:microsoft.com/office/officeart/2005/8/layout/hierarchy1"/>
    <dgm:cxn modelId="{98041D30-A386-4AA9-B234-C0A1A68E2377}" type="presParOf" srcId="{44581CF6-33BF-4B2E-80A5-A18A9238692C}" destId="{DE98ACF6-E536-4951-A239-60DE7A62054C}" srcOrd="0" destOrd="0" presId="urn:microsoft.com/office/officeart/2005/8/layout/hierarchy1"/>
    <dgm:cxn modelId="{B974B306-E2E0-4B32-86C5-7C0BF14A8256}" type="presParOf" srcId="{44581CF6-33BF-4B2E-80A5-A18A9238692C}" destId="{BF4A8C30-780B-4675-B084-35DE2DE1AEB6}" srcOrd="1" destOrd="0" presId="urn:microsoft.com/office/officeart/2005/8/layout/hierarchy1"/>
    <dgm:cxn modelId="{17142FCE-5028-49B1-8C8A-E994688CB77D}" type="presParOf" srcId="{BF4A8C30-780B-4675-B084-35DE2DE1AEB6}" destId="{9085A0A5-F64E-471E-A76F-74A6486EBF1A}" srcOrd="0" destOrd="0" presId="urn:microsoft.com/office/officeart/2005/8/layout/hierarchy1"/>
    <dgm:cxn modelId="{89FBDB9B-166D-46A1-A426-1990D10F9DF8}" type="presParOf" srcId="{9085A0A5-F64E-471E-A76F-74A6486EBF1A}" destId="{6560FCA2-CBD9-4D15-A8F9-9EF95C0424FC}" srcOrd="0" destOrd="0" presId="urn:microsoft.com/office/officeart/2005/8/layout/hierarchy1"/>
    <dgm:cxn modelId="{0A738B9E-D5C6-4F7D-A732-B899651D59F2}" type="presParOf" srcId="{9085A0A5-F64E-471E-A76F-74A6486EBF1A}" destId="{848EFB57-861A-4E70-A9D0-F21921564101}" srcOrd="1" destOrd="0" presId="urn:microsoft.com/office/officeart/2005/8/layout/hierarchy1"/>
    <dgm:cxn modelId="{F344106E-CDAC-42A4-B93A-083C8794EEB4}" type="presParOf" srcId="{BF4A8C30-780B-4675-B084-35DE2DE1AEB6}" destId="{13EB8536-0C69-45CF-B8B7-289C746AD9E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98ACF6-E536-4951-A239-60DE7A62054C}">
      <dsp:nvSpPr>
        <dsp:cNvPr id="0" name=""/>
        <dsp:cNvSpPr/>
      </dsp:nvSpPr>
      <dsp:spPr>
        <a:xfrm>
          <a:off x="6546387" y="1722415"/>
          <a:ext cx="91440" cy="4599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9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169451-1CE1-42F5-9384-1599CDD4197D}">
      <dsp:nvSpPr>
        <dsp:cNvPr id="0" name=""/>
        <dsp:cNvSpPr/>
      </dsp:nvSpPr>
      <dsp:spPr>
        <a:xfrm>
          <a:off x="3692554" y="1722415"/>
          <a:ext cx="966517" cy="4599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459"/>
              </a:lnTo>
              <a:lnTo>
                <a:pt x="966517" y="313459"/>
              </a:lnTo>
              <a:lnTo>
                <a:pt x="966517" y="459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B1C514-EC3E-41C1-9D24-D249E714FAD7}">
      <dsp:nvSpPr>
        <dsp:cNvPr id="0" name=""/>
        <dsp:cNvSpPr/>
      </dsp:nvSpPr>
      <dsp:spPr>
        <a:xfrm>
          <a:off x="2726037" y="1722415"/>
          <a:ext cx="966517" cy="459974"/>
        </a:xfrm>
        <a:custGeom>
          <a:avLst/>
          <a:gdLst/>
          <a:ahLst/>
          <a:cxnLst/>
          <a:rect l="0" t="0" r="0" b="0"/>
          <a:pathLst>
            <a:path>
              <a:moveTo>
                <a:pt x="966517" y="0"/>
              </a:moveTo>
              <a:lnTo>
                <a:pt x="966517" y="313459"/>
              </a:lnTo>
              <a:lnTo>
                <a:pt x="0" y="313459"/>
              </a:lnTo>
              <a:lnTo>
                <a:pt x="0" y="459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D4B02D-0B7B-4B5B-8DB4-A64F598B0E7C}">
      <dsp:nvSpPr>
        <dsp:cNvPr id="0" name=""/>
        <dsp:cNvSpPr/>
      </dsp:nvSpPr>
      <dsp:spPr>
        <a:xfrm>
          <a:off x="747282" y="1722415"/>
          <a:ext cx="91440" cy="4599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9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6AC750-2102-4C89-A9A4-F30596668F4D}">
      <dsp:nvSpPr>
        <dsp:cNvPr id="0" name=""/>
        <dsp:cNvSpPr/>
      </dsp:nvSpPr>
      <dsp:spPr>
        <a:xfrm>
          <a:off x="2215" y="718116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015475-7403-403F-8C0D-057FF5D87646}">
      <dsp:nvSpPr>
        <dsp:cNvPr id="0" name=""/>
        <dsp:cNvSpPr/>
      </dsp:nvSpPr>
      <dsp:spPr>
        <a:xfrm>
          <a:off x="177945" y="885060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err="1" smtClean="0"/>
            <a:t>Насичен</a:t>
          </a:r>
          <a:r>
            <a:rPr lang="uk-UA" sz="2100" kern="1200" dirty="0" smtClean="0"/>
            <a:t>і </a:t>
          </a:r>
          <a:endParaRPr lang="ru-RU" sz="2100" kern="1200" dirty="0"/>
        </a:p>
      </dsp:txBody>
      <dsp:txXfrm>
        <a:off x="207360" y="914475"/>
        <a:ext cx="1522744" cy="945469"/>
      </dsp:txXfrm>
    </dsp:sp>
    <dsp:sp modelId="{F00DFAAA-4FF0-4772-9CCB-1027FA54190F}">
      <dsp:nvSpPr>
        <dsp:cNvPr id="0" name=""/>
        <dsp:cNvSpPr/>
      </dsp:nvSpPr>
      <dsp:spPr>
        <a:xfrm>
          <a:off x="2215" y="2182390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BDD459-A061-4BBD-A1B0-4EFD7408D69D}">
      <dsp:nvSpPr>
        <dsp:cNvPr id="0" name=""/>
        <dsp:cNvSpPr/>
      </dsp:nvSpPr>
      <dsp:spPr>
        <a:xfrm>
          <a:off x="177945" y="2349334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Алкани </a:t>
          </a:r>
          <a:endParaRPr lang="ru-RU" sz="2100" kern="1200" dirty="0"/>
        </a:p>
      </dsp:txBody>
      <dsp:txXfrm>
        <a:off x="207360" y="2378749"/>
        <a:ext cx="1522744" cy="945469"/>
      </dsp:txXfrm>
    </dsp:sp>
    <dsp:sp modelId="{077B3AB3-3D55-4E9F-9A7A-C40D8F5D4022}">
      <dsp:nvSpPr>
        <dsp:cNvPr id="0" name=""/>
        <dsp:cNvSpPr/>
      </dsp:nvSpPr>
      <dsp:spPr>
        <a:xfrm>
          <a:off x="2901767" y="718116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343DAF-3289-4B34-A552-A631BECB063F}">
      <dsp:nvSpPr>
        <dsp:cNvPr id="0" name=""/>
        <dsp:cNvSpPr/>
      </dsp:nvSpPr>
      <dsp:spPr>
        <a:xfrm>
          <a:off x="3077498" y="885060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Ненасичені </a:t>
          </a:r>
          <a:endParaRPr lang="ru-RU" sz="2100" kern="1200" dirty="0"/>
        </a:p>
      </dsp:txBody>
      <dsp:txXfrm>
        <a:off x="3106913" y="914475"/>
        <a:ext cx="1522744" cy="945469"/>
      </dsp:txXfrm>
    </dsp:sp>
    <dsp:sp modelId="{FD5222C1-7EE2-4C77-A6DA-76FBB0C2AA3B}">
      <dsp:nvSpPr>
        <dsp:cNvPr id="0" name=""/>
        <dsp:cNvSpPr/>
      </dsp:nvSpPr>
      <dsp:spPr>
        <a:xfrm>
          <a:off x="1935250" y="2182390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5ADDC9-5DD4-4504-8648-12091D0BD430}">
      <dsp:nvSpPr>
        <dsp:cNvPr id="0" name=""/>
        <dsp:cNvSpPr/>
      </dsp:nvSpPr>
      <dsp:spPr>
        <a:xfrm>
          <a:off x="2110980" y="2349334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Алкени </a:t>
          </a:r>
          <a:endParaRPr lang="ru-RU" sz="2100" kern="1200" dirty="0"/>
        </a:p>
      </dsp:txBody>
      <dsp:txXfrm>
        <a:off x="2140395" y="2378749"/>
        <a:ext cx="1522744" cy="945469"/>
      </dsp:txXfrm>
    </dsp:sp>
    <dsp:sp modelId="{F4EDEA8B-86C7-4655-8E0C-04F73E91910D}">
      <dsp:nvSpPr>
        <dsp:cNvPr id="0" name=""/>
        <dsp:cNvSpPr/>
      </dsp:nvSpPr>
      <dsp:spPr>
        <a:xfrm>
          <a:off x="3868285" y="2182390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DE5925-E145-4489-B1B4-38A135CC1543}">
      <dsp:nvSpPr>
        <dsp:cNvPr id="0" name=""/>
        <dsp:cNvSpPr/>
      </dsp:nvSpPr>
      <dsp:spPr>
        <a:xfrm>
          <a:off x="4044015" y="2349334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Алкіни </a:t>
          </a:r>
          <a:endParaRPr lang="ru-RU" sz="2100" kern="1200" dirty="0"/>
        </a:p>
      </dsp:txBody>
      <dsp:txXfrm>
        <a:off x="4073430" y="2378749"/>
        <a:ext cx="1522744" cy="945469"/>
      </dsp:txXfrm>
    </dsp:sp>
    <dsp:sp modelId="{5CC85BE5-945E-44A8-AD7C-0E729A46D03B}">
      <dsp:nvSpPr>
        <dsp:cNvPr id="0" name=""/>
        <dsp:cNvSpPr/>
      </dsp:nvSpPr>
      <dsp:spPr>
        <a:xfrm>
          <a:off x="5801320" y="718116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E798C42-8E0E-4D56-AAC6-53F9AE429A43}">
      <dsp:nvSpPr>
        <dsp:cNvPr id="0" name=""/>
        <dsp:cNvSpPr/>
      </dsp:nvSpPr>
      <dsp:spPr>
        <a:xfrm>
          <a:off x="5977050" y="885060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Ароматичні </a:t>
          </a:r>
          <a:endParaRPr lang="ru-RU" sz="2100" kern="1200" dirty="0"/>
        </a:p>
      </dsp:txBody>
      <dsp:txXfrm>
        <a:off x="6006465" y="914475"/>
        <a:ext cx="1522744" cy="945469"/>
      </dsp:txXfrm>
    </dsp:sp>
    <dsp:sp modelId="{6560FCA2-CBD9-4D15-A8F9-9EF95C0424FC}">
      <dsp:nvSpPr>
        <dsp:cNvPr id="0" name=""/>
        <dsp:cNvSpPr/>
      </dsp:nvSpPr>
      <dsp:spPr>
        <a:xfrm>
          <a:off x="5801320" y="2182390"/>
          <a:ext cx="1581574" cy="10042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8EFB57-861A-4E70-A9D0-F21921564101}">
      <dsp:nvSpPr>
        <dsp:cNvPr id="0" name=""/>
        <dsp:cNvSpPr/>
      </dsp:nvSpPr>
      <dsp:spPr>
        <a:xfrm>
          <a:off x="5977050" y="2349334"/>
          <a:ext cx="1581574" cy="10042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Арени </a:t>
          </a:r>
          <a:endParaRPr lang="ru-RU" sz="2100" kern="1200" dirty="0"/>
        </a:p>
      </dsp:txBody>
      <dsp:txXfrm>
        <a:off x="6006465" y="2378749"/>
        <a:ext cx="1522744" cy="9454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14AE2-4948-41CA-9307-CA951D7EF275}" type="datetimeFigureOut">
              <a:rPr lang="en-US" smtClean="0"/>
              <a:t>11/13/2019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FC628-AFF8-48A7-B79A-3DED01AE60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065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FC628-AFF8-48A7-B79A-3DED01AE608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463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Картинки по запросу Я мислю – я існу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4638"/>
            <a:ext cx="7776864" cy="582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33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8110041"/>
              </p:ext>
            </p:extLst>
          </p:nvPr>
        </p:nvGraphicFramePr>
        <p:xfrm>
          <a:off x="323528" y="116632"/>
          <a:ext cx="8229600" cy="661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0704">
                  <a:extLst>
                    <a:ext uri="{9D8B030D-6E8A-4147-A177-3AD203B41FA5}">
                      <a16:colId xmlns:a16="http://schemas.microsoft.com/office/drawing/2014/main" val="3345268353"/>
                    </a:ext>
                  </a:extLst>
                </a:gridCol>
                <a:gridCol w="4978896">
                  <a:extLst>
                    <a:ext uri="{9D8B030D-6E8A-4147-A177-3AD203B41FA5}">
                      <a16:colId xmlns:a16="http://schemas.microsoft.com/office/drawing/2014/main" val="1298429037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захоплений</a:t>
                      </a:r>
                    </a:p>
                    <a:p>
                      <a:endParaRPr lang="ru-RU" sz="28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7621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радісний, теплий</a:t>
                      </a: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59998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світлий, приємний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9047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спокійний</a:t>
                      </a: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35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незадоволений, сумний</a:t>
                      </a: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162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тривожний, напружений</a:t>
                      </a: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195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занепад, смуток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1990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310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 </a:t>
            </a:r>
            <a:r>
              <a:rPr lang="uk-UA" b="1" i="1" dirty="0"/>
              <a:t>«Хімічна розминка</a:t>
            </a:r>
            <a:r>
              <a:rPr lang="uk-UA" b="1" i="1" dirty="0" smtClean="0"/>
              <a:t>»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елементи входять до складу органічних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класифікують органічні сполуки?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9" name="Picture 5" descr="http://www.province.ru/yaroslavl/media/k2/items/cache/dd34e32172fe0202ef287e574244e1d2_XL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3899"/>
            <a:ext cx="3333750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8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«Хімічна розминка»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класифікують вуглеводні?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15037956"/>
              </p:ext>
            </p:extLst>
          </p:nvPr>
        </p:nvGraphicFramePr>
        <p:xfrm>
          <a:off x="1331640" y="2058732"/>
          <a:ext cx="7560840" cy="407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013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«Хімічна розминка»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</a:t>
            </a:r>
            <a:r>
              <a:rPr lang="uk-UA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гомологи?Гомологічний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ряд?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Гомологічна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різниця?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ізомери?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Ізомерія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G:\ISI\ШКОЛА\КОНСПЕКТ шаблон\професор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005064"/>
            <a:ext cx="2578257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396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«Відгадай, хто 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i="1" dirty="0"/>
              <a:t>Відносна густина пари цієї  речовини за воднем дорівнює 13. Масова частка Карбону у цій речовині дорівнює  92,3%,  Гідрогену- 7,7%. Знайдіть молярну масу речовини та її формулу.</a:t>
            </a:r>
            <a:r>
              <a:rPr lang="uk-UA" b="1" dirty="0"/>
              <a:t>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http://player.myshared.ru/74/1370244/slides/slide_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01" r="69446"/>
          <a:stretch/>
        </p:blipFill>
        <p:spPr bwMode="auto">
          <a:xfrm>
            <a:off x="6660232" y="3717032"/>
            <a:ext cx="2328193" cy="206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1.Алкіни визначенн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" t="69198" r="56936"/>
          <a:stretch/>
        </p:blipFill>
        <p:spPr bwMode="auto">
          <a:xfrm>
            <a:off x="827584" y="4293096"/>
            <a:ext cx="3960440" cy="225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08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>
            <a:noAutofit/>
          </a:bodyPr>
          <a:lstStyle/>
          <a:p>
            <a:r>
              <a:rPr lang="uk-UA" i="1" dirty="0" smtClean="0"/>
              <a:t>Гомологічний ряд </a:t>
            </a:r>
            <a:r>
              <a:rPr lang="uk-UA" i="1" dirty="0" err="1" smtClean="0"/>
              <a:t>етину</a:t>
            </a:r>
            <a:r>
              <a:rPr lang="uk-UA" i="1" dirty="0" smtClean="0"/>
              <a:t>. Загальна формула алкінів. Фізичні властивості. Ізомерія. Номенклатура</a:t>
            </a:r>
            <a:endParaRPr lang="ru-RU" i="1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3851920" y="2564904"/>
            <a:ext cx="4960640" cy="2057715"/>
          </a:xfrm>
        </p:spPr>
        <p:txBody>
          <a:bodyPr>
            <a:noAutofit/>
          </a:bodyPr>
          <a:lstStyle/>
          <a:p>
            <a:pPr algn="just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розрізняти 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класифікувати вуглеводні різних гомологічних рядів; 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називати 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загальну формулу алкінів та давати назви за систематичною номенклатурою; 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складати 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основі загальної формули молекулярні формули, структурні формули, формули ізомерів алкінів за молекулярною формулою сполуки; 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пояснювати суть структурної ізомерії, розпізнавати структурні ізомери, наводити приклади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Результат пошуку зображень за запитом тема уроку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3408313" cy="335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35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43192" cy="1785938"/>
          </a:xfrm>
        </p:spPr>
        <p:txBody>
          <a:bodyPr>
            <a:normAutofit fontScale="90000"/>
          </a:bodyPr>
          <a:lstStyle/>
          <a:p>
            <a:pPr algn="l"/>
            <a:r>
              <a:rPr lang="uk-UA" altLang="ru-RU" sz="3100" b="1" i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Алкіни (або ацетиленові вуглеводні) – 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ненасичені вуглеводні з незамкненим карбоновим ланцюгом, які мають у </a:t>
            </a:r>
            <a:r>
              <a:rPr lang="uk-UA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 складі між атомами Карбону один потрійний </a:t>
            </a:r>
            <a:r>
              <a:rPr lang="uk-UA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altLang="ru-RU" sz="2400" dirty="0" smtClean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539552" y="3284984"/>
            <a:ext cx="7400925" cy="39671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uk-UA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 формула: </a:t>
            </a:r>
            <a:r>
              <a:rPr lang="uk-UA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altLang="ru-R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altLang="ru-R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eaLnBrk="1" hangingPunct="1">
              <a:buFontTx/>
              <a:buNone/>
            </a:pPr>
            <a:endParaRPr lang="uk-UA" altLang="ru-RU" b="1" baseline="-2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uk-UA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Структурна формула:</a:t>
            </a:r>
            <a:r>
              <a:rPr lang="uk-UA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СН ≡ СН</a:t>
            </a:r>
            <a:endParaRPr lang="uk-UA" altLang="ru-RU" b="1" baseline="-2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uk-UA" altLang="ru-RU" b="1" baseline="-2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uk-UA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Назва:    </a:t>
            </a:r>
            <a:r>
              <a:rPr lang="uk-UA" alt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</a:t>
            </a:r>
            <a:r>
              <a:rPr lang="uk-UA" altLang="ru-RU" sz="4400" b="1" dirty="0" err="1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</a:t>
            </a:r>
            <a:r>
              <a:rPr lang="uk-UA" altLang="ru-RU" sz="4400" b="1" baseline="-25000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altLang="ru-RU" b="1" dirty="0" smtClean="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Результат пошуку зображень за запитом ети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941167"/>
            <a:ext cx="3851920" cy="189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74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«Доміно</a:t>
            </a:r>
            <a:r>
              <a:rPr lang="uk-UA" b="1" i="1" dirty="0" smtClean="0"/>
              <a:t>»</a:t>
            </a:r>
            <a:r>
              <a:rPr lang="uk-UA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5396516"/>
              </p:ext>
            </p:extLst>
          </p:nvPr>
        </p:nvGraphicFramePr>
        <p:xfrm>
          <a:off x="2519772" y="1196752"/>
          <a:ext cx="4104456" cy="485679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{91EBBBCC-DAD2-459C-BE2E-F6DE35CF9A28}</a:tableStyleId>
              </a:tblPr>
              <a:tblGrid>
                <a:gridCol w="1903935">
                  <a:extLst>
                    <a:ext uri="{9D8B030D-6E8A-4147-A177-3AD203B41FA5}">
                      <a16:colId xmlns:a16="http://schemas.microsoft.com/office/drawing/2014/main" val="927884651"/>
                    </a:ext>
                  </a:extLst>
                </a:gridCol>
                <a:gridCol w="2200521">
                  <a:extLst>
                    <a:ext uri="{9D8B030D-6E8A-4147-A177-3AD203B41FA5}">
                      <a16:colId xmlns:a16="http://schemas.microsoft.com/office/drawing/2014/main" val="3033350252"/>
                    </a:ext>
                  </a:extLst>
                </a:gridCol>
              </a:tblGrid>
              <a:tr h="4869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Формула</a:t>
                      </a:r>
                      <a:endParaRPr lang="ru-RU" sz="3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5211643"/>
                  </a:ext>
                </a:extLst>
              </a:tr>
              <a:tr h="40447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Ет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Проп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Бут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Пент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Гекс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Гепт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</a:t>
                      </a:r>
                      <a:r>
                        <a:rPr lang="uk-UA" sz="24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Нон</a:t>
                      </a:r>
                      <a:r>
                        <a:rPr lang="uk-UA" sz="24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Дец</a:t>
                      </a:r>
                      <a:r>
                        <a:rPr lang="uk-UA" sz="24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703554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3608" y="6242812"/>
            <a:ext cx="7812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Загальна формула алкінів </a:t>
            </a: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en-US" sz="3200" b="1" baseline="-25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uk-UA" sz="3200" b="1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3200" b="1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uk-UA" sz="3200" b="1" baseline="-25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-2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1183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Номенклатура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алкінів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1916832"/>
            <a:ext cx="7632848" cy="29523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84168" y="4149080"/>
            <a:ext cx="93610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358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«Хімічний крос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11560" y="1574558"/>
            <a:ext cx="8229600" cy="4525963"/>
          </a:xfrm>
        </p:spPr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,6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дибромо-3-етил-5-метилгепт-2-ин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</a:p>
          <a:p>
            <a:pPr marL="514350" lvl="0" indent="-514350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154360" y="-2564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8560" y="2600728"/>
            <a:ext cx="14521893" cy="1504763"/>
          </a:xfrm>
          <a:prstGeom prst="rect">
            <a:avLst/>
          </a:prstGeom>
        </p:spPr>
      </p:pic>
      <p:sp>
        <p:nvSpPr>
          <p:cNvPr id="41" name="Rectangle 3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84584" y="4581128"/>
            <a:ext cx="14400275" cy="2234548"/>
          </a:xfrm>
          <a:prstGeom prst="rect">
            <a:avLst/>
          </a:prstGeom>
        </p:spPr>
      </p:pic>
      <p:pic>
        <p:nvPicPr>
          <p:cNvPr id="45" name="Рисунок 7" descr="3_3_3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853" y="51205"/>
            <a:ext cx="1727300" cy="165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2492896"/>
            <a:ext cx="360040" cy="7200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63688" y="5157192"/>
            <a:ext cx="288032" cy="792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355976" y="2785790"/>
            <a:ext cx="216024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944307" y="5995831"/>
            <a:ext cx="648072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01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Ізомерія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44824"/>
            <a:ext cx="8568952" cy="3672408"/>
          </a:xfrm>
          <a:prstGeom prst="rect">
            <a:avLst/>
          </a:prstGeom>
        </p:spPr>
      </p:pic>
      <p:pic>
        <p:nvPicPr>
          <p:cNvPr id="12293" name="Picture 5" descr="https://cf.ppt-online.org/files/slide/3/3twB7YxKqXAQeb5yNZOz4hLWosCTdlDVFpuUP6/slide-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81" t="4230" r="3041" b="49504"/>
          <a:stretch/>
        </p:blipFill>
        <p:spPr bwMode="auto">
          <a:xfrm>
            <a:off x="5796136" y="1417638"/>
            <a:ext cx="2736304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94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Ізомерія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Структурна</a:t>
            </a:r>
            <a:r>
              <a:rPr lang="uk-UA" i="1" u="sng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420888"/>
            <a:ext cx="8507287" cy="3384375"/>
          </a:xfrm>
          <a:prstGeom prst="rect">
            <a:avLst/>
          </a:prstGeom>
        </p:spPr>
      </p:pic>
      <p:pic>
        <p:nvPicPr>
          <p:cNvPr id="13317" name="Picture 5" descr="https://cf.ppt-online.org/files/slide/3/3twB7YxKqXAQeb5yNZOz4hLWosCTdlDVFpuUP6/slide-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19" t="77608" r="6270" b="2256"/>
          <a:stretch/>
        </p:blipFill>
        <p:spPr bwMode="auto">
          <a:xfrm>
            <a:off x="5586388" y="4432249"/>
            <a:ext cx="355761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89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Ізомерія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Міжкласова</a:t>
            </a:r>
            <a:r>
              <a:rPr lang="uk-UA" i="1" u="sng" dirty="0"/>
              <a:t>: </a:t>
            </a:r>
            <a:endParaRPr lang="uk-UA" i="1" u="sng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348880"/>
            <a:ext cx="8980464" cy="2703775"/>
          </a:xfrm>
          <a:prstGeom prst="rect">
            <a:avLst/>
          </a:prstGeom>
        </p:spPr>
      </p:pic>
      <p:pic>
        <p:nvPicPr>
          <p:cNvPr id="14341" name="Picture 5" descr="https://cf.ppt-online.org/files/slide/3/3twB7YxKqXAQeb5yNZOz4hLWosCTdlDVFpuUP6/slide-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45" t="8838" r="3317" b="50803"/>
          <a:stretch/>
        </p:blipFill>
        <p:spPr bwMode="auto">
          <a:xfrm>
            <a:off x="6372200" y="3828519"/>
            <a:ext cx="25202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51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smtClean="0"/>
              <a:t>Творча лабораторія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Результат пошуку зображень за запитом творча лабораторі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43842"/>
            <a:ext cx="5328592" cy="52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03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Фізичні властивості</a:t>
            </a:r>
            <a:endParaRPr lang="ru-RU" i="1" dirty="0"/>
          </a:p>
        </p:txBody>
      </p:sp>
      <p:pic>
        <p:nvPicPr>
          <p:cNvPr id="16386" name="Picture 2" descr="4. Фізичні властивості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6" t="53135" r="1077" b="2317"/>
          <a:stretch/>
        </p:blipFill>
        <p:spPr bwMode="auto">
          <a:xfrm>
            <a:off x="1018389" y="1271191"/>
            <a:ext cx="7231663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36573" y="1275981"/>
            <a:ext cx="2031656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9080"/>
            <a:ext cx="3528392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79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/>
              <a:t>«Мікрофон</a:t>
            </a:r>
            <a:r>
              <a:rPr lang="uk-UA" b="1" i="1" dirty="0" smtClean="0"/>
              <a:t>»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dirty="0"/>
              <a:t>За агрегатним станом </a:t>
            </a:r>
            <a:r>
              <a:rPr lang="uk-UA" dirty="0" err="1"/>
              <a:t>етин</a:t>
            </a:r>
            <a:r>
              <a:rPr lang="uk-UA" dirty="0"/>
              <a:t> - …..</a:t>
            </a:r>
            <a:endParaRPr lang="ru-RU" dirty="0"/>
          </a:p>
          <a:p>
            <a:pPr lvl="0"/>
            <a:r>
              <a:rPr lang="uk-UA" dirty="0"/>
              <a:t>Колір</a:t>
            </a:r>
            <a:endParaRPr lang="ru-RU" dirty="0"/>
          </a:p>
          <a:p>
            <a:pPr lvl="0"/>
            <a:r>
              <a:rPr lang="uk-UA" dirty="0"/>
              <a:t>запах</a:t>
            </a:r>
            <a:endParaRPr lang="ru-RU" dirty="0"/>
          </a:p>
          <a:p>
            <a:pPr lvl="0"/>
            <a:r>
              <a:rPr lang="uk-UA" dirty="0"/>
              <a:t>розчинність у воді</a:t>
            </a:r>
            <a:endParaRPr lang="ru-RU" dirty="0"/>
          </a:p>
          <a:p>
            <a:pPr lvl="0"/>
            <a:r>
              <a:rPr lang="uk-UA" dirty="0"/>
              <a:t>зміна фізичних властивостей алкінів відбувається закономірно ….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7410" name="Picture 2" descr="Результат пошуку зображень за запитом мікрофо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435" y="4499614"/>
            <a:ext cx="3148565" cy="235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95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/>
              <a:t>Закріплення вивченого матеріалу</a:t>
            </a:r>
            <a:endParaRPr lang="ru-RU" b="1" i="1" dirty="0"/>
          </a:p>
        </p:txBody>
      </p:sp>
      <p:pic>
        <p:nvPicPr>
          <p:cNvPr id="3" name="Рисунок 2" descr="D:\Documents\ViberDownloads\0-02-05-82b4f894340b696852f87de302a4956677c47c53470e28854dda406b1c5c61c2_6cbfa9e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7" t="25742" r="9227" b="33380"/>
          <a:stretch/>
        </p:blipFill>
        <p:spPr bwMode="auto">
          <a:xfrm>
            <a:off x="2262187" y="1556792"/>
            <a:ext cx="4619625" cy="46634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2061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/>
              <a:t>Рефлексивна мішень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D:\мої документи\хімія\урок на конкурс 10 клас\Refleksyvna-mishe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22864"/>
            <a:ext cx="6192688" cy="4814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889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§ 15,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73-74.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 стор.79,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 стор.80.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Підготувати короткі повідомлення на тему: «Галузі застосування алкінів у народному господарстві»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8434" name="Picture 2" descr="Результат пошуку зображень за запитом домашнє завдання&quot;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573016"/>
            <a:ext cx="3960440" cy="356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28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Результат пошуку зображень за запитом дякую за уро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3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01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321</Words>
  <Application>Microsoft Office PowerPoint</Application>
  <PresentationFormat>Экран (4:3)</PresentationFormat>
  <Paragraphs>84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 «Хімічна розминка»</vt:lpstr>
      <vt:lpstr>«Хімічна розминка»</vt:lpstr>
      <vt:lpstr>«Хімічна розминка»</vt:lpstr>
      <vt:lpstr>«Відгадай, хто я»</vt:lpstr>
      <vt:lpstr>Гомологічний ряд етину. Загальна формула алкінів. Фізичні властивості. Ізомерія. Номенклатура</vt:lpstr>
      <vt:lpstr>Алкіни (або ацетиленові вуглеводні) – це ненасичені вуглеводні з незамкненим карбоновим ланцюгом, які мають у  своєму складі між атомами Карбону один потрійний зв’язок. </vt:lpstr>
      <vt:lpstr>«Доміно» </vt:lpstr>
      <vt:lpstr> Номенклатура алкінів </vt:lpstr>
      <vt:lpstr> «Хімічний крос» </vt:lpstr>
      <vt:lpstr> Ізомерія</vt:lpstr>
      <vt:lpstr>Ізомерія</vt:lpstr>
      <vt:lpstr>Ізомерія</vt:lpstr>
      <vt:lpstr>Творча лабораторія</vt:lpstr>
      <vt:lpstr>Фізичні властивості</vt:lpstr>
      <vt:lpstr>«Мікрофон»</vt:lpstr>
      <vt:lpstr>Закріплення вивченого матеріалу</vt:lpstr>
      <vt:lpstr>Рефлексивна мішень </vt:lpstr>
      <vt:lpstr>Домашнє завдання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Евгеньевна Караваева</dc:creator>
  <cp:lastModifiedBy>Vostro</cp:lastModifiedBy>
  <cp:revision>26</cp:revision>
  <dcterms:created xsi:type="dcterms:W3CDTF">2014-07-22T11:28:51Z</dcterms:created>
  <dcterms:modified xsi:type="dcterms:W3CDTF">2019-11-13T07:45:50Z</dcterms:modified>
</cp:coreProperties>
</file>