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54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307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331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17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601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875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180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741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55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351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9578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578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15088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8628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343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236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512B8-C8B7-43A8-B672-9BE154A197D8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671E9F4-C935-4FF0-B743-5F3F0397E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25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984808"/>
            <a:ext cx="7766936" cy="1646302"/>
          </a:xfrm>
        </p:spPr>
        <p:txBody>
          <a:bodyPr/>
          <a:lstStyle/>
          <a:p>
            <a:r>
              <a:rPr lang="uk-UA" dirty="0" smtClean="0"/>
              <a:t>Урок </a:t>
            </a:r>
            <a:r>
              <a:rPr lang="uk-UA" dirty="0" smtClean="0"/>
              <a:t>-вистава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6123" y="3292844"/>
            <a:ext cx="7766936" cy="1096899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0070C0"/>
                </a:solidFill>
              </a:rPr>
              <a:t>«Надзвичайні події в країні Організм»</a:t>
            </a:r>
            <a:endParaRPr lang="ru-RU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323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5804" y="431355"/>
            <a:ext cx="7766936" cy="1646302"/>
          </a:xfrm>
        </p:spPr>
        <p:txBody>
          <a:bodyPr/>
          <a:lstStyle/>
          <a:p>
            <a:r>
              <a:rPr lang="ru-RU" dirty="0" smtClean="0"/>
              <a:t>Мета уроку: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0955" y="2414539"/>
            <a:ext cx="7766936" cy="1096899"/>
          </a:xfrm>
        </p:spPr>
        <p:txBody>
          <a:bodyPr>
            <a:noAutofit/>
          </a:bodyPr>
          <a:lstStyle/>
          <a:p>
            <a:pPr algn="l"/>
            <a:r>
              <a:rPr lang="ru-RU" sz="2800" b="1" dirty="0" err="1" smtClean="0">
                <a:solidFill>
                  <a:srgbClr val="0070C0"/>
                </a:solidFill>
              </a:rPr>
              <a:t>Продовжити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розвивати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пізнавальний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інтерес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учнів</a:t>
            </a:r>
            <a:r>
              <a:rPr lang="ru-RU" sz="2800" b="1" dirty="0" smtClean="0">
                <a:solidFill>
                  <a:srgbClr val="0070C0"/>
                </a:solidFill>
              </a:rPr>
              <a:t> і </a:t>
            </a:r>
            <a:r>
              <a:rPr lang="ru-RU" sz="2800" b="1" dirty="0" err="1" smtClean="0">
                <a:solidFill>
                  <a:srgbClr val="0070C0"/>
                </a:solidFill>
              </a:rPr>
              <a:t>стійку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мотивацію</a:t>
            </a:r>
            <a:r>
              <a:rPr lang="ru-RU" sz="2800" b="1" dirty="0" smtClean="0">
                <a:solidFill>
                  <a:srgbClr val="0070C0"/>
                </a:solidFill>
              </a:rPr>
              <a:t> до </a:t>
            </a:r>
            <a:r>
              <a:rPr lang="ru-RU" sz="2800" b="1" dirty="0" err="1" smtClean="0">
                <a:solidFill>
                  <a:srgbClr val="0070C0"/>
                </a:solidFill>
              </a:rPr>
              <a:t>вивчення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хімії</a:t>
            </a:r>
            <a:r>
              <a:rPr lang="ru-RU" sz="2800" b="1" dirty="0" smtClean="0">
                <a:solidFill>
                  <a:srgbClr val="0070C0"/>
                </a:solidFill>
              </a:rPr>
              <a:t>, до </a:t>
            </a:r>
            <a:r>
              <a:rPr lang="ru-RU" sz="2800" b="1" dirty="0" err="1" smtClean="0">
                <a:solidFill>
                  <a:srgbClr val="0070C0"/>
                </a:solidFill>
              </a:rPr>
              <a:t>здобуття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життєво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необхідних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хімічних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знань</a:t>
            </a:r>
            <a:r>
              <a:rPr lang="ru-RU" sz="2800" b="1" dirty="0" smtClean="0">
                <a:solidFill>
                  <a:srgbClr val="0070C0"/>
                </a:solidFill>
              </a:rPr>
              <a:t>;</a:t>
            </a:r>
          </a:p>
          <a:p>
            <a:pPr algn="l"/>
            <a:r>
              <a:rPr lang="uk-UA" sz="2800" b="1" dirty="0" smtClean="0">
                <a:solidFill>
                  <a:srgbClr val="0070C0"/>
                </a:solidFill>
              </a:rPr>
              <a:t>Формувати культуру спілкування, створити можливості для розкриття індивідуальних здібностей кожного учня та формування вміння працювати в колективі;</a:t>
            </a:r>
          </a:p>
          <a:p>
            <a:pPr algn="l"/>
            <a:r>
              <a:rPr lang="uk-UA" sz="2800" b="1" dirty="0" smtClean="0">
                <a:solidFill>
                  <a:srgbClr val="0070C0"/>
                </a:solidFill>
              </a:rPr>
              <a:t>Виховувати потяг до вивчення предмета.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25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7537" y="745958"/>
            <a:ext cx="7926466" cy="2534857"/>
          </a:xfrm>
        </p:spPr>
        <p:txBody>
          <a:bodyPr/>
          <a:lstStyle/>
          <a:p>
            <a:r>
              <a:rPr lang="uk-UA" dirty="0" smtClean="0"/>
              <a:t>Тип уроку: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0070C0"/>
                </a:solidFill>
              </a:rPr>
              <a:t>Дидактична вистава</a:t>
            </a:r>
            <a:endParaRPr lang="ru-RU" sz="6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2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3614" y="647923"/>
            <a:ext cx="7766936" cy="1646302"/>
          </a:xfrm>
        </p:spPr>
        <p:txBody>
          <a:bodyPr/>
          <a:lstStyle/>
          <a:p>
            <a:r>
              <a:rPr lang="uk-UA" dirty="0" smtClean="0"/>
              <a:t>Епіграф: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9236" y="2739391"/>
            <a:ext cx="7766936" cy="1096899"/>
          </a:xfrm>
        </p:spPr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0070C0"/>
                </a:solidFill>
              </a:rPr>
              <a:t>«Те що ми знаємо, обмежене, а чого не знаємо – безмежне» </a:t>
            </a:r>
          </a:p>
          <a:p>
            <a:r>
              <a:rPr lang="uk-UA" sz="5400" b="1" dirty="0" err="1" smtClean="0">
                <a:solidFill>
                  <a:srgbClr val="0070C0"/>
                </a:solidFill>
              </a:rPr>
              <a:t>П.Лаплас</a:t>
            </a:r>
            <a:endParaRPr lang="ru-RU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813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1582" y="274944"/>
            <a:ext cx="7766936" cy="1646302"/>
          </a:xfrm>
        </p:spPr>
        <p:txBody>
          <a:bodyPr/>
          <a:lstStyle/>
          <a:p>
            <a:r>
              <a:rPr lang="uk-UA" sz="4800" dirty="0" smtClean="0"/>
              <a:t>Рольова гра</a:t>
            </a:r>
            <a:br>
              <a:rPr lang="uk-UA" sz="4800" dirty="0" smtClean="0"/>
            </a:br>
            <a:r>
              <a:rPr lang="uk-UA" sz="4800" dirty="0" smtClean="0"/>
              <a:t>Дійові особи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0656" y="2270159"/>
            <a:ext cx="8707743" cy="415470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uk-UA" sz="3600" dirty="0" smtClean="0">
                <a:solidFill>
                  <a:srgbClr val="0070C0"/>
                </a:solidFill>
              </a:rPr>
              <a:t>Король – правитель держави Організм</a:t>
            </a:r>
          </a:p>
          <a:p>
            <a:pPr algn="l"/>
            <a:r>
              <a:rPr lang="uk-UA" sz="3600" dirty="0" smtClean="0">
                <a:solidFill>
                  <a:srgbClr val="0070C0"/>
                </a:solidFill>
              </a:rPr>
              <a:t>Королева – його дружина</a:t>
            </a:r>
          </a:p>
          <a:p>
            <a:pPr algn="l"/>
            <a:r>
              <a:rPr lang="uk-UA" sz="3600" dirty="0" smtClean="0">
                <a:solidFill>
                  <a:srgbClr val="0070C0"/>
                </a:solidFill>
              </a:rPr>
              <a:t>Принцеса – їхня донька</a:t>
            </a:r>
          </a:p>
          <a:p>
            <a:pPr algn="l"/>
            <a:r>
              <a:rPr lang="uk-UA" sz="3600" dirty="0" smtClean="0">
                <a:solidFill>
                  <a:srgbClr val="0070C0"/>
                </a:solidFill>
              </a:rPr>
              <a:t>Карбон і Нітроген – радники короля</a:t>
            </a:r>
          </a:p>
          <a:p>
            <a:pPr algn="l"/>
            <a:r>
              <a:rPr lang="uk-UA" sz="3600" dirty="0" smtClean="0">
                <a:solidFill>
                  <a:srgbClr val="0070C0"/>
                </a:solidFill>
              </a:rPr>
              <a:t>Жителі держави Організм: </a:t>
            </a:r>
            <a:r>
              <a:rPr lang="uk-UA" sz="3600" dirty="0" err="1" smtClean="0">
                <a:solidFill>
                  <a:srgbClr val="0070C0"/>
                </a:solidFill>
              </a:rPr>
              <a:t>Купрум</a:t>
            </a:r>
            <a:r>
              <a:rPr lang="uk-UA" sz="3600" dirty="0" smtClean="0">
                <a:solidFill>
                  <a:srgbClr val="0070C0"/>
                </a:solidFill>
              </a:rPr>
              <a:t> –</a:t>
            </a:r>
            <a:r>
              <a:rPr lang="uk-UA" sz="3600" dirty="0" err="1" smtClean="0">
                <a:solidFill>
                  <a:srgbClr val="0070C0"/>
                </a:solidFill>
              </a:rPr>
              <a:t>Мідь,Калій</a:t>
            </a:r>
            <a:r>
              <a:rPr lang="uk-UA" sz="3600" dirty="0" smtClean="0">
                <a:solidFill>
                  <a:srgbClr val="0070C0"/>
                </a:solidFill>
              </a:rPr>
              <a:t>, Кальцій, Хром,</a:t>
            </a:r>
          </a:p>
          <a:p>
            <a:pPr algn="l"/>
            <a:r>
              <a:rPr lang="uk-UA" sz="3600" dirty="0" smtClean="0">
                <a:solidFill>
                  <a:srgbClr val="0070C0"/>
                </a:solidFill>
              </a:rPr>
              <a:t>Алюміній, </a:t>
            </a:r>
            <a:r>
              <a:rPr lang="uk-UA" sz="3600" dirty="0" err="1" smtClean="0">
                <a:solidFill>
                  <a:srgbClr val="0070C0"/>
                </a:solidFill>
              </a:rPr>
              <a:t>Ферум</a:t>
            </a:r>
            <a:r>
              <a:rPr lang="uk-UA" sz="3600" dirty="0" smtClean="0">
                <a:solidFill>
                  <a:srgbClr val="0070C0"/>
                </a:solidFill>
              </a:rPr>
              <a:t>, Цинк.</a:t>
            </a:r>
            <a:endParaRPr lang="uk-UA" sz="36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733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Дякуємо за увагу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70848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122</Words>
  <Application>Microsoft Office PowerPoint</Application>
  <PresentationFormat>Широкоэкранный</PresentationFormat>
  <Paragraphs>19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Аспект</vt:lpstr>
      <vt:lpstr>Урок -вистава</vt:lpstr>
      <vt:lpstr>Мета уроку:</vt:lpstr>
      <vt:lpstr>Тип уроку:</vt:lpstr>
      <vt:lpstr>Епіграф:</vt:lpstr>
      <vt:lpstr>Рольова гра Дійові особи</vt:lpstr>
      <vt:lpstr>Дякуємо за увагу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вистава</dc:title>
  <dc:creator>566778</dc:creator>
  <cp:lastModifiedBy>566778</cp:lastModifiedBy>
  <cp:revision>4</cp:revision>
  <dcterms:created xsi:type="dcterms:W3CDTF">2019-04-11T10:36:19Z</dcterms:created>
  <dcterms:modified xsi:type="dcterms:W3CDTF">2019-04-15T07:13:28Z</dcterms:modified>
</cp:coreProperties>
</file>