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3463" y="685799"/>
            <a:ext cx="9854293" cy="1368287"/>
          </a:xfrm>
          <a:solidFill>
            <a:schemeClr val="tx1">
              <a:lumMod val="95000"/>
            </a:schemeClr>
          </a:solidFill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Вікторина</a:t>
            </a:r>
            <a:r>
              <a:rPr lang="ru-RU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до </a:t>
            </a:r>
            <a:r>
              <a:rPr lang="ru-RU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всесвітнього</a:t>
            </a:r>
            <a:r>
              <a:rPr lang="ru-RU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дня </a:t>
            </a:r>
            <a:r>
              <a:rPr lang="ru-RU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водних</a:t>
            </a:r>
            <a:r>
              <a:rPr lang="ru-RU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ресурсів</a:t>
            </a:r>
            <a:br>
              <a:rPr lang="ru-RU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«Вода»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972" y="2398486"/>
            <a:ext cx="9854293" cy="387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03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914" y="522514"/>
            <a:ext cx="10116457" cy="566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95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743" y="1050244"/>
            <a:ext cx="7910286" cy="421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94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943" y="580571"/>
            <a:ext cx="8011432" cy="5254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784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3100" y="1186706"/>
            <a:ext cx="5716198" cy="300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45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37" y="1714500"/>
            <a:ext cx="633412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033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725" y="1376362"/>
            <a:ext cx="5924550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42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1804987"/>
            <a:ext cx="6153150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34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7525" y="1866900"/>
            <a:ext cx="607695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65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3712" y="1404937"/>
            <a:ext cx="6124575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05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0" y="2347912"/>
            <a:ext cx="4478564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14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030" y="1643062"/>
            <a:ext cx="7471908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6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3900" y="1291771"/>
            <a:ext cx="4421414" cy="360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57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994443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dirty="0" err="1">
                <a:solidFill>
                  <a:srgbClr val="002060"/>
                </a:solidFill>
              </a:rPr>
              <a:t>Вправа</a:t>
            </a:r>
            <a:r>
              <a:rPr lang="ru-RU" sz="4400" dirty="0">
                <a:solidFill>
                  <a:srgbClr val="002060"/>
                </a:solidFill>
              </a:rPr>
              <a:t> «</a:t>
            </a:r>
            <a:r>
              <a:rPr lang="ru-RU" sz="4400" dirty="0" err="1">
                <a:solidFill>
                  <a:srgbClr val="002060"/>
                </a:solidFill>
              </a:rPr>
              <a:t>Мікрофон</a:t>
            </a:r>
            <a:r>
              <a:rPr lang="ru-RU" sz="4400" dirty="0">
                <a:solidFill>
                  <a:srgbClr val="002060"/>
                </a:solidFill>
              </a:rPr>
              <a:t>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5326" y="2075052"/>
            <a:ext cx="8335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C00000"/>
                </a:solidFill>
              </a:rPr>
              <a:t>ЯКЕ ЗАПИТАННЯ БУЛО НАЙСКЛАДНІШИМ?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82452" y="5528603"/>
            <a:ext cx="5358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C00000"/>
                </a:solidFill>
              </a:rPr>
              <a:t>ДО НОВИХ ЗУСТРІЧЕЙ!!!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16062" y="2968283"/>
            <a:ext cx="64570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C00000"/>
                </a:solidFill>
              </a:rPr>
              <a:t>ЯКЕ ЗАПИТАННЯ БУЛО НАЙЦІКАВІШИМ?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1\Desktop\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3933660"/>
            <a:ext cx="1837450" cy="1376894"/>
          </a:xfrm>
          <a:prstGeom prst="rect">
            <a:avLst/>
          </a:prstGeom>
          <a:noFill/>
        </p:spPr>
      </p:pic>
      <p:pic>
        <p:nvPicPr>
          <p:cNvPr id="13314" name="Picture 2" descr="C:\Users\1\Desktop\29087905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0788" y="3323125"/>
            <a:ext cx="2400300" cy="2400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936857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39</TotalTime>
  <Words>29</Words>
  <Application>Microsoft Office PowerPoint</Application>
  <PresentationFormat>Широкий екран</PresentationFormat>
  <Paragraphs>5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7" baseType="lpstr">
      <vt:lpstr>Century Gothic</vt:lpstr>
      <vt:lpstr>Wingdings 3</vt:lpstr>
      <vt:lpstr>Сектор</vt:lpstr>
      <vt:lpstr>Вікторина  до всесвітнього дня водних ресурсів  «Вода»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Вправа «Мікрофон»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home_pc</dc:creator>
  <cp:lastModifiedBy>Admin</cp:lastModifiedBy>
  <cp:revision>12</cp:revision>
  <dcterms:created xsi:type="dcterms:W3CDTF">2024-01-04T19:40:22Z</dcterms:created>
  <dcterms:modified xsi:type="dcterms:W3CDTF">2024-03-15T17:46:00Z</dcterms:modified>
</cp:coreProperties>
</file>