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63" r:id="rId1"/>
  </p:sldMasterIdLst>
  <p:sldIdLst>
    <p:sldId id="278" r:id="rId2"/>
    <p:sldId id="282" r:id="rId3"/>
    <p:sldId id="314" r:id="rId4"/>
    <p:sldId id="317" r:id="rId5"/>
    <p:sldId id="318" r:id="rId6"/>
    <p:sldId id="320" r:id="rId7"/>
    <p:sldId id="319" r:id="rId8"/>
    <p:sldId id="321" r:id="rId9"/>
    <p:sldId id="294" r:id="rId10"/>
    <p:sldId id="295" r:id="rId11"/>
    <p:sldId id="293" r:id="rId12"/>
    <p:sldId id="322" r:id="rId13"/>
    <p:sldId id="323" r:id="rId14"/>
    <p:sldId id="324" r:id="rId15"/>
    <p:sldId id="280" r:id="rId16"/>
    <p:sldId id="302" r:id="rId17"/>
    <p:sldId id="329" r:id="rId18"/>
    <p:sldId id="286" r:id="rId19"/>
    <p:sldId id="297" r:id="rId20"/>
    <p:sldId id="296" r:id="rId21"/>
    <p:sldId id="331" r:id="rId22"/>
    <p:sldId id="330" r:id="rId23"/>
    <p:sldId id="299" r:id="rId24"/>
    <p:sldId id="298" r:id="rId25"/>
    <p:sldId id="287" r:id="rId26"/>
    <p:sldId id="288" r:id="rId27"/>
    <p:sldId id="332" r:id="rId28"/>
    <p:sldId id="333" r:id="rId29"/>
    <p:sldId id="334" r:id="rId30"/>
    <p:sldId id="335" r:id="rId31"/>
    <p:sldId id="316" r:id="rId32"/>
    <p:sldId id="290" r:id="rId33"/>
    <p:sldId id="305" r:id="rId34"/>
    <p:sldId id="285" r:id="rId35"/>
    <p:sldId id="326" r:id="rId36"/>
    <p:sldId id="325" r:id="rId37"/>
    <p:sldId id="327" r:id="rId38"/>
    <p:sldId id="328" r:id="rId39"/>
    <p:sldId id="336" r:id="rId40"/>
    <p:sldId id="315" r:id="rId41"/>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4" d="100"/>
          <a:sy n="84" d="100"/>
        </p:scale>
        <p:origin x="-547"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8"/>
            <a:ext cx="10363200" cy="1470025"/>
          </a:xfrm>
        </p:spPr>
        <p:txBody>
          <a:bodyPr/>
          <a:lstStyle/>
          <a:p>
            <a:r>
              <a:rPr lang="ru-RU" smtClean="0"/>
              <a:t>Образец заголовка</a:t>
            </a:r>
            <a:endParaRPr lang="uk-UA"/>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uk-UA"/>
          </a:p>
        </p:txBody>
      </p:sp>
      <p:sp>
        <p:nvSpPr>
          <p:cNvPr id="4" name="Дата 3"/>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360446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2588256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3"/>
            <a:ext cx="10363200" cy="1362075"/>
          </a:xfrm>
        </p:spPr>
        <p:txBody>
          <a:bodyPr anchor="t"/>
          <a:lstStyle>
            <a:lvl1pPr algn="l">
              <a:defRPr sz="4000" b="1" cap="all"/>
            </a:lvl1pPr>
          </a:lstStyle>
          <a:p>
            <a:r>
              <a:rPr lang="ru-RU" smtClean="0"/>
              <a:t>Образец заголовка</a:t>
            </a:r>
            <a:endParaRPr lang="uk-UA"/>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3562103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Объект 2"/>
          <p:cNvSpPr>
            <a:spLocks noGrp="1"/>
          </p:cNvSpPr>
          <p:nvPr>
            <p:ph sz="half" idx="1"/>
          </p:nvPr>
        </p:nvSpPr>
        <p:spPr>
          <a:xfrm>
            <a:off x="8128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Объект 3"/>
          <p:cNvSpPr>
            <a:spLocks noGrp="1"/>
          </p:cNvSpPr>
          <p:nvPr>
            <p:ph sz="half" idx="2"/>
          </p:nvPr>
        </p:nvSpPr>
        <p:spPr>
          <a:xfrm>
            <a:off x="82296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Дата 4"/>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467195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p:spPr>
        <p:txBody>
          <a:bodyPr/>
          <a:lstStyle>
            <a:lvl1pPr>
              <a:defRPr/>
            </a:lvl1pPr>
          </a:lstStyle>
          <a:p>
            <a:r>
              <a:rPr lang="ru-RU" smtClean="0"/>
              <a:t>Образец заголовка</a:t>
            </a:r>
            <a:endParaRPr lang="uk-UA"/>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Текст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7" name="Дата 6"/>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8" name="Нижний колонтитул 7"/>
          <p:cNvSpPr>
            <a:spLocks noGrp="1"/>
          </p:cNvSpPr>
          <p:nvPr>
            <p:ph type="ftr" sz="quarter" idx="11"/>
          </p:nvPr>
        </p:nvSpPr>
        <p:spPr/>
        <p:txBody>
          <a:bodyPr/>
          <a:lstStyle/>
          <a:p>
            <a:endParaRPr lang="uk-UA"/>
          </a:p>
        </p:txBody>
      </p:sp>
      <p:sp>
        <p:nvSpPr>
          <p:cNvPr id="9" name="Номер слайда 8"/>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1638901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Дата 2"/>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4" name="Нижний колонтитул 3"/>
          <p:cNvSpPr>
            <a:spLocks noGrp="1"/>
          </p:cNvSpPr>
          <p:nvPr>
            <p:ph type="ftr" sz="quarter" idx="11"/>
          </p:nvPr>
        </p:nvSpPr>
        <p:spPr/>
        <p:txBody>
          <a:bodyPr/>
          <a:lstStyle/>
          <a:p>
            <a:endParaRPr lang="uk-UA"/>
          </a:p>
        </p:txBody>
      </p:sp>
      <p:sp>
        <p:nvSpPr>
          <p:cNvPr id="5" name="Номер слайда 4"/>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39161041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3" name="Нижний колонтитул 2"/>
          <p:cNvSpPr>
            <a:spLocks noGrp="1"/>
          </p:cNvSpPr>
          <p:nvPr>
            <p:ph type="ftr" sz="quarter" idx="11"/>
          </p:nvPr>
        </p:nvSpPr>
        <p:spPr/>
        <p:txBody>
          <a:bodyPr/>
          <a:lstStyle/>
          <a:p>
            <a:endParaRPr lang="uk-UA"/>
          </a:p>
        </p:txBody>
      </p:sp>
      <p:sp>
        <p:nvSpPr>
          <p:cNvPr id="4" name="Номер слайда 3"/>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3256191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2" y="273050"/>
            <a:ext cx="4011084" cy="1162050"/>
          </a:xfrm>
        </p:spPr>
        <p:txBody>
          <a:bodyPr anchor="b"/>
          <a:lstStyle>
            <a:lvl1pPr algn="l">
              <a:defRPr sz="2000" b="1"/>
            </a:lvl1pPr>
          </a:lstStyle>
          <a:p>
            <a:r>
              <a:rPr lang="ru-RU" smtClean="0"/>
              <a:t>Образец заголовка</a:t>
            </a:r>
            <a:endParaRPr lang="uk-UA"/>
          </a:p>
        </p:txBody>
      </p:sp>
      <p:sp>
        <p:nvSpPr>
          <p:cNvPr id="3" name="Объект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Текст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2398015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uk-UA"/>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6" name="Нижний колонтитул 5"/>
          <p:cNvSpPr>
            <a:spLocks noGrp="1"/>
          </p:cNvSpPr>
          <p:nvPr>
            <p:ph type="ftr" sz="quarter" idx="11"/>
          </p:nvPr>
        </p:nvSpPr>
        <p:spPr/>
        <p:txBody>
          <a:bodyPr/>
          <a:lstStyle/>
          <a:p>
            <a:endParaRPr lang="uk-UA"/>
          </a:p>
        </p:txBody>
      </p:sp>
      <p:sp>
        <p:nvSpPr>
          <p:cNvPr id="7" name="Номер слайда 6"/>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31841050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15469665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1785600" y="274641"/>
            <a:ext cx="3657600" cy="5851525"/>
          </a:xfrm>
        </p:spPr>
        <p:txBody>
          <a:bodyPr vert="eaVert"/>
          <a:lstStyle/>
          <a:p>
            <a:r>
              <a:rPr lang="ru-RU" smtClean="0"/>
              <a:t>Образец заголовка</a:t>
            </a:r>
            <a:endParaRPr lang="uk-UA"/>
          </a:p>
        </p:txBody>
      </p:sp>
      <p:sp>
        <p:nvSpPr>
          <p:cNvPr id="3" name="Вертикальный текст 2"/>
          <p:cNvSpPr>
            <a:spLocks noGrp="1"/>
          </p:cNvSpPr>
          <p:nvPr>
            <p:ph type="body" orient="vert" idx="1"/>
          </p:nvPr>
        </p:nvSpPr>
        <p:spPr>
          <a:xfrm>
            <a:off x="812800" y="274641"/>
            <a:ext cx="10769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10"/>
          </p:nvPr>
        </p:nvSpPr>
        <p:spPr/>
        <p:txBody>
          <a:bodyPr/>
          <a:lstStyle/>
          <a:p>
            <a:fld id="{0D71337C-72AE-4113-BA7F-C1A385B991FA}" type="datetimeFigureOut">
              <a:rPr lang="uk-UA" smtClean="0"/>
              <a:pPr/>
              <a:t>23.04.2024</a:t>
            </a:fld>
            <a:endParaRPr lang="uk-UA"/>
          </a:p>
        </p:txBody>
      </p:sp>
      <p:sp>
        <p:nvSpPr>
          <p:cNvPr id="5" name="Нижний колонтитул 4"/>
          <p:cNvSpPr>
            <a:spLocks noGrp="1"/>
          </p:cNvSpPr>
          <p:nvPr>
            <p:ph type="ftr" sz="quarter" idx="11"/>
          </p:nvPr>
        </p:nvSpPr>
        <p:spPr/>
        <p:txBody>
          <a:bodyPr/>
          <a:lstStyle/>
          <a:p>
            <a:endParaRPr lang="uk-UA"/>
          </a:p>
        </p:txBody>
      </p:sp>
      <p:sp>
        <p:nvSpPr>
          <p:cNvPr id="6" name="Номер слайда 5"/>
          <p:cNvSpPr>
            <a:spLocks noGrp="1"/>
          </p:cNvSpPr>
          <p:nvPr>
            <p:ph type="sldNum" sz="quarter" idx="12"/>
          </p:nvPr>
        </p:nvSpPr>
        <p:spPr/>
        <p:txBody>
          <a:bodyPr/>
          <a:lstStyle/>
          <a:p>
            <a:fld id="{5E292E4E-F6A2-4095-A199-E278A0CF4987}" type="slidenum">
              <a:rPr lang="uk-UA" smtClean="0"/>
              <a:pPr/>
              <a:t>‹#›</a:t>
            </a:fld>
            <a:endParaRPr lang="uk-UA"/>
          </a:p>
        </p:txBody>
      </p:sp>
    </p:spTree>
    <p:extLst>
      <p:ext uri="{BB962C8B-B14F-4D97-AF65-F5344CB8AC3E}">
        <p14:creationId xmlns:p14="http://schemas.microsoft.com/office/powerpoint/2010/main" val="2108771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ru-RU" smtClean="0"/>
              <a:t>Образец заголовка</a:t>
            </a:r>
            <a:endParaRPr lang="uk-UA"/>
          </a:p>
        </p:txBody>
      </p:sp>
      <p:sp>
        <p:nvSpPr>
          <p:cNvPr id="3" name="Текст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4" name="Дата 3"/>
          <p:cNvSpPr>
            <a:spLocks noGrp="1"/>
          </p:cNvSpPr>
          <p:nvPr>
            <p:ph type="dt" sz="half" idx="2"/>
          </p:nvPr>
        </p:nvSpPr>
        <p:spPr>
          <a:xfrm>
            <a:off x="609600" y="6356353"/>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71337C-72AE-4113-BA7F-C1A385B991FA}" type="datetimeFigureOut">
              <a:rPr lang="uk-UA" smtClean="0"/>
              <a:pPr/>
              <a:t>23.04.2024</a:t>
            </a:fld>
            <a:endParaRPr lang="uk-UA"/>
          </a:p>
        </p:txBody>
      </p:sp>
      <p:sp>
        <p:nvSpPr>
          <p:cNvPr id="5" name="Нижний колонтитул 4"/>
          <p:cNvSpPr>
            <a:spLocks noGrp="1"/>
          </p:cNvSpPr>
          <p:nvPr>
            <p:ph type="ftr" sz="quarter" idx="3"/>
          </p:nvPr>
        </p:nvSpPr>
        <p:spPr>
          <a:xfrm>
            <a:off x="4165600" y="6356353"/>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Номер слайда 5"/>
          <p:cNvSpPr>
            <a:spLocks noGrp="1"/>
          </p:cNvSpPr>
          <p:nvPr>
            <p:ph type="sldNum" sz="quarter" idx="4"/>
          </p:nvPr>
        </p:nvSpPr>
        <p:spPr>
          <a:xfrm>
            <a:off x="8737600" y="6356353"/>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292E4E-F6A2-4095-A199-E278A0CF4987}" type="slidenum">
              <a:rPr lang="uk-UA" smtClean="0"/>
              <a:pPr/>
              <a:t>‹#›</a:t>
            </a:fld>
            <a:endParaRPr lang="uk-UA"/>
          </a:p>
        </p:txBody>
      </p:sp>
    </p:spTree>
    <p:extLst>
      <p:ext uri="{BB962C8B-B14F-4D97-AF65-F5344CB8AC3E}">
        <p14:creationId xmlns:p14="http://schemas.microsoft.com/office/powerpoint/2010/main" val="2365251370"/>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 id="2147484169" r:id="rId6"/>
    <p:sldLayoutId id="2147484170" r:id="rId7"/>
    <p:sldLayoutId id="2147484171" r:id="rId8"/>
    <p:sldLayoutId id="2147484172" r:id="rId9"/>
    <p:sldLayoutId id="2147484173" r:id="rId10"/>
    <p:sldLayoutId id="214748417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2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2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3.JPG"/></Relationships>
</file>

<file path=ppt/slides/_rels/slide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3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3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3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5.jpeg"/><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pic>
        <p:nvPicPr>
          <p:cNvPr id="6" name="Picture 2" descr="страница 4 | Фоновый шоколад: векторные изображения и иллюстрации, которые  можно скачать бесплатно | Freepik"/>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1" y="0"/>
            <a:ext cx="12192001" cy="6872102"/>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906397" y="3429000"/>
            <a:ext cx="8379218" cy="1015663"/>
          </a:xfrm>
          <a:prstGeom prst="rect">
            <a:avLst/>
          </a:prstGeom>
        </p:spPr>
        <p:txBody>
          <a:bodyPr wrap="none">
            <a:spAutoFit/>
          </a:bodyPr>
          <a:lstStyle/>
          <a:p>
            <a:pPr algn="ctr"/>
            <a:r>
              <a:rPr lang="uk-UA" sz="6000" b="1" dirty="0" smtClean="0">
                <a:solidFill>
                  <a:schemeClr val="accent5">
                    <a:lumMod val="50000"/>
                  </a:schemeClr>
                </a:solidFill>
                <a:latin typeface="Segoe Script" pitchFamily="66" charset="0"/>
              </a:rPr>
              <a:t>Затишок у чашці</a:t>
            </a:r>
            <a:endParaRPr lang="uk-UA" sz="6000" b="1" dirty="0">
              <a:solidFill>
                <a:schemeClr val="accent5">
                  <a:lumMod val="50000"/>
                </a:schemeClr>
              </a:solidFill>
              <a:latin typeface="Segoe Script" pitchFamily="66" charset="0"/>
            </a:endParaRPr>
          </a:p>
        </p:txBody>
      </p:sp>
    </p:spTree>
    <p:extLst>
      <p:ext uri="{BB962C8B-B14F-4D97-AF65-F5344CB8AC3E}">
        <p14:creationId xmlns:p14="http://schemas.microsoft.com/office/powerpoint/2010/main" val="4177717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5" name="Прямоугольник 2"/>
          <p:cNvSpPr>
            <a:spLocks noChangeArrowheads="1"/>
          </p:cNvSpPr>
          <p:nvPr/>
        </p:nvSpPr>
        <p:spPr bwMode="auto">
          <a:xfrm>
            <a:off x="2154725" y="1808242"/>
            <a:ext cx="639174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uk-UA" altLang="ru-RU" sz="2800" b="1" dirty="0">
                <a:solidFill>
                  <a:srgbClr val="002060"/>
                </a:solidFill>
                <a:latin typeface="Segoe Print" pitchFamily="2" charset="0"/>
              </a:rPr>
              <a:t>Гарячий шоколад</a:t>
            </a:r>
            <a:r>
              <a:rPr lang="uk-UA" altLang="ru-RU" sz="2800" dirty="0">
                <a:solidFill>
                  <a:srgbClr val="002060"/>
                </a:solidFill>
                <a:latin typeface="Segoe Print" pitchFamily="2" charset="0"/>
              </a:rPr>
              <a:t> — напій </a:t>
            </a:r>
            <a:r>
              <a:rPr lang="ru-RU" altLang="ru-RU" sz="2800" dirty="0">
                <a:solidFill>
                  <a:srgbClr val="002060"/>
                </a:solidFill>
                <a:latin typeface="Segoe Print" pitchFamily="2" charset="0"/>
              </a:rPr>
              <a:t>на </a:t>
            </a:r>
            <a:r>
              <a:rPr lang="uk-UA" altLang="ru-RU" sz="2800" dirty="0">
                <a:solidFill>
                  <a:srgbClr val="002060"/>
                </a:solidFill>
                <a:latin typeface="Segoe Print" pitchFamily="2" charset="0"/>
              </a:rPr>
              <a:t>основі </a:t>
            </a:r>
            <a:r>
              <a:rPr lang="ru-RU" altLang="ru-RU" sz="2800" dirty="0">
                <a:solidFill>
                  <a:srgbClr val="002060"/>
                </a:solidFill>
                <a:latin typeface="Segoe Print" pitchFamily="2" charset="0"/>
              </a:rPr>
              <a:t>масла какао, яке є продуктом </a:t>
            </a:r>
            <a:r>
              <a:rPr lang="uk-UA" altLang="ru-RU" sz="2800" dirty="0">
                <a:solidFill>
                  <a:srgbClr val="002060"/>
                </a:solidFill>
                <a:latin typeface="Segoe Print" pitchFamily="2" charset="0"/>
              </a:rPr>
              <a:t>переробки</a:t>
            </a:r>
            <a:r>
              <a:rPr lang="ru-RU" altLang="ru-RU" sz="2800" dirty="0">
                <a:solidFill>
                  <a:srgbClr val="002060"/>
                </a:solidFill>
                <a:latin typeface="Segoe Print" pitchFamily="2" charset="0"/>
              </a:rPr>
              <a:t> </a:t>
            </a:r>
            <a:r>
              <a:rPr lang="uk-UA" altLang="ru-RU" sz="2800" dirty="0">
                <a:solidFill>
                  <a:srgbClr val="002060"/>
                </a:solidFill>
                <a:latin typeface="Segoe Print" pitchFamily="2" charset="0"/>
              </a:rPr>
              <a:t>какао-бобів .</a:t>
            </a:r>
            <a:r>
              <a:rPr lang="ru-RU" altLang="ru-RU" sz="2800" dirty="0">
                <a:solidFill>
                  <a:srgbClr val="002060"/>
                </a:solidFill>
                <a:latin typeface="Segoe Print" pitchFamily="2" charset="0"/>
              </a:rPr>
              <a:t> </a:t>
            </a:r>
            <a:r>
              <a:rPr lang="uk-UA" altLang="ru-RU" sz="2800" dirty="0">
                <a:solidFill>
                  <a:srgbClr val="002060"/>
                </a:solidFill>
                <a:latin typeface="Segoe Print" pitchFamily="2" charset="0"/>
              </a:rPr>
              <a:t>Готують з розтопленого плиткового шоколаду (чи шоколадної стружки) виключно на молоці з додаванням ванілі, цукру, кориці і збивають його до стану піни.</a:t>
            </a:r>
          </a:p>
        </p:txBody>
      </p:sp>
      <p:pic>
        <p:nvPicPr>
          <p:cNvPr id="6" name="Picture 9" descr="http://allchoco.com/wp-content/uploads/2016/03/12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47087" y="4049713"/>
            <a:ext cx="3744913" cy="280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4880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1"/>
          <p:cNvSpPr>
            <a:spLocks noChangeArrowheads="1"/>
          </p:cNvSpPr>
          <p:nvPr/>
        </p:nvSpPr>
        <p:spPr bwMode="auto">
          <a:xfrm>
            <a:off x="1560788" y="1615308"/>
            <a:ext cx="9197173"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uk-UA" altLang="ru-RU" sz="2400" dirty="0" smtClean="0">
                <a:solidFill>
                  <a:srgbClr val="002060"/>
                </a:solidFill>
                <a:latin typeface="Segoe Print" pitchFamily="2" charset="0"/>
              </a:rPr>
              <a:t>Гарячий </a:t>
            </a:r>
            <a:r>
              <a:rPr lang="uk-UA" altLang="ru-RU" sz="2400" dirty="0">
                <a:solidFill>
                  <a:srgbClr val="002060"/>
                </a:solidFill>
                <a:latin typeface="Segoe Print" pitchFamily="2" charset="0"/>
              </a:rPr>
              <a:t>шоколад ще змалечку асоціювався в нас з чимось святково-зимовим. Адже завжди в холодні дні хочеться зігрітися, вкритися теплим пледом, читати щось особливо приємне або насолоджуватись різдвяною музикою, тощо. Чому саме сьогодні ми вирішили торкнутися теми гарячого шоколаду? Тому що за вікном вже зовсім не літо, холоди підкралися все ближче до наших домівок, а це значить, що прийшов час готувати смачні зігріваючі напої.</a:t>
            </a:r>
            <a:endParaRPr lang="uk-UA" altLang="ru-RU" sz="24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053"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288" r="6356"/>
          <a:stretch/>
        </p:blipFill>
        <p:spPr bwMode="auto">
          <a:xfrm>
            <a:off x="9650995" y="4749864"/>
            <a:ext cx="2541006" cy="2108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33917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1"/>
          <p:cNvSpPr>
            <a:spLocks noChangeArrowheads="1"/>
          </p:cNvSpPr>
          <p:nvPr/>
        </p:nvSpPr>
        <p:spPr bwMode="auto">
          <a:xfrm>
            <a:off x="1560788" y="1615308"/>
            <a:ext cx="9197173"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uk-UA" altLang="ru-RU" sz="2400" dirty="0">
                <a:solidFill>
                  <a:srgbClr val="002060"/>
                </a:solidFill>
                <a:latin typeface="Segoe Print" pitchFamily="2" charset="0"/>
              </a:rPr>
              <a:t>До речі, компанія </a:t>
            </a:r>
            <a:r>
              <a:rPr lang="en-US" altLang="ru-RU" sz="2400" b="1" dirty="0" err="1">
                <a:solidFill>
                  <a:srgbClr val="002060"/>
                </a:solidFill>
                <a:latin typeface="Segoe Print" pitchFamily="2" charset="0"/>
              </a:rPr>
              <a:t>PanStakan</a:t>
            </a:r>
            <a:r>
              <a:rPr lang="en-US" altLang="ru-RU" sz="2400" dirty="0">
                <a:solidFill>
                  <a:srgbClr val="002060"/>
                </a:solidFill>
                <a:latin typeface="Segoe Print" pitchFamily="2" charset="0"/>
              </a:rPr>
              <a:t> </a:t>
            </a:r>
            <a:r>
              <a:rPr lang="uk-UA" altLang="ru-RU" sz="2400" dirty="0">
                <a:solidFill>
                  <a:srgbClr val="002060"/>
                </a:solidFill>
                <a:latin typeface="Segoe Print" pitchFamily="2" charset="0"/>
              </a:rPr>
              <a:t>пропонує свою унікальну лінійку гарячого шоколаду. Готова суміш подарує вам можливість готувати свій улюблений напій будь коли. Підходить для домашнього використання, а також для приготування у </a:t>
            </a:r>
            <a:r>
              <a:rPr lang="uk-UA" altLang="ru-RU" sz="2400" dirty="0" err="1">
                <a:solidFill>
                  <a:srgbClr val="002060"/>
                </a:solidFill>
                <a:latin typeface="Segoe Print" pitchFamily="2" charset="0"/>
              </a:rPr>
              <a:t>кавʼярнях</a:t>
            </a:r>
            <a:r>
              <a:rPr lang="uk-UA" altLang="ru-RU" sz="2400" dirty="0">
                <a:solidFill>
                  <a:srgbClr val="002060"/>
                </a:solidFill>
                <a:latin typeface="Segoe Print" pitchFamily="2" charset="0"/>
              </a:rPr>
              <a:t>. Лінійка містить в собі 3 популярні різновиди гарячого шоколаду:</a:t>
            </a:r>
          </a:p>
          <a:p>
            <a:pPr algn="ctr">
              <a:defRPr/>
            </a:pPr>
            <a:endParaRPr lang="uk-UA" altLang="ru-RU" sz="2400" dirty="0">
              <a:solidFill>
                <a:srgbClr val="002060"/>
              </a:solidFill>
              <a:latin typeface="Segoe Print" pitchFamily="2" charset="0"/>
            </a:endParaRPr>
          </a:p>
          <a:p>
            <a:pPr algn="ctr">
              <a:defRPr/>
            </a:pPr>
            <a:r>
              <a:rPr lang="uk-UA" altLang="ru-RU" sz="2400" dirty="0">
                <a:solidFill>
                  <a:srgbClr val="002060"/>
                </a:solidFill>
                <a:latin typeface="Segoe Print" pitchFamily="2" charset="0"/>
              </a:rPr>
              <a:t>Чорний шоколад.</a:t>
            </a:r>
          </a:p>
          <a:p>
            <a:pPr algn="ctr">
              <a:defRPr/>
            </a:pPr>
            <a:r>
              <a:rPr lang="uk-UA" altLang="ru-RU" sz="2400" dirty="0">
                <a:solidFill>
                  <a:srgbClr val="002060"/>
                </a:solidFill>
                <a:latin typeface="Segoe Print" pitchFamily="2" charset="0"/>
              </a:rPr>
              <a:t>Молочний шоколад.</a:t>
            </a:r>
          </a:p>
          <a:p>
            <a:pPr algn="ctr">
              <a:defRPr/>
            </a:pPr>
            <a:r>
              <a:rPr lang="uk-UA" altLang="ru-RU" sz="2400" dirty="0">
                <a:solidFill>
                  <a:srgbClr val="002060"/>
                </a:solidFill>
                <a:latin typeface="Segoe Print" pitchFamily="2" charset="0"/>
              </a:rPr>
              <a:t>Білий шоколад.</a:t>
            </a:r>
            <a:endParaRPr lang="uk-UA" altLang="ru-RU" sz="24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6146" name="Picture 2" descr="Горячий шоколад: рецепт в домашних условиях | Блог METR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53877" y="4698170"/>
            <a:ext cx="3238125" cy="2159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2890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1"/>
          <p:cNvSpPr>
            <a:spLocks noChangeArrowheads="1"/>
          </p:cNvSpPr>
          <p:nvPr/>
        </p:nvSpPr>
        <p:spPr bwMode="auto">
          <a:xfrm>
            <a:off x="1560788" y="1615308"/>
            <a:ext cx="919717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endParaRPr lang="uk-UA" altLang="ru-RU" sz="2400" dirty="0">
              <a:solidFill>
                <a:srgbClr val="002060"/>
              </a:solidFill>
              <a:latin typeface="Segoe Print" pitchFamily="2" charset="0"/>
            </a:endParaRPr>
          </a:p>
          <a:p>
            <a:pPr algn="ctr">
              <a:defRPr/>
            </a:pPr>
            <a:r>
              <a:rPr lang="ru-RU" altLang="ru-RU" sz="2400" b="1" dirty="0" err="1">
                <a:solidFill>
                  <a:srgbClr val="002060"/>
                </a:solidFill>
                <a:latin typeface="Segoe Print" pitchFamily="2" charset="0"/>
              </a:rPr>
              <a:t>Чорний</a:t>
            </a:r>
            <a:r>
              <a:rPr lang="ru-RU" altLang="ru-RU" sz="2400" b="1" dirty="0">
                <a:solidFill>
                  <a:srgbClr val="002060"/>
                </a:solidFill>
                <a:latin typeface="Segoe Print" pitchFamily="2" charset="0"/>
              </a:rPr>
              <a:t> (</a:t>
            </a:r>
            <a:r>
              <a:rPr lang="ru-RU" altLang="ru-RU" sz="2400" b="1" dirty="0" err="1">
                <a:solidFill>
                  <a:srgbClr val="002060"/>
                </a:solidFill>
                <a:latin typeface="Segoe Print" pitchFamily="2" charset="0"/>
              </a:rPr>
              <a:t>гіркий</a:t>
            </a:r>
            <a:r>
              <a:rPr lang="ru-RU" altLang="ru-RU" sz="2400" b="1" dirty="0">
                <a:solidFill>
                  <a:srgbClr val="002060"/>
                </a:solidFill>
                <a:latin typeface="Segoe Print" pitchFamily="2" charset="0"/>
              </a:rPr>
              <a:t>) шоколад </a:t>
            </a:r>
            <a:endParaRPr lang="ru-RU" altLang="ru-RU" sz="2400" b="1" dirty="0" smtClean="0">
              <a:solidFill>
                <a:srgbClr val="002060"/>
              </a:solidFill>
              <a:latin typeface="Segoe Print" pitchFamily="2" charset="0"/>
            </a:endParaRPr>
          </a:p>
          <a:p>
            <a:pPr algn="ctr">
              <a:defRPr/>
            </a:pPr>
            <a:endParaRPr lang="ru-RU" altLang="ru-RU" sz="2400" dirty="0" smtClean="0">
              <a:solidFill>
                <a:srgbClr val="002060"/>
              </a:solidFill>
              <a:latin typeface="Segoe Print" pitchFamily="2" charset="0"/>
            </a:endParaRPr>
          </a:p>
          <a:p>
            <a:pPr algn="ctr">
              <a:defRPr/>
            </a:pPr>
            <a:r>
              <a:rPr lang="ru-RU" altLang="ru-RU" sz="2400" dirty="0" err="1" smtClean="0">
                <a:solidFill>
                  <a:srgbClr val="002060"/>
                </a:solidFill>
                <a:latin typeface="Segoe Print" pitchFamily="2" charset="0"/>
              </a:rPr>
              <a:t>роблять</a:t>
            </a:r>
            <a:r>
              <a:rPr lang="ru-RU" altLang="ru-RU" sz="2400" dirty="0" smtClean="0">
                <a:solidFill>
                  <a:srgbClr val="002060"/>
                </a:solidFill>
                <a:latin typeface="Segoe Print" pitchFamily="2" charset="0"/>
              </a:rPr>
              <a:t> </a:t>
            </a:r>
            <a:r>
              <a:rPr lang="ru-RU" altLang="ru-RU" sz="2400" dirty="0">
                <a:solidFill>
                  <a:srgbClr val="002060"/>
                </a:solidFill>
                <a:latin typeface="Segoe Print" pitchFamily="2" charset="0"/>
              </a:rPr>
              <a:t>з тертого какао, </a:t>
            </a:r>
            <a:r>
              <a:rPr lang="ru-RU" altLang="ru-RU" sz="2400" dirty="0" err="1">
                <a:solidFill>
                  <a:srgbClr val="002060"/>
                </a:solidFill>
                <a:latin typeface="Segoe Print" pitchFamily="2" charset="0"/>
              </a:rPr>
              <a:t>цукрової</a:t>
            </a:r>
            <a:r>
              <a:rPr lang="ru-RU" altLang="ru-RU" sz="2400" dirty="0">
                <a:solidFill>
                  <a:srgbClr val="002060"/>
                </a:solidFill>
                <a:latin typeface="Segoe Print" pitchFamily="2" charset="0"/>
              </a:rPr>
              <a:t> пудри і масла какао.</a:t>
            </a: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5122" name="Picture 2" descr="Навіщо в гарячий шоколад додають сіль: відповідь здивує — УНІАН"/>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7786" y="3931514"/>
            <a:ext cx="2800350" cy="1628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057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1"/>
          <p:cNvSpPr>
            <a:spLocks noChangeArrowheads="1"/>
          </p:cNvSpPr>
          <p:nvPr/>
        </p:nvSpPr>
        <p:spPr bwMode="auto">
          <a:xfrm>
            <a:off x="1560788" y="1615308"/>
            <a:ext cx="9197173"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endParaRPr lang="uk-UA" altLang="ru-RU" sz="2400" dirty="0">
              <a:solidFill>
                <a:srgbClr val="002060"/>
              </a:solidFill>
              <a:latin typeface="Segoe Print" pitchFamily="2" charset="0"/>
            </a:endParaRPr>
          </a:p>
          <a:p>
            <a:pPr algn="ctr">
              <a:defRPr/>
            </a:pPr>
            <a:r>
              <a:rPr lang="ru-RU" altLang="ru-RU" sz="2400" b="1" dirty="0" err="1">
                <a:solidFill>
                  <a:srgbClr val="002060"/>
                </a:solidFill>
                <a:latin typeface="Segoe Print" pitchFamily="2" charset="0"/>
              </a:rPr>
              <a:t>Молочний</a:t>
            </a:r>
            <a:r>
              <a:rPr lang="ru-RU" altLang="ru-RU" sz="2400" b="1" dirty="0">
                <a:solidFill>
                  <a:srgbClr val="002060"/>
                </a:solidFill>
                <a:latin typeface="Segoe Print" pitchFamily="2" charset="0"/>
              </a:rPr>
              <a:t> шоколад </a:t>
            </a:r>
            <a:endParaRPr lang="ru-RU" altLang="ru-RU" sz="2400" b="1" dirty="0" smtClean="0">
              <a:solidFill>
                <a:srgbClr val="002060"/>
              </a:solidFill>
              <a:latin typeface="Segoe Print" pitchFamily="2" charset="0"/>
            </a:endParaRPr>
          </a:p>
          <a:p>
            <a:pPr algn="ctr">
              <a:defRPr/>
            </a:pPr>
            <a:endParaRPr lang="ru-RU" altLang="ru-RU" sz="2400" dirty="0" smtClean="0">
              <a:solidFill>
                <a:srgbClr val="002060"/>
              </a:solidFill>
              <a:latin typeface="Segoe Print" pitchFamily="2" charset="0"/>
            </a:endParaRPr>
          </a:p>
          <a:p>
            <a:pPr algn="ctr">
              <a:defRPr/>
            </a:pPr>
            <a:r>
              <a:rPr lang="ru-RU" altLang="ru-RU" sz="2400" dirty="0" err="1" smtClean="0">
                <a:solidFill>
                  <a:srgbClr val="002060"/>
                </a:solidFill>
                <a:latin typeface="Segoe Print" pitchFamily="2" charset="0"/>
              </a:rPr>
              <a:t>виготовляють</a:t>
            </a:r>
            <a:r>
              <a:rPr lang="ru-RU" altLang="ru-RU" sz="2400" dirty="0" smtClean="0">
                <a:solidFill>
                  <a:srgbClr val="002060"/>
                </a:solidFill>
                <a:latin typeface="Segoe Print" pitchFamily="2" charset="0"/>
              </a:rPr>
              <a:t> </a:t>
            </a:r>
            <a:r>
              <a:rPr lang="ru-RU" altLang="ru-RU" sz="2400" dirty="0">
                <a:solidFill>
                  <a:srgbClr val="002060"/>
                </a:solidFill>
                <a:latin typeface="Segoe Print" pitchFamily="2" charset="0"/>
              </a:rPr>
              <a:t>з тертого какао, масла какао, </a:t>
            </a:r>
            <a:r>
              <a:rPr lang="ru-RU" altLang="ru-RU" sz="2400" dirty="0" err="1">
                <a:solidFill>
                  <a:srgbClr val="002060"/>
                </a:solidFill>
                <a:latin typeface="Segoe Print" pitchFamily="2" charset="0"/>
              </a:rPr>
              <a:t>цукрової</a:t>
            </a:r>
            <a:r>
              <a:rPr lang="ru-RU" altLang="ru-RU" sz="2400" dirty="0">
                <a:solidFill>
                  <a:srgbClr val="002060"/>
                </a:solidFill>
                <a:latin typeface="Segoe Print" pitchFamily="2" charset="0"/>
              </a:rPr>
              <a:t> пудри і сухого молока.</a:t>
            </a: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6" name="Picture 1" descr="C:\Users\MAMA\Desktop\0cfc552f709fd0211c155262b92c822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9340" y="3328988"/>
            <a:ext cx="3522662" cy="3529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935133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1"/>
          <p:cNvSpPr>
            <a:spLocks noChangeArrowheads="1"/>
          </p:cNvSpPr>
          <p:nvPr/>
        </p:nvSpPr>
        <p:spPr bwMode="auto">
          <a:xfrm>
            <a:off x="1560788" y="1615308"/>
            <a:ext cx="9197173"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endParaRPr lang="uk-UA" altLang="ru-RU" sz="2400" dirty="0">
              <a:solidFill>
                <a:srgbClr val="002060"/>
              </a:solidFill>
              <a:latin typeface="Segoe Print" pitchFamily="2" charset="0"/>
            </a:endParaRPr>
          </a:p>
          <a:p>
            <a:pPr algn="ctr">
              <a:defRPr/>
            </a:pPr>
            <a:r>
              <a:rPr lang="uk-UA" altLang="ru-RU" sz="2400" b="1" dirty="0">
                <a:solidFill>
                  <a:srgbClr val="002060"/>
                </a:solidFill>
                <a:latin typeface="Segoe Print" pitchFamily="2" charset="0"/>
              </a:rPr>
              <a:t>Білий шоколад </a:t>
            </a:r>
            <a:endParaRPr lang="uk-UA" altLang="ru-RU" sz="2400" b="1" dirty="0" smtClean="0">
              <a:solidFill>
                <a:srgbClr val="002060"/>
              </a:solidFill>
              <a:latin typeface="Segoe Print" pitchFamily="2" charset="0"/>
            </a:endParaRPr>
          </a:p>
          <a:p>
            <a:pPr algn="ctr">
              <a:defRPr/>
            </a:pPr>
            <a:endParaRPr lang="uk-UA" altLang="ru-RU" sz="2400" dirty="0" smtClean="0">
              <a:solidFill>
                <a:srgbClr val="002060"/>
              </a:solidFill>
              <a:latin typeface="Segoe Print" pitchFamily="2" charset="0"/>
            </a:endParaRPr>
          </a:p>
          <a:p>
            <a:pPr algn="ctr">
              <a:defRPr/>
            </a:pPr>
            <a:r>
              <a:rPr lang="uk-UA" altLang="ru-RU" sz="2400" dirty="0" smtClean="0">
                <a:solidFill>
                  <a:srgbClr val="002060"/>
                </a:solidFill>
                <a:latin typeface="Segoe Print" pitchFamily="2" charset="0"/>
              </a:rPr>
              <a:t>готують </a:t>
            </a:r>
            <a:r>
              <a:rPr lang="uk-UA" altLang="ru-RU" sz="2400" dirty="0">
                <a:solidFill>
                  <a:srgbClr val="002060"/>
                </a:solidFill>
                <a:latin typeface="Segoe Print" pitchFamily="2" charset="0"/>
              </a:rPr>
              <a:t>з масла какао, цукру, сухого молока і ваніліну без додавання какао-порошку, тому він має кремовий колір (білий).</a:t>
            </a: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6" name="Picture 2" descr="C:\Users\MAMA\Desktop\560268_66783-300x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7908" y="3618322"/>
            <a:ext cx="2894091" cy="32396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59944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1"/>
          <p:cNvSpPr>
            <a:spLocks noChangeArrowheads="1"/>
          </p:cNvSpPr>
          <p:nvPr/>
        </p:nvSpPr>
        <p:spPr bwMode="auto">
          <a:xfrm>
            <a:off x="1922926" y="2160084"/>
            <a:ext cx="9197173"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400" b="1" dirty="0">
                <a:solidFill>
                  <a:srgbClr val="002060"/>
                </a:solidFill>
                <a:latin typeface="Segoe Print" pitchFamily="2" charset="0"/>
              </a:rPr>
              <a:t>У </a:t>
            </a:r>
            <a:r>
              <a:rPr lang="ru-RU" altLang="ru-RU" sz="2400" b="1" dirty="0" err="1">
                <a:solidFill>
                  <a:srgbClr val="002060"/>
                </a:solidFill>
                <a:latin typeface="Segoe Print" pitchFamily="2" charset="0"/>
              </a:rPr>
              <a:t>чому</a:t>
            </a:r>
            <a:r>
              <a:rPr lang="ru-RU" altLang="ru-RU" sz="2400" b="1" dirty="0">
                <a:solidFill>
                  <a:srgbClr val="002060"/>
                </a:solidFill>
                <a:latin typeface="Segoe Print" pitchFamily="2" charset="0"/>
              </a:rPr>
              <a:t> </a:t>
            </a:r>
            <a:r>
              <a:rPr lang="ru-RU" altLang="ru-RU" sz="2400" b="1" dirty="0" err="1">
                <a:solidFill>
                  <a:srgbClr val="002060"/>
                </a:solidFill>
                <a:latin typeface="Segoe Print" pitchFamily="2" charset="0"/>
              </a:rPr>
              <a:t>різниця</a:t>
            </a:r>
            <a:r>
              <a:rPr lang="ru-RU" altLang="ru-RU" sz="2400" b="1" dirty="0">
                <a:solidFill>
                  <a:srgbClr val="002060"/>
                </a:solidFill>
                <a:latin typeface="Segoe Print" pitchFamily="2" charset="0"/>
              </a:rPr>
              <a:t> </a:t>
            </a:r>
            <a:r>
              <a:rPr lang="ru-RU" altLang="ru-RU" sz="2400" b="1" dirty="0" err="1">
                <a:solidFill>
                  <a:srgbClr val="002060"/>
                </a:solidFill>
                <a:latin typeface="Segoe Print" pitchFamily="2" charset="0"/>
              </a:rPr>
              <a:t>між</a:t>
            </a:r>
            <a:r>
              <a:rPr lang="ru-RU" altLang="ru-RU" sz="2400" b="1" dirty="0">
                <a:solidFill>
                  <a:srgbClr val="002060"/>
                </a:solidFill>
                <a:latin typeface="Segoe Print" pitchFamily="2" charset="0"/>
              </a:rPr>
              <a:t> </a:t>
            </a:r>
            <a:r>
              <a:rPr lang="ru-RU" altLang="ru-RU" sz="2400" b="1" dirty="0" err="1">
                <a:solidFill>
                  <a:srgbClr val="002060"/>
                </a:solidFill>
                <a:latin typeface="Segoe Print" pitchFamily="2" charset="0"/>
              </a:rPr>
              <a:t>гарячим</a:t>
            </a:r>
            <a:r>
              <a:rPr lang="ru-RU" altLang="ru-RU" sz="2400" b="1" dirty="0">
                <a:solidFill>
                  <a:srgbClr val="002060"/>
                </a:solidFill>
                <a:latin typeface="Segoe Print" pitchFamily="2" charset="0"/>
              </a:rPr>
              <a:t> шоколадом та какао?</a:t>
            </a:r>
          </a:p>
          <a:p>
            <a:pPr algn="ctr">
              <a:defRPr/>
            </a:pPr>
            <a:endParaRPr lang="ru-RU" altLang="ru-RU" sz="2400" dirty="0" smtClean="0">
              <a:solidFill>
                <a:srgbClr val="002060"/>
              </a:solidFill>
              <a:latin typeface="Segoe Print" pitchFamily="2" charset="0"/>
            </a:endParaRPr>
          </a:p>
          <a:p>
            <a:pPr algn="ctr">
              <a:defRPr/>
            </a:pPr>
            <a:r>
              <a:rPr lang="ru-RU" altLang="ru-RU" sz="2400" dirty="0" err="1" smtClean="0">
                <a:solidFill>
                  <a:srgbClr val="002060"/>
                </a:solidFill>
                <a:latin typeface="Segoe Print" pitchFamily="2" charset="0"/>
              </a:rPr>
              <a:t>Основна</a:t>
            </a:r>
            <a:r>
              <a:rPr lang="ru-RU" altLang="ru-RU" sz="2400" dirty="0" smtClean="0">
                <a:solidFill>
                  <a:srgbClr val="002060"/>
                </a:solidFill>
                <a:latin typeface="Segoe Print" pitchFamily="2" charset="0"/>
              </a:rPr>
              <a:t> </a:t>
            </a:r>
            <a:r>
              <a:rPr lang="ru-RU" altLang="ru-RU" sz="2400" dirty="0">
                <a:solidFill>
                  <a:srgbClr val="002060"/>
                </a:solidFill>
                <a:latin typeface="Segoe Print" pitchFamily="2" charset="0"/>
              </a:rPr>
              <a:t>та </a:t>
            </a:r>
            <a:r>
              <a:rPr lang="ru-RU" altLang="ru-RU" sz="2400" dirty="0" err="1">
                <a:solidFill>
                  <a:srgbClr val="002060"/>
                </a:solidFill>
                <a:latin typeface="Segoe Print" pitchFamily="2" charset="0"/>
              </a:rPr>
              <a:t>єдина</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різниця</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це</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головний</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інгредієнт</a:t>
            </a:r>
            <a:r>
              <a:rPr lang="ru-RU" altLang="ru-RU" sz="2400" dirty="0">
                <a:solidFill>
                  <a:srgbClr val="002060"/>
                </a:solidFill>
                <a:latin typeface="Segoe Print" pitchFamily="2" charset="0"/>
              </a:rPr>
              <a:t> напою, в </a:t>
            </a:r>
            <a:r>
              <a:rPr lang="ru-RU" altLang="ru-RU" sz="2400" dirty="0" err="1">
                <a:solidFill>
                  <a:srgbClr val="002060"/>
                </a:solidFill>
                <a:latin typeface="Segoe Print" pitchFamily="2" charset="0"/>
              </a:rPr>
              <a:t>основі</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гарячого</a:t>
            </a:r>
            <a:r>
              <a:rPr lang="ru-RU" altLang="ru-RU" sz="2400" dirty="0">
                <a:solidFill>
                  <a:srgbClr val="002060"/>
                </a:solidFill>
                <a:latin typeface="Segoe Print" pitchFamily="2" charset="0"/>
              </a:rPr>
              <a:t> шоколаду – плитка шоколаду </a:t>
            </a:r>
            <a:r>
              <a:rPr lang="ru-RU" altLang="ru-RU" sz="2400" dirty="0" err="1">
                <a:solidFill>
                  <a:srgbClr val="002060"/>
                </a:solidFill>
                <a:latin typeface="Segoe Print" pitchFamily="2" charset="0"/>
              </a:rPr>
              <a:t>або</a:t>
            </a:r>
            <a:r>
              <a:rPr lang="ru-RU" altLang="ru-RU" sz="2400" dirty="0">
                <a:solidFill>
                  <a:srgbClr val="002060"/>
                </a:solidFill>
                <a:latin typeface="Segoe Print" pitchFamily="2" charset="0"/>
              </a:rPr>
              <a:t> какао </a:t>
            </a:r>
            <a:r>
              <a:rPr lang="ru-RU" altLang="ru-RU" sz="2400" dirty="0" err="1">
                <a:solidFill>
                  <a:srgbClr val="002060"/>
                </a:solidFill>
                <a:latin typeface="Segoe Print" pitchFamily="2" charset="0"/>
              </a:rPr>
              <a:t>терте</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монолітне</a:t>
            </a:r>
            <a:r>
              <a:rPr lang="ru-RU" altLang="ru-RU" sz="2400" dirty="0">
                <a:solidFill>
                  <a:srgbClr val="002060"/>
                </a:solidFill>
                <a:latin typeface="Segoe Print" pitchFamily="2" charset="0"/>
              </a:rPr>
              <a:t>), в </a:t>
            </a:r>
            <a:r>
              <a:rPr lang="ru-RU" altLang="ru-RU" sz="2400" dirty="0" err="1">
                <a:solidFill>
                  <a:srgbClr val="002060"/>
                </a:solidFill>
                <a:latin typeface="Segoe Print" pitchFamily="2" charset="0"/>
              </a:rPr>
              <a:t>основі</a:t>
            </a:r>
            <a:r>
              <a:rPr lang="ru-RU" altLang="ru-RU" sz="2400" dirty="0">
                <a:solidFill>
                  <a:srgbClr val="002060"/>
                </a:solidFill>
                <a:latin typeface="Segoe Print" pitchFamily="2" charset="0"/>
              </a:rPr>
              <a:t> какао – какао-порошок.</a:t>
            </a:r>
          </a:p>
          <a:p>
            <a:pPr algn="ctr">
              <a:defRPr/>
            </a:pPr>
            <a:endParaRPr lang="uk-UA" altLang="ru-RU" sz="24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050" name="Picture 2" descr="Горячий шоколад"/>
          <p:cNvPicPr>
            <a:picLocks noChangeAspect="1" noChangeArrowheads="1"/>
          </p:cNvPicPr>
          <p:nvPr/>
        </p:nvPicPr>
        <p:blipFill>
          <a:blip r:embed="rId4">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rcRect/>
          <a:stretch>
            <a:fillRect/>
          </a:stretch>
        </p:blipFill>
        <p:spPr bwMode="auto">
          <a:xfrm>
            <a:off x="0" y="5114924"/>
            <a:ext cx="2628900" cy="1743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5299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9" name="Прямоугольник 1"/>
          <p:cNvSpPr>
            <a:spLocks noChangeArrowheads="1"/>
          </p:cNvSpPr>
          <p:nvPr/>
        </p:nvSpPr>
        <p:spPr bwMode="auto">
          <a:xfrm>
            <a:off x="1471188" y="2004276"/>
            <a:ext cx="8688309"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vi-VN" altLang="ru-RU" sz="2400" dirty="0">
                <a:solidFill>
                  <a:srgbClr val="002060"/>
                </a:solidFill>
                <a:latin typeface="Segoe Print" pitchFamily="2" charset="0"/>
              </a:rPr>
              <a:t>Кака́о (</a:t>
            </a:r>
            <a:r>
              <a:rPr lang="en-US" altLang="ru-RU" sz="2400" dirty="0" err="1">
                <a:solidFill>
                  <a:srgbClr val="002060"/>
                </a:solidFill>
                <a:latin typeface="Segoe Print" pitchFamily="2" charset="0"/>
              </a:rPr>
              <a:t>Theobroma</a:t>
            </a:r>
            <a:r>
              <a:rPr lang="en-US" altLang="ru-RU" sz="2400" dirty="0">
                <a:solidFill>
                  <a:srgbClr val="002060"/>
                </a:solidFill>
                <a:latin typeface="Segoe Print" pitchFamily="2" charset="0"/>
              </a:rPr>
              <a:t> cacao) — </a:t>
            </a:r>
            <a:r>
              <a:rPr lang="vi-VN" altLang="ru-RU" sz="2400" dirty="0">
                <a:solidFill>
                  <a:srgbClr val="002060"/>
                </a:solidFill>
                <a:latin typeface="Segoe Print" pitchFamily="2" charset="0"/>
              </a:rPr>
              <a:t>невеликі або середньої величини дерева роду теоброма (</a:t>
            </a:r>
            <a:r>
              <a:rPr lang="en-US" altLang="ru-RU" sz="2400" dirty="0" err="1">
                <a:solidFill>
                  <a:srgbClr val="002060"/>
                </a:solidFill>
                <a:latin typeface="Segoe Print" pitchFamily="2" charset="0"/>
              </a:rPr>
              <a:t>Theobroma</a:t>
            </a:r>
            <a:r>
              <a:rPr lang="en-US" altLang="ru-RU" sz="2400" dirty="0">
                <a:solidFill>
                  <a:srgbClr val="002060"/>
                </a:solidFill>
                <a:latin typeface="Segoe Print" pitchFamily="2" charset="0"/>
              </a:rPr>
              <a:t> L.) </a:t>
            </a:r>
            <a:r>
              <a:rPr lang="vi-VN" altLang="ru-RU" sz="2400" dirty="0">
                <a:solidFill>
                  <a:srgbClr val="002060"/>
                </a:solidFill>
                <a:latin typeface="Segoe Print" pitchFamily="2" charset="0"/>
              </a:rPr>
              <a:t>родини мальвові (</a:t>
            </a:r>
            <a:r>
              <a:rPr lang="en-US" altLang="ru-RU" sz="2400" dirty="0" err="1">
                <a:solidFill>
                  <a:srgbClr val="002060"/>
                </a:solidFill>
                <a:latin typeface="Segoe Print" pitchFamily="2" charset="0"/>
              </a:rPr>
              <a:t>Malvaceae</a:t>
            </a:r>
            <a:r>
              <a:rPr lang="en-US" altLang="ru-RU" sz="2400" dirty="0">
                <a:solidFill>
                  <a:srgbClr val="002060"/>
                </a:solidFill>
                <a:latin typeface="Segoe Print" pitchFamily="2" charset="0"/>
              </a:rPr>
              <a:t>). </a:t>
            </a:r>
            <a:r>
              <a:rPr lang="vi-VN" altLang="ru-RU" sz="2400" dirty="0">
                <a:solidFill>
                  <a:srgbClr val="002060"/>
                </a:solidFill>
                <a:latin typeface="Segoe Print" pitchFamily="2" charset="0"/>
              </a:rPr>
              <a:t>Природний ареал цього дерева тягнеться обабіч екватора, приблизно до 13° південної та північної широти, хоча воно найпоширеніше у густих вологих лісах верхів'їв Амазонки. Листя здебільшого цілісне, рідше лапчасте. Квітки невеликі, червоно-бурі, ростуть найчастіше прямо з кори старого дерева у вигляді пучків</a:t>
            </a:r>
            <a:r>
              <a:rPr lang="uk-UA" altLang="ru-RU" sz="2400" dirty="0" smtClean="0">
                <a:solidFill>
                  <a:srgbClr val="002060"/>
                </a:solidFill>
                <a:latin typeface="Segoe Print" pitchFamily="2" charset="0"/>
              </a:rPr>
              <a:t> </a:t>
            </a: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6386" name="Picture 2" descr="https://upload.wikimedia.org/wikipedia/commons/thumb/b/bf/Cacao-fruto.jpg/270px-Cacao-frut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4259" y="3621386"/>
            <a:ext cx="2157743" cy="3236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76471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dirty="0"/>
          </a:p>
        </p:txBody>
      </p:sp>
      <p:sp>
        <p:nvSpPr>
          <p:cNvPr id="9" name="Прямоугольник 1"/>
          <p:cNvSpPr>
            <a:spLocks noChangeArrowheads="1"/>
          </p:cNvSpPr>
          <p:nvPr/>
        </p:nvSpPr>
        <p:spPr bwMode="auto">
          <a:xfrm>
            <a:off x="1359686" y="2629674"/>
            <a:ext cx="9197173"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400" dirty="0">
                <a:solidFill>
                  <a:srgbClr val="002060"/>
                </a:solidFill>
                <a:latin typeface="Segoe Print" pitchFamily="2" charset="0"/>
              </a:rPr>
              <a:t>Какао — культурна </a:t>
            </a:r>
            <a:r>
              <a:rPr lang="ru-RU" altLang="ru-RU" sz="2400" dirty="0" err="1">
                <a:solidFill>
                  <a:srgbClr val="002060"/>
                </a:solidFill>
                <a:latin typeface="Segoe Print" pitchFamily="2" charset="0"/>
              </a:rPr>
              <a:t>рослина</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рідна</a:t>
            </a:r>
            <a:r>
              <a:rPr lang="ru-RU" altLang="ru-RU" sz="2400" dirty="0">
                <a:solidFill>
                  <a:srgbClr val="002060"/>
                </a:solidFill>
                <a:latin typeface="Segoe Print" pitchFamily="2" charset="0"/>
              </a:rPr>
              <a:t> для </a:t>
            </a:r>
            <a:r>
              <a:rPr lang="ru-RU" altLang="ru-RU" sz="2400" dirty="0" err="1">
                <a:solidFill>
                  <a:srgbClr val="002060"/>
                </a:solidFill>
                <a:latin typeface="Segoe Print" pitchFamily="2" charset="0"/>
              </a:rPr>
              <a:t>тропічних</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районів</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Південної</a:t>
            </a:r>
            <a:r>
              <a:rPr lang="ru-RU" altLang="ru-RU" sz="2400" dirty="0">
                <a:solidFill>
                  <a:srgbClr val="002060"/>
                </a:solidFill>
                <a:latin typeface="Segoe Print" pitchFamily="2" charset="0"/>
              </a:rPr>
              <a:t> та </a:t>
            </a:r>
            <a:r>
              <a:rPr lang="ru-RU" altLang="ru-RU" sz="2400" dirty="0" err="1">
                <a:solidFill>
                  <a:srgbClr val="002060"/>
                </a:solidFill>
                <a:latin typeface="Segoe Print" pitchFamily="2" charset="0"/>
              </a:rPr>
              <a:t>Центральної</a:t>
            </a:r>
            <a:r>
              <a:rPr lang="ru-RU" altLang="ru-RU" sz="2400" dirty="0">
                <a:solidFill>
                  <a:srgbClr val="002060"/>
                </a:solidFill>
                <a:latin typeface="Segoe Print" pitchFamily="2" charset="0"/>
              </a:rPr>
              <a:t> Америки. </a:t>
            </a:r>
            <a:r>
              <a:rPr lang="ru-RU" altLang="ru-RU" sz="2400" dirty="0" err="1">
                <a:solidFill>
                  <a:srgbClr val="002060"/>
                </a:solidFill>
                <a:latin typeface="Segoe Print" pitchFamily="2" charset="0"/>
              </a:rPr>
              <a:t>Також</a:t>
            </a:r>
            <a:r>
              <a:rPr lang="ru-RU" altLang="ru-RU" sz="2400" dirty="0">
                <a:solidFill>
                  <a:srgbClr val="002060"/>
                </a:solidFill>
                <a:latin typeface="Segoe Print" pitchFamily="2" charset="0"/>
              </a:rPr>
              <a:t> слово какао </a:t>
            </a:r>
            <a:r>
              <a:rPr lang="ru-RU" altLang="ru-RU" sz="2400" dirty="0" err="1">
                <a:solidFill>
                  <a:srgbClr val="002060"/>
                </a:solidFill>
                <a:latin typeface="Segoe Print" pitchFamily="2" charset="0"/>
              </a:rPr>
              <a:t>може</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посилатися</a:t>
            </a:r>
            <a:r>
              <a:rPr lang="ru-RU" altLang="ru-RU" sz="2400" dirty="0">
                <a:solidFill>
                  <a:srgbClr val="002060"/>
                </a:solidFill>
                <a:latin typeface="Segoe Print" pitchFamily="2" charset="0"/>
              </a:rPr>
              <a:t> на </a:t>
            </a:r>
            <a:r>
              <a:rPr lang="ru-RU" altLang="ru-RU" sz="2400" dirty="0" err="1">
                <a:solidFill>
                  <a:srgbClr val="002060"/>
                </a:solidFill>
                <a:latin typeface="Segoe Print" pitchFamily="2" charset="0"/>
              </a:rPr>
              <a:t>висушене</a:t>
            </a:r>
            <a:r>
              <a:rPr lang="ru-RU" altLang="ru-RU" sz="2400" dirty="0">
                <a:solidFill>
                  <a:srgbClr val="002060"/>
                </a:solidFill>
                <a:latin typeface="Segoe Print" pitchFamily="2" charset="0"/>
              </a:rPr>
              <a:t> та </a:t>
            </a:r>
            <a:r>
              <a:rPr lang="ru-RU" altLang="ru-RU" sz="2400" dirty="0" err="1">
                <a:solidFill>
                  <a:srgbClr val="002060"/>
                </a:solidFill>
                <a:latin typeface="Segoe Print" pitchFamily="2" charset="0"/>
              </a:rPr>
              <a:t>частково</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ферментоване</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жирне</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сім'я</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цієї</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рослини</a:t>
            </a:r>
            <a:r>
              <a:rPr lang="ru-RU" altLang="ru-RU" sz="2400" dirty="0">
                <a:solidFill>
                  <a:srgbClr val="002060"/>
                </a:solidFill>
                <a:latin typeface="Segoe Print" pitchFamily="2" charset="0"/>
              </a:rPr>
              <a:t>, яке </a:t>
            </a:r>
            <a:r>
              <a:rPr lang="ru-RU" altLang="ru-RU" sz="2400" dirty="0" err="1">
                <a:solidFill>
                  <a:srgbClr val="002060"/>
                </a:solidFill>
                <a:latin typeface="Segoe Print" pitchFamily="2" charset="0"/>
              </a:rPr>
              <a:t>використовується</a:t>
            </a:r>
            <a:r>
              <a:rPr lang="ru-RU" altLang="ru-RU" sz="2400" dirty="0">
                <a:solidFill>
                  <a:srgbClr val="002060"/>
                </a:solidFill>
                <a:latin typeface="Segoe Print" pitchFamily="2" charset="0"/>
              </a:rPr>
              <a:t> для </a:t>
            </a:r>
            <a:r>
              <a:rPr lang="ru-RU" altLang="ru-RU" sz="2400" dirty="0" err="1">
                <a:solidFill>
                  <a:srgbClr val="002060"/>
                </a:solidFill>
                <a:latin typeface="Segoe Print" pitchFamily="2" charset="0"/>
              </a:rPr>
              <a:t>виготовлення</a:t>
            </a:r>
            <a:r>
              <a:rPr lang="ru-RU" altLang="ru-RU" sz="2400" dirty="0">
                <a:solidFill>
                  <a:srgbClr val="002060"/>
                </a:solidFill>
                <a:latin typeface="Segoe Print" pitchFamily="2" charset="0"/>
              </a:rPr>
              <a:t> шоколаду, </a:t>
            </a:r>
            <a:r>
              <a:rPr lang="ru-RU" altLang="ru-RU" sz="2400" dirty="0" err="1">
                <a:solidFill>
                  <a:srgbClr val="002060"/>
                </a:solidFill>
                <a:latin typeface="Segoe Print" pitchFamily="2" charset="0"/>
              </a:rPr>
              <a:t>інших</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страв</a:t>
            </a:r>
            <a:r>
              <a:rPr lang="ru-RU" altLang="ru-RU" sz="2400" dirty="0">
                <a:solidFill>
                  <a:srgbClr val="002060"/>
                </a:solidFill>
                <a:latin typeface="Segoe Print" pitchFamily="2" charset="0"/>
              </a:rPr>
              <a:t> та </a:t>
            </a:r>
            <a:r>
              <a:rPr lang="ru-RU" altLang="ru-RU" sz="2400" dirty="0" err="1">
                <a:solidFill>
                  <a:srgbClr val="002060"/>
                </a:solidFill>
                <a:latin typeface="Segoe Print" pitchFamily="2" charset="0"/>
              </a:rPr>
              <a:t>косметичних</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засобів</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Також</a:t>
            </a:r>
            <a:r>
              <a:rPr lang="ru-RU" altLang="ru-RU" sz="2400" dirty="0">
                <a:solidFill>
                  <a:srgbClr val="002060"/>
                </a:solidFill>
                <a:latin typeface="Segoe Print" pitchFamily="2" charset="0"/>
              </a:rPr>
              <a:t> словом какао </a:t>
            </a:r>
            <a:r>
              <a:rPr lang="ru-RU" altLang="ru-RU" sz="2400" dirty="0" err="1">
                <a:solidFill>
                  <a:srgbClr val="002060"/>
                </a:solidFill>
                <a:latin typeface="Segoe Print" pitchFamily="2" charset="0"/>
              </a:rPr>
              <a:t>називають</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напій</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виготовлений</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заварюванням</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цього</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насіння</a:t>
            </a:r>
            <a:r>
              <a:rPr lang="ru-RU" altLang="ru-RU" sz="2400" dirty="0">
                <a:solidFill>
                  <a:srgbClr val="002060"/>
                </a:solidFill>
                <a:latin typeface="Segoe Print" pitchFamily="2" charset="0"/>
              </a:rPr>
              <a:t>, перетертого у порошок</a:t>
            </a:r>
            <a:r>
              <a:rPr lang="uk-UA" altLang="ru-RU" sz="2400" dirty="0" smtClean="0">
                <a:solidFill>
                  <a:srgbClr val="002060"/>
                </a:solidFill>
                <a:latin typeface="Segoe Print" pitchFamily="2" charset="0"/>
              </a:rPr>
              <a:t> </a:t>
            </a: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8434" name="Picture 2" descr="Возделывание деревьев кака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55524" y="0"/>
            <a:ext cx="3636475" cy="2723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45706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9" name="Прямоугольник 1"/>
          <p:cNvSpPr>
            <a:spLocks noChangeArrowheads="1"/>
          </p:cNvSpPr>
          <p:nvPr/>
        </p:nvSpPr>
        <p:spPr bwMode="auto">
          <a:xfrm>
            <a:off x="1348968" y="1690345"/>
            <a:ext cx="998841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uk-UA" altLang="ru-RU" sz="2800" dirty="0">
                <a:solidFill>
                  <a:srgbClr val="002060"/>
                </a:solidFill>
                <a:latin typeface="Segoe Print" pitchFamily="2" charset="0"/>
              </a:rPr>
              <a:t>гарячий шоколад позитивно впливає на </a:t>
            </a:r>
            <a:r>
              <a:rPr lang="uk-UA" altLang="ru-RU" sz="2800" dirty="0" smtClean="0">
                <a:solidFill>
                  <a:srgbClr val="002060"/>
                </a:solidFill>
                <a:latin typeface="Segoe Print" pitchFamily="2" charset="0"/>
              </a:rPr>
              <a:t>організм </a:t>
            </a:r>
            <a:r>
              <a:rPr lang="uk-UA" altLang="ru-RU" sz="2800" dirty="0">
                <a:solidFill>
                  <a:srgbClr val="002060"/>
                </a:solidFill>
                <a:latin typeface="Segoe Print" pitchFamily="2" charset="0"/>
              </a:rPr>
              <a:t>дорослих та дітей. Напій містить в собі</a:t>
            </a:r>
            <a:r>
              <a:rPr lang="uk-UA" altLang="ru-RU" sz="2800" dirty="0" smtClean="0">
                <a:solidFill>
                  <a:srgbClr val="002060"/>
                </a:solidFill>
                <a:latin typeface="Segoe Print" pitchFamily="2" charset="0"/>
              </a:rPr>
              <a:t>:</a:t>
            </a:r>
            <a:endParaRPr lang="uk-UA" altLang="ru-RU" sz="2800" dirty="0">
              <a:solidFill>
                <a:srgbClr val="002060"/>
              </a:solidFill>
              <a:latin typeface="Segoe Print" pitchFamily="2" charset="0"/>
            </a:endParaRPr>
          </a:p>
          <a:p>
            <a:pPr>
              <a:defRPr/>
            </a:pPr>
            <a:r>
              <a:rPr lang="uk-UA" altLang="ru-RU" sz="2800" dirty="0" err="1" smtClean="0">
                <a:solidFill>
                  <a:srgbClr val="002060"/>
                </a:solidFill>
                <a:latin typeface="Segoe Print" pitchFamily="2" charset="0"/>
              </a:rPr>
              <a:t>фенілефіламін</a:t>
            </a:r>
            <a:endParaRPr lang="uk-UA" altLang="ru-RU" sz="2800" dirty="0">
              <a:solidFill>
                <a:srgbClr val="002060"/>
              </a:solidFill>
              <a:latin typeface="Segoe Print" pitchFamily="2" charset="0"/>
            </a:endParaRPr>
          </a:p>
          <a:p>
            <a:pPr>
              <a:defRPr/>
            </a:pPr>
            <a:r>
              <a:rPr lang="uk-UA" altLang="ru-RU" sz="2800" dirty="0" smtClean="0">
                <a:solidFill>
                  <a:srgbClr val="002060"/>
                </a:solidFill>
                <a:latin typeface="Segoe Print" pitchFamily="2" charset="0"/>
              </a:rPr>
              <a:t>теобромін</a:t>
            </a:r>
            <a:endParaRPr lang="uk-UA" altLang="ru-RU" sz="2800" dirty="0">
              <a:solidFill>
                <a:srgbClr val="002060"/>
              </a:solidFill>
              <a:latin typeface="Segoe Print" pitchFamily="2" charset="0"/>
            </a:endParaRPr>
          </a:p>
          <a:p>
            <a:pPr>
              <a:defRPr/>
            </a:pPr>
            <a:r>
              <a:rPr lang="uk-UA" altLang="ru-RU" sz="2800" dirty="0">
                <a:solidFill>
                  <a:srgbClr val="002060"/>
                </a:solidFill>
                <a:latin typeface="Segoe Print" pitchFamily="2" charset="0"/>
              </a:rPr>
              <a:t>цинк і </a:t>
            </a:r>
            <a:r>
              <a:rPr lang="uk-UA" altLang="ru-RU" sz="2800" dirty="0" smtClean="0">
                <a:solidFill>
                  <a:srgbClr val="002060"/>
                </a:solidFill>
                <a:latin typeface="Segoe Print" pitchFamily="2" charset="0"/>
              </a:rPr>
              <a:t>залізо</a:t>
            </a:r>
            <a:endParaRPr lang="uk-UA" altLang="ru-RU" sz="2800" dirty="0">
              <a:solidFill>
                <a:srgbClr val="002060"/>
              </a:solidFill>
              <a:latin typeface="Segoe Print" pitchFamily="2" charset="0"/>
            </a:endParaRPr>
          </a:p>
          <a:p>
            <a:pPr>
              <a:defRPr/>
            </a:pPr>
            <a:r>
              <a:rPr lang="uk-UA" altLang="ru-RU" sz="2800" dirty="0">
                <a:solidFill>
                  <a:srgbClr val="002060"/>
                </a:solidFill>
                <a:latin typeface="Segoe Print" pitchFamily="2" charset="0"/>
              </a:rPr>
              <a:t>пігмент </a:t>
            </a:r>
            <a:r>
              <a:rPr lang="uk-UA" altLang="ru-RU" sz="2800" dirty="0" smtClean="0">
                <a:solidFill>
                  <a:srgbClr val="002060"/>
                </a:solidFill>
                <a:latin typeface="Segoe Print" pitchFamily="2" charset="0"/>
              </a:rPr>
              <a:t>меланін</a:t>
            </a:r>
            <a:endParaRPr lang="uk-UA" altLang="ru-RU" sz="2800" dirty="0">
              <a:solidFill>
                <a:srgbClr val="002060"/>
              </a:solidFill>
              <a:latin typeface="Segoe Print" pitchFamily="2" charset="0"/>
            </a:endParaRPr>
          </a:p>
          <a:p>
            <a:pPr>
              <a:defRPr/>
            </a:pPr>
            <a:r>
              <a:rPr lang="uk-UA" altLang="ru-RU" sz="2800" dirty="0" err="1" smtClean="0">
                <a:solidFill>
                  <a:srgbClr val="002060"/>
                </a:solidFill>
                <a:latin typeface="Segoe Print" pitchFamily="2" charset="0"/>
              </a:rPr>
              <a:t>флаваноли</a:t>
            </a:r>
            <a:endParaRPr lang="uk-UA" altLang="ru-RU" sz="2800" dirty="0">
              <a:solidFill>
                <a:srgbClr val="002060"/>
              </a:solidFill>
              <a:latin typeface="Segoe Print" pitchFamily="2" charset="0"/>
            </a:endParaRPr>
          </a:p>
          <a:p>
            <a:pPr>
              <a:defRPr/>
            </a:pPr>
            <a:r>
              <a:rPr lang="uk-UA" altLang="ru-RU" sz="2800" dirty="0">
                <a:solidFill>
                  <a:srgbClr val="002060"/>
                </a:solidFill>
                <a:latin typeface="Segoe Print" pitchFamily="2" charset="0"/>
              </a:rPr>
              <a:t>білки і жирні </a:t>
            </a:r>
            <a:r>
              <a:rPr lang="uk-UA" altLang="ru-RU" sz="2800" dirty="0" smtClean="0">
                <a:solidFill>
                  <a:srgbClr val="002060"/>
                </a:solidFill>
                <a:latin typeface="Segoe Print" pitchFamily="2" charset="0"/>
              </a:rPr>
              <a:t>кислоти</a:t>
            </a:r>
            <a:endParaRPr lang="uk-UA" altLang="ru-RU" sz="2800" dirty="0">
              <a:solidFill>
                <a:srgbClr val="002060"/>
              </a:solidFill>
              <a:latin typeface="Segoe Print" pitchFamily="2" charset="0"/>
            </a:endParaRPr>
          </a:p>
          <a:p>
            <a:pPr>
              <a:defRPr/>
            </a:pPr>
            <a:r>
              <a:rPr lang="uk-UA" altLang="ru-RU" sz="2800" dirty="0">
                <a:solidFill>
                  <a:srgbClr val="002060"/>
                </a:solidFill>
                <a:latin typeface="Segoe Print" pitchFamily="2" charset="0"/>
              </a:rPr>
              <a:t>клітковина і </a:t>
            </a:r>
            <a:r>
              <a:rPr lang="uk-UA" altLang="ru-RU" sz="2800" dirty="0" smtClean="0">
                <a:solidFill>
                  <a:srgbClr val="002060"/>
                </a:solidFill>
                <a:latin typeface="Segoe Print" pitchFamily="2" charset="0"/>
              </a:rPr>
              <a:t>вітаміни</a:t>
            </a:r>
            <a:r>
              <a:rPr lang="uk-UA" altLang="ru-RU" sz="2800" dirty="0" smtClean="0">
                <a:solidFill>
                  <a:srgbClr val="002060"/>
                </a:solidFill>
                <a:latin typeface="Segoe Print" pitchFamily="2" charset="0"/>
              </a:rPr>
              <a:t> </a:t>
            </a:r>
            <a:endParaRPr lang="uk-UA" altLang="ru-RU" sz="28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4578" name="Picture 2" descr="Горячий шоколад: 7 самых вкусных рецептов для настроения"/>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62527" y="2865422"/>
            <a:ext cx="2548706" cy="25487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17692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8" name="Прямоугольник 7"/>
          <p:cNvSpPr/>
          <p:nvPr/>
        </p:nvSpPr>
        <p:spPr>
          <a:xfrm>
            <a:off x="307975" y="1577037"/>
            <a:ext cx="12192000" cy="1015663"/>
          </a:xfrm>
          <a:prstGeom prst="rect">
            <a:avLst/>
          </a:prstGeom>
        </p:spPr>
        <p:txBody>
          <a:bodyPr wrap="square">
            <a:spAutoFit/>
          </a:bodyPr>
          <a:lstStyle/>
          <a:p>
            <a:pPr algn="ctr" fontAlgn="auto">
              <a:spcBef>
                <a:spcPts val="0"/>
              </a:spcBef>
              <a:spcAft>
                <a:spcPts val="0"/>
              </a:spcAft>
              <a:defRPr/>
            </a:pPr>
            <a:r>
              <a:rPr lang="uk-UA" sz="6000" b="1" dirty="0" smtClean="0">
                <a:solidFill>
                  <a:schemeClr val="accent3">
                    <a:lumMod val="75000"/>
                  </a:schemeClr>
                </a:solidFill>
                <a:latin typeface="Segoe Script" pitchFamily="66" charset="0"/>
              </a:rPr>
              <a:t>Виробництво </a:t>
            </a:r>
            <a:r>
              <a:rPr lang="uk-UA" sz="6000" b="1" dirty="0" smtClean="0">
                <a:solidFill>
                  <a:schemeClr val="accent3">
                    <a:lumMod val="75000"/>
                  </a:schemeClr>
                </a:solidFill>
                <a:latin typeface="Segoe Script" pitchFamily="66" charset="0"/>
              </a:rPr>
              <a:t>какао</a:t>
            </a:r>
            <a:endParaRPr lang="ru-RU" sz="6000" b="1" dirty="0">
              <a:solidFill>
                <a:schemeClr val="accent3">
                  <a:lumMod val="75000"/>
                </a:schemeClr>
              </a:solidFill>
              <a:latin typeface="Segoe Script" pitchFamily="66" charset="0"/>
            </a:endParaRPr>
          </a:p>
        </p:txBody>
      </p:sp>
      <p:sp>
        <p:nvSpPr>
          <p:cNvPr id="9" name="Прямоугольник 1"/>
          <p:cNvSpPr>
            <a:spLocks noChangeArrowheads="1"/>
          </p:cNvSpPr>
          <p:nvPr/>
        </p:nvSpPr>
        <p:spPr bwMode="auto">
          <a:xfrm>
            <a:off x="855294" y="2837019"/>
            <a:ext cx="1073491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dirty="0">
                <a:solidFill>
                  <a:srgbClr val="002060"/>
                </a:solidFill>
                <a:latin typeface="Segoe Print" pitchFamily="2" charset="0"/>
              </a:rPr>
              <a:t>У </a:t>
            </a:r>
            <a:r>
              <a:rPr lang="ru-RU" altLang="ru-RU" sz="2600" dirty="0" err="1">
                <a:solidFill>
                  <a:srgbClr val="002060"/>
                </a:solidFill>
                <a:latin typeface="Segoe Print" pitchFamily="2" charset="0"/>
              </a:rPr>
              <a:t>світі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щороку</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вирощують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більш</a:t>
            </a:r>
            <a:r>
              <a:rPr lang="ru-RU" altLang="ru-RU" sz="2600" dirty="0">
                <a:solidFill>
                  <a:srgbClr val="002060"/>
                </a:solidFill>
                <a:latin typeface="Segoe Print" pitchFamily="2" charset="0"/>
              </a:rPr>
              <a:t> як 3 млн тонн какао. </a:t>
            </a:r>
            <a:r>
              <a:rPr lang="ru-RU" altLang="ru-RU" sz="2600" dirty="0" err="1">
                <a:solidFill>
                  <a:srgbClr val="002060"/>
                </a:solidFill>
                <a:latin typeface="Segoe Print" pitchFamily="2" charset="0"/>
              </a:rPr>
              <a:t>Світове</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виробництво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зросло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від</a:t>
            </a:r>
            <a:r>
              <a:rPr lang="ru-RU" altLang="ru-RU" sz="2600" dirty="0">
                <a:solidFill>
                  <a:srgbClr val="002060"/>
                </a:solidFill>
                <a:latin typeface="Segoe Print" pitchFamily="2" charset="0"/>
              </a:rPr>
              <a:t> 1 556 484 т в 1974 </a:t>
            </a:r>
            <a:r>
              <a:rPr lang="ru-RU" altLang="ru-RU" sz="2600" dirty="0" err="1">
                <a:solidFill>
                  <a:srgbClr val="002060"/>
                </a:solidFill>
                <a:latin typeface="Segoe Print" pitchFamily="2" charset="0"/>
              </a:rPr>
              <a:t>році</a:t>
            </a:r>
            <a:r>
              <a:rPr lang="ru-RU" altLang="ru-RU" sz="2600" dirty="0">
                <a:solidFill>
                  <a:srgbClr val="002060"/>
                </a:solidFill>
                <a:latin typeface="Segoe Print" pitchFamily="2" charset="0"/>
              </a:rPr>
              <a:t> до 3 607 052 т в 2004 </a:t>
            </a:r>
            <a:r>
              <a:rPr lang="ru-RU" altLang="ru-RU" sz="2600" dirty="0" err="1">
                <a:solidFill>
                  <a:srgbClr val="002060"/>
                </a:solidFill>
                <a:latin typeface="Segoe Print" pitchFamily="2" charset="0"/>
              </a:rPr>
              <a:t>році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тобто</a:t>
            </a:r>
            <a:r>
              <a:rPr lang="ru-RU" altLang="ru-RU" sz="2600" dirty="0">
                <a:solidFill>
                  <a:srgbClr val="002060"/>
                </a:solidFill>
                <a:latin typeface="Segoe Print" pitchFamily="2" charset="0"/>
              </a:rPr>
              <a:t> на 131 % за 30 </a:t>
            </a:r>
            <a:r>
              <a:rPr lang="ru-RU" altLang="ru-RU" sz="2600" dirty="0" err="1">
                <a:solidFill>
                  <a:srgbClr val="002060"/>
                </a:solidFill>
                <a:latin typeface="Segoe Print" pitchFamily="2" charset="0"/>
              </a:rPr>
              <a:t>років</a:t>
            </a:r>
            <a:r>
              <a:rPr lang="ru-RU" altLang="ru-RU" sz="2600" dirty="0">
                <a:solidFill>
                  <a:srgbClr val="002060"/>
                </a:solidFill>
                <a:latin typeface="Segoe Print" pitchFamily="2" charset="0"/>
              </a:rPr>
              <a:t>. </a:t>
            </a:r>
          </a:p>
          <a:p>
            <a:pPr algn="ctr">
              <a:defRPr/>
            </a:pPr>
            <a:endParaRPr lang="ru-RU" altLang="ru-RU" sz="2600" dirty="0" smtClean="0">
              <a:solidFill>
                <a:srgbClr val="002060"/>
              </a:solidFill>
              <a:latin typeface="Segoe Print" pitchFamily="2" charset="0"/>
            </a:endParaRPr>
          </a:p>
          <a:p>
            <a:pPr algn="ctr">
              <a:defRPr/>
            </a:pPr>
            <a:r>
              <a:rPr lang="ru-RU" altLang="ru-RU" sz="2600" dirty="0" err="1" smtClean="0">
                <a:solidFill>
                  <a:srgbClr val="002060"/>
                </a:solidFill>
                <a:latin typeface="Segoe Print" pitchFamily="2" charset="0"/>
              </a:rPr>
              <a:t>Нідерланди</a:t>
            </a:r>
            <a:r>
              <a:rPr lang="ru-RU" altLang="ru-RU" sz="2600" dirty="0" smtClean="0">
                <a:solidFill>
                  <a:srgbClr val="002060"/>
                </a:solidFill>
                <a:latin typeface="Segoe Print" pitchFamily="2" charset="0"/>
              </a:rPr>
              <a:t> </a:t>
            </a:r>
            <a:r>
              <a:rPr lang="ru-RU" altLang="ru-RU" sz="2600" dirty="0" err="1">
                <a:solidFill>
                  <a:srgbClr val="002060"/>
                </a:solidFill>
                <a:latin typeface="Segoe Print" pitchFamily="2" charset="0"/>
              </a:rPr>
              <a:t>лідирують</a:t>
            </a:r>
            <a:r>
              <a:rPr lang="ru-RU" altLang="ru-RU" sz="2600" dirty="0">
                <a:solidFill>
                  <a:srgbClr val="002060"/>
                </a:solidFill>
                <a:latin typeface="Segoe Print" pitchFamily="2" charset="0"/>
              </a:rPr>
              <a:t> за </a:t>
            </a:r>
            <a:r>
              <a:rPr lang="ru-RU" altLang="ru-RU" sz="2600" dirty="0" err="1">
                <a:solidFill>
                  <a:srgbClr val="002060"/>
                </a:solidFill>
                <a:latin typeface="Segoe Print" pitchFamily="2" charset="0"/>
              </a:rPr>
              <a:t>обсягами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обробки</a:t>
            </a:r>
            <a:r>
              <a:rPr lang="ru-RU" altLang="ru-RU" sz="2600" dirty="0">
                <a:solidFill>
                  <a:srgbClr val="002060"/>
                </a:solidFill>
                <a:latin typeface="Segoe Print" pitchFamily="2" charset="0"/>
              </a:rPr>
              <a:t> какао, за ними </a:t>
            </a:r>
            <a:r>
              <a:rPr lang="ru-RU" altLang="ru-RU" sz="2600" dirty="0" err="1">
                <a:solidFill>
                  <a:srgbClr val="002060"/>
                </a:solidFill>
                <a:latin typeface="Segoe Print" pitchFamily="2" charset="0"/>
              </a:rPr>
              <a:t>слідують</a:t>
            </a:r>
            <a:r>
              <a:rPr lang="ru-RU" altLang="ru-RU" sz="2600" dirty="0">
                <a:solidFill>
                  <a:srgbClr val="002060"/>
                </a:solidFill>
                <a:latin typeface="Segoe Print" pitchFamily="2" charset="0"/>
              </a:rPr>
              <a:t> США.</a:t>
            </a: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Tree>
    <p:extLst>
      <p:ext uri="{BB962C8B-B14F-4D97-AF65-F5344CB8AC3E}">
        <p14:creationId xmlns:p14="http://schemas.microsoft.com/office/powerpoint/2010/main" val="29864430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8" name="Прямоугольник 7"/>
          <p:cNvSpPr/>
          <p:nvPr/>
        </p:nvSpPr>
        <p:spPr>
          <a:xfrm>
            <a:off x="4333591" y="567296"/>
            <a:ext cx="5238939" cy="1015663"/>
          </a:xfrm>
          <a:prstGeom prst="rect">
            <a:avLst/>
          </a:prstGeom>
        </p:spPr>
        <p:txBody>
          <a:bodyPr wrap="square">
            <a:spAutoFit/>
          </a:bodyPr>
          <a:lstStyle/>
          <a:p>
            <a:pPr algn="ctr" fontAlgn="auto">
              <a:spcBef>
                <a:spcPts val="0"/>
              </a:spcBef>
              <a:spcAft>
                <a:spcPts val="0"/>
              </a:spcAft>
              <a:defRPr/>
            </a:pPr>
            <a:r>
              <a:rPr lang="uk-UA" sz="6000" b="1" dirty="0" smtClean="0">
                <a:solidFill>
                  <a:schemeClr val="accent3">
                    <a:lumMod val="75000"/>
                  </a:schemeClr>
                </a:solidFill>
                <a:latin typeface="Segoe Script" pitchFamily="66" charset="0"/>
              </a:rPr>
              <a:t>Види какао</a:t>
            </a:r>
            <a:endParaRPr lang="ru-RU" sz="6000" b="1" dirty="0">
              <a:solidFill>
                <a:schemeClr val="accent3">
                  <a:lumMod val="75000"/>
                </a:schemeClr>
              </a:solidFill>
              <a:latin typeface="Segoe Script" pitchFamily="66" charset="0"/>
            </a:endParaRPr>
          </a:p>
        </p:txBody>
      </p:sp>
      <p:sp>
        <p:nvSpPr>
          <p:cNvPr id="9" name="Прямоугольник 1"/>
          <p:cNvSpPr>
            <a:spLocks noChangeArrowheads="1"/>
          </p:cNvSpPr>
          <p:nvPr/>
        </p:nvSpPr>
        <p:spPr bwMode="auto">
          <a:xfrm>
            <a:off x="556529" y="1723444"/>
            <a:ext cx="10734910"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dirty="0" smtClean="0">
                <a:solidFill>
                  <a:srgbClr val="002060"/>
                </a:solidFill>
                <a:latin typeface="Segoe Print" pitchFamily="2" charset="0"/>
              </a:rPr>
              <a:t>Є три </a:t>
            </a:r>
            <a:r>
              <a:rPr lang="ru-RU" altLang="ru-RU" sz="2600" dirty="0" err="1">
                <a:solidFill>
                  <a:srgbClr val="002060"/>
                </a:solidFill>
                <a:latin typeface="Segoe Print" pitchFamily="2" charset="0"/>
              </a:rPr>
              <a:t>сорти</a:t>
            </a:r>
            <a:r>
              <a:rPr lang="ru-RU" altLang="ru-RU" sz="2600" dirty="0">
                <a:solidFill>
                  <a:srgbClr val="002060"/>
                </a:solidFill>
                <a:latin typeface="Segoe Print" pitchFamily="2" charset="0"/>
              </a:rPr>
              <a:t> какао: </a:t>
            </a:r>
            <a:r>
              <a:rPr lang="en-US" altLang="ru-RU" sz="2600" dirty="0" err="1">
                <a:solidFill>
                  <a:srgbClr val="002060"/>
                </a:solidFill>
                <a:latin typeface="Segoe Print" pitchFamily="2" charset="0"/>
              </a:rPr>
              <a:t>Forastero</a:t>
            </a:r>
            <a:r>
              <a:rPr lang="en-US" altLang="ru-RU" sz="2600" dirty="0">
                <a:solidFill>
                  <a:srgbClr val="002060"/>
                </a:solidFill>
                <a:latin typeface="Segoe Print" pitchFamily="2" charset="0"/>
              </a:rPr>
              <a:t>, </a:t>
            </a:r>
            <a:r>
              <a:rPr lang="en-US" altLang="ru-RU" sz="2600" dirty="0" err="1">
                <a:solidFill>
                  <a:srgbClr val="002060"/>
                </a:solidFill>
                <a:latin typeface="Segoe Print" pitchFamily="2" charset="0"/>
              </a:rPr>
              <a:t>Criollo</a:t>
            </a:r>
            <a:r>
              <a:rPr lang="en-US" altLang="ru-RU" sz="2600" dirty="0">
                <a:solidFill>
                  <a:srgbClr val="002060"/>
                </a:solidFill>
                <a:latin typeface="Segoe Print" pitchFamily="2" charset="0"/>
              </a:rPr>
              <a:t> </a:t>
            </a:r>
            <a:r>
              <a:rPr lang="ru-RU" altLang="ru-RU" sz="2600" dirty="0">
                <a:solidFill>
                  <a:srgbClr val="002060"/>
                </a:solidFill>
                <a:latin typeface="Segoe Print" pitchFamily="2" charset="0"/>
              </a:rPr>
              <a:t>і </a:t>
            </a:r>
            <a:r>
              <a:rPr lang="en-US" altLang="ru-RU" sz="2600" dirty="0" err="1">
                <a:solidFill>
                  <a:srgbClr val="002060"/>
                </a:solidFill>
                <a:latin typeface="Segoe Print" pitchFamily="2" charset="0"/>
              </a:rPr>
              <a:t>Trinitario</a:t>
            </a:r>
            <a:r>
              <a:rPr lang="en-US" altLang="ru-RU" sz="2600" dirty="0">
                <a:solidFill>
                  <a:srgbClr val="002060"/>
                </a:solidFill>
                <a:latin typeface="Segoe Print" pitchFamily="2" charset="0"/>
              </a:rPr>
              <a:t>. </a:t>
            </a:r>
            <a:endParaRPr lang="uk-UA" altLang="ru-RU" sz="2600" dirty="0" smtClean="0">
              <a:solidFill>
                <a:srgbClr val="002060"/>
              </a:solidFill>
              <a:latin typeface="Segoe Print" pitchFamily="2" charset="0"/>
            </a:endParaRPr>
          </a:p>
          <a:p>
            <a:pPr algn="ctr">
              <a:defRPr/>
            </a:pPr>
            <a:endParaRPr lang="ru-RU" altLang="ru-RU" sz="800" strike="sngStrike" dirty="0" smtClean="0">
              <a:solidFill>
                <a:srgbClr val="002060"/>
              </a:solidFill>
              <a:latin typeface="Segoe Print" pitchFamily="2" charset="0"/>
            </a:endParaRPr>
          </a:p>
          <a:p>
            <a:pPr algn="ctr">
              <a:defRPr/>
            </a:pPr>
            <a:r>
              <a:rPr lang="en-US" altLang="ru-RU" sz="2600" b="1" dirty="0" err="1" smtClean="0">
                <a:solidFill>
                  <a:srgbClr val="002060"/>
                </a:solidFill>
                <a:latin typeface="Segoe Print" pitchFamily="2" charset="0"/>
              </a:rPr>
              <a:t>Forastero</a:t>
            </a:r>
            <a:r>
              <a:rPr lang="uk-UA" altLang="ru-RU" sz="2600" dirty="0" smtClean="0">
                <a:solidFill>
                  <a:srgbClr val="002060"/>
                </a:solidFill>
                <a:latin typeface="Segoe Print" pitchFamily="2" charset="0"/>
              </a:rPr>
              <a:t> </a:t>
            </a:r>
            <a:r>
              <a:rPr lang="ru-RU" altLang="ru-RU" sz="2600" dirty="0" err="1" smtClean="0">
                <a:solidFill>
                  <a:srgbClr val="002060"/>
                </a:solidFill>
                <a:latin typeface="Segoe Print" pitchFamily="2" charset="0"/>
              </a:rPr>
              <a:t>охоплює</a:t>
            </a:r>
            <a:r>
              <a:rPr lang="ru-RU" altLang="ru-RU" sz="2600" dirty="0" smtClean="0">
                <a:solidFill>
                  <a:srgbClr val="002060"/>
                </a:solidFill>
                <a:latin typeface="Segoe Print" pitchFamily="2" charset="0"/>
              </a:rPr>
              <a:t> </a:t>
            </a:r>
            <a:r>
              <a:rPr lang="ru-RU" altLang="ru-RU" sz="2600" dirty="0">
                <a:solidFill>
                  <a:srgbClr val="002060"/>
                </a:solidFill>
                <a:latin typeface="Segoe Print" pitchFamily="2" charset="0"/>
              </a:rPr>
              <a:t>95 % </a:t>
            </a:r>
            <a:r>
              <a:rPr lang="ru-RU" altLang="ru-RU" sz="2600" dirty="0" err="1">
                <a:solidFill>
                  <a:srgbClr val="002060"/>
                </a:solidFill>
                <a:latin typeface="Segoe Print" pitchFamily="2" charset="0"/>
              </a:rPr>
              <a:t>світового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виробництва</a:t>
            </a:r>
            <a:r>
              <a:rPr lang="ru-RU" altLang="ru-RU" sz="2600" dirty="0">
                <a:solidFill>
                  <a:srgbClr val="002060"/>
                </a:solidFill>
                <a:latin typeface="Segoe Print" pitchFamily="2" charset="0"/>
              </a:rPr>
              <a:t> какао і </a:t>
            </a:r>
            <a:r>
              <a:rPr lang="ru-RU" altLang="ru-RU" sz="2600" dirty="0" err="1">
                <a:solidFill>
                  <a:srgbClr val="002060"/>
                </a:solidFill>
                <a:latin typeface="Segoe Print" pitchFamily="2" charset="0"/>
              </a:rPr>
              <a:t>найбільше</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використовується</a:t>
            </a:r>
            <a:r>
              <a:rPr lang="ru-RU" altLang="ru-RU" sz="2600" dirty="0">
                <a:solidFill>
                  <a:srgbClr val="002060"/>
                </a:solidFill>
                <a:latin typeface="Segoe Print" pitchFamily="2" charset="0"/>
              </a:rPr>
              <a:t>. </a:t>
            </a:r>
            <a:endParaRPr lang="ru-RU" altLang="ru-RU" sz="2600" dirty="0" smtClean="0">
              <a:solidFill>
                <a:srgbClr val="002060"/>
              </a:solidFill>
              <a:latin typeface="Segoe Print" pitchFamily="2" charset="0"/>
            </a:endParaRPr>
          </a:p>
          <a:p>
            <a:pPr algn="ctr">
              <a:defRPr/>
            </a:pPr>
            <a:endParaRPr lang="ru-RU" altLang="ru-RU" sz="800" dirty="0" smtClean="0">
              <a:solidFill>
                <a:srgbClr val="002060"/>
              </a:solidFill>
              <a:latin typeface="Segoe Print" pitchFamily="2" charset="0"/>
            </a:endParaRPr>
          </a:p>
          <a:p>
            <a:pPr algn="ctr">
              <a:defRPr/>
            </a:pPr>
            <a:r>
              <a:rPr lang="ru-RU" altLang="ru-RU" sz="2600" dirty="0" smtClean="0">
                <a:solidFill>
                  <a:srgbClr val="002060"/>
                </a:solidFill>
                <a:latin typeface="Segoe Print" pitchFamily="2" charset="0"/>
              </a:rPr>
              <a:t>Какао </a:t>
            </a:r>
            <a:r>
              <a:rPr lang="ru-RU" altLang="ru-RU" sz="2600" dirty="0" err="1">
                <a:solidFill>
                  <a:srgbClr val="002060"/>
                </a:solidFill>
                <a:latin typeface="Segoe Print" pitchFamily="2" charset="0"/>
              </a:rPr>
              <a:t>найвищої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якості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виробляють</a:t>
            </a:r>
            <a:r>
              <a:rPr lang="ru-RU" altLang="ru-RU" sz="2600" dirty="0">
                <a:solidFill>
                  <a:srgbClr val="002060"/>
                </a:solidFill>
                <a:latin typeface="Segoe Print" pitchFamily="2" charset="0"/>
              </a:rPr>
              <a:t> з сорту </a:t>
            </a:r>
            <a:r>
              <a:rPr lang="en-US" altLang="ru-RU" sz="2600" b="1" dirty="0" err="1">
                <a:solidFill>
                  <a:srgbClr val="002060"/>
                </a:solidFill>
                <a:latin typeface="Segoe Print" pitchFamily="2" charset="0"/>
              </a:rPr>
              <a:t>Criollo</a:t>
            </a:r>
            <a:r>
              <a:rPr lang="en-US" altLang="ru-RU" sz="2600" dirty="0">
                <a:solidFill>
                  <a:srgbClr val="002060"/>
                </a:solidFill>
                <a:latin typeface="Segoe Print" pitchFamily="2" charset="0"/>
              </a:rPr>
              <a:t>, </a:t>
            </a:r>
            <a:r>
              <a:rPr lang="ru-RU" altLang="ru-RU" sz="2600" dirty="0" err="1">
                <a:solidFill>
                  <a:srgbClr val="002060"/>
                </a:solidFill>
                <a:latin typeface="Segoe Print" pitchFamily="2" charset="0"/>
              </a:rPr>
              <a:t>його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вважають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делікатесом</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проте</a:t>
            </a:r>
            <a:r>
              <a:rPr lang="ru-RU" altLang="ru-RU" sz="2600" dirty="0">
                <a:solidFill>
                  <a:srgbClr val="002060"/>
                </a:solidFill>
                <a:latin typeface="Segoe Print" pitchFamily="2" charset="0"/>
              </a:rPr>
              <a:t> </a:t>
            </a:r>
            <a:r>
              <a:rPr lang="en-US" altLang="ru-RU" sz="2600" dirty="0" err="1">
                <a:solidFill>
                  <a:srgbClr val="002060"/>
                </a:solidFill>
                <a:latin typeface="Segoe Print" pitchFamily="2" charset="0"/>
              </a:rPr>
              <a:t>Criollo</a:t>
            </a:r>
            <a:r>
              <a:rPr lang="en-US" altLang="ru-RU" sz="2600" dirty="0">
                <a:solidFill>
                  <a:srgbClr val="002060"/>
                </a:solidFill>
                <a:latin typeface="Segoe Print" pitchFamily="2" charset="0"/>
              </a:rPr>
              <a:t> </a:t>
            </a:r>
            <a:r>
              <a:rPr lang="ru-RU" altLang="ru-RU" sz="2600" dirty="0" err="1">
                <a:solidFill>
                  <a:srgbClr val="002060"/>
                </a:solidFill>
                <a:latin typeface="Segoe Print" pitchFamily="2" charset="0"/>
              </a:rPr>
              <a:t>складніший</a:t>
            </a:r>
            <a:r>
              <a:rPr lang="ru-RU" altLang="ru-RU" sz="2600" dirty="0">
                <a:solidFill>
                  <a:srgbClr val="002060"/>
                </a:solidFill>
                <a:latin typeface="Segoe Print" pitchFamily="2" charset="0"/>
              </a:rPr>
              <a:t> для </a:t>
            </a:r>
            <a:r>
              <a:rPr lang="ru-RU" altLang="ru-RU" sz="2600" dirty="0" err="1">
                <a:solidFill>
                  <a:srgbClr val="002060"/>
                </a:solidFill>
                <a:latin typeface="Segoe Print" pitchFamily="2" charset="0"/>
              </a:rPr>
              <a:t>культивації</a:t>
            </a:r>
            <a:r>
              <a:rPr lang="ru-RU" altLang="ru-RU" sz="2600" dirty="0">
                <a:solidFill>
                  <a:srgbClr val="002060"/>
                </a:solidFill>
                <a:latin typeface="Segoe Print" pitchFamily="2" charset="0"/>
              </a:rPr>
              <a:t>, тому </a:t>
            </a:r>
            <a:r>
              <a:rPr lang="ru-RU" altLang="ru-RU" sz="2600" dirty="0" err="1">
                <a:solidFill>
                  <a:srgbClr val="002060"/>
                </a:solidFill>
                <a:latin typeface="Segoe Print" pitchFamily="2" charset="0"/>
              </a:rPr>
              <a:t>небагато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країн</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вирощують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його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більшість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виробництва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сконцентрована</a:t>
            </a:r>
            <a:r>
              <a:rPr lang="ru-RU" altLang="ru-RU" sz="2600" dirty="0">
                <a:solidFill>
                  <a:srgbClr val="002060"/>
                </a:solidFill>
                <a:latin typeface="Segoe Print" pitchFamily="2" charset="0"/>
              </a:rPr>
              <a:t> в </a:t>
            </a:r>
            <a:r>
              <a:rPr lang="ru-RU" altLang="ru-RU" sz="2600" dirty="0" err="1">
                <a:solidFill>
                  <a:srgbClr val="002060"/>
                </a:solidFill>
                <a:latin typeface="Segoe Print" pitchFamily="2" charset="0"/>
              </a:rPr>
              <a:t>Венесуелі</a:t>
            </a:r>
            <a:r>
              <a:rPr lang="ru-RU" altLang="ru-RU" sz="2600" dirty="0">
                <a:solidFill>
                  <a:srgbClr val="002060"/>
                </a:solidFill>
                <a:latin typeface="Segoe Print" pitchFamily="2" charset="0"/>
              </a:rPr>
              <a:t>. </a:t>
            </a:r>
            <a:endParaRPr lang="ru-RU" altLang="ru-RU" sz="2600" dirty="0" smtClean="0">
              <a:solidFill>
                <a:srgbClr val="002060"/>
              </a:solidFill>
              <a:latin typeface="Segoe Print" pitchFamily="2" charset="0"/>
            </a:endParaRPr>
          </a:p>
          <a:p>
            <a:pPr algn="ctr">
              <a:defRPr/>
            </a:pPr>
            <a:endParaRPr lang="ru-RU" altLang="ru-RU" sz="800" dirty="0">
              <a:solidFill>
                <a:srgbClr val="002060"/>
              </a:solidFill>
              <a:latin typeface="Segoe Print" pitchFamily="2" charset="0"/>
            </a:endParaRPr>
          </a:p>
          <a:p>
            <a:pPr algn="ctr">
              <a:defRPr/>
            </a:pPr>
            <a:r>
              <a:rPr lang="en-US" altLang="ru-RU" sz="2600" b="1" dirty="0" err="1" smtClean="0">
                <a:solidFill>
                  <a:srgbClr val="002060"/>
                </a:solidFill>
                <a:latin typeface="Segoe Print" pitchFamily="2" charset="0"/>
              </a:rPr>
              <a:t>Trinitario</a:t>
            </a:r>
            <a:r>
              <a:rPr lang="en-US" altLang="ru-RU" sz="2600" dirty="0" smtClean="0">
                <a:solidFill>
                  <a:srgbClr val="002060"/>
                </a:solidFill>
                <a:latin typeface="Segoe Print" pitchFamily="2" charset="0"/>
              </a:rPr>
              <a:t> </a:t>
            </a:r>
            <a:r>
              <a:rPr lang="en-US" altLang="ru-RU" sz="2600" dirty="0">
                <a:solidFill>
                  <a:srgbClr val="002060"/>
                </a:solidFill>
                <a:latin typeface="Segoe Print" pitchFamily="2" charset="0"/>
              </a:rPr>
              <a:t>— </a:t>
            </a:r>
            <a:r>
              <a:rPr lang="ru-RU" altLang="ru-RU" sz="2600" dirty="0" err="1">
                <a:solidFill>
                  <a:srgbClr val="002060"/>
                </a:solidFill>
                <a:latin typeface="Segoe Print" pitchFamily="2" charset="0"/>
              </a:rPr>
              <a:t>схрещенний</a:t>
            </a:r>
            <a:r>
              <a:rPr lang="ru-RU" altLang="ru-RU" sz="2600" dirty="0">
                <a:solidFill>
                  <a:srgbClr val="002060"/>
                </a:solidFill>
                <a:latin typeface="Segoe Print" pitchFamily="2" charset="0"/>
              </a:rPr>
              <a:t> сорт перших </a:t>
            </a:r>
            <a:r>
              <a:rPr lang="ru-RU" altLang="ru-RU" sz="2600" dirty="0" err="1">
                <a:solidFill>
                  <a:srgbClr val="002060"/>
                </a:solidFill>
                <a:latin typeface="Segoe Print" pitchFamily="2" charset="0"/>
              </a:rPr>
              <a:t>двох</a:t>
            </a:r>
            <a:r>
              <a:rPr lang="ru-RU" altLang="ru-RU" sz="2600" dirty="0">
                <a:solidFill>
                  <a:srgbClr val="002060"/>
                </a:solidFill>
                <a:latin typeface="Segoe Print" pitchFamily="2" charset="0"/>
              </a:rPr>
              <a:t>.</a:t>
            </a:r>
          </a:p>
          <a:p>
            <a:pPr algn="ctr">
              <a:defRPr/>
            </a:pPr>
            <a:endParaRPr lang="ru-RU" altLang="ru-RU" sz="2600" dirty="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Tree>
    <p:extLst>
      <p:ext uri="{BB962C8B-B14F-4D97-AF65-F5344CB8AC3E}">
        <p14:creationId xmlns:p14="http://schemas.microsoft.com/office/powerpoint/2010/main" val="34018608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9" name="Прямоугольник 1"/>
          <p:cNvSpPr>
            <a:spLocks noChangeArrowheads="1"/>
          </p:cNvSpPr>
          <p:nvPr/>
        </p:nvSpPr>
        <p:spPr bwMode="auto">
          <a:xfrm>
            <a:off x="728545" y="2655951"/>
            <a:ext cx="10734910"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dirty="0" err="1">
                <a:solidFill>
                  <a:srgbClr val="002060"/>
                </a:solidFill>
                <a:latin typeface="Segoe Print" pitchFamily="2" charset="0"/>
              </a:rPr>
              <a:t>Найпоширеніша</a:t>
            </a:r>
            <a:r>
              <a:rPr lang="ru-RU" altLang="ru-RU" sz="2600" dirty="0">
                <a:solidFill>
                  <a:srgbClr val="002060"/>
                </a:solidFill>
                <a:latin typeface="Segoe Print" pitchFamily="2" charset="0"/>
              </a:rPr>
              <a:t> форма </a:t>
            </a:r>
            <a:r>
              <a:rPr lang="ru-RU" altLang="ru-RU" sz="2600" dirty="0" err="1">
                <a:solidFill>
                  <a:srgbClr val="002060"/>
                </a:solidFill>
                <a:latin typeface="Segoe Print" pitchFamily="2" charset="0"/>
              </a:rPr>
              <a:t>використання</a:t>
            </a:r>
            <a:r>
              <a:rPr lang="ru-RU" altLang="ru-RU" sz="2600" dirty="0">
                <a:solidFill>
                  <a:srgbClr val="002060"/>
                </a:solidFill>
                <a:latin typeface="Segoe Print" pitchFamily="2" charset="0"/>
              </a:rPr>
              <a:t> какао — шоколад. Шоколад </a:t>
            </a:r>
            <a:r>
              <a:rPr lang="ru-RU" altLang="ru-RU" sz="2600" dirty="0" err="1">
                <a:solidFill>
                  <a:srgbClr val="002060"/>
                </a:solidFill>
                <a:latin typeface="Segoe Print" pitchFamily="2" charset="0"/>
              </a:rPr>
              <a:t>також</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виробляється</a:t>
            </a:r>
            <a:r>
              <a:rPr lang="ru-RU" altLang="ru-RU" sz="2600" dirty="0">
                <a:solidFill>
                  <a:srgbClr val="002060"/>
                </a:solidFill>
                <a:latin typeface="Segoe Print" pitchFamily="2" charset="0"/>
              </a:rPr>
              <a:t> у </a:t>
            </a:r>
            <a:r>
              <a:rPr lang="ru-RU" altLang="ru-RU" sz="2600" dirty="0" err="1">
                <a:solidFill>
                  <a:srgbClr val="002060"/>
                </a:solidFill>
                <a:latin typeface="Segoe Print" pitchFamily="2" charset="0"/>
              </a:rPr>
              <a:t>рідкому</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вигляді</a:t>
            </a:r>
            <a:r>
              <a:rPr lang="ru-RU" altLang="ru-RU" sz="2600" dirty="0">
                <a:solidFill>
                  <a:srgbClr val="002060"/>
                </a:solidFill>
                <a:latin typeface="Segoe Print" pitchFamily="2" charset="0"/>
              </a:rPr>
              <a:t> як </a:t>
            </a:r>
            <a:r>
              <a:rPr lang="ru-RU" altLang="ru-RU" sz="2600" dirty="0" err="1">
                <a:solidFill>
                  <a:srgbClr val="002060"/>
                </a:solidFill>
                <a:latin typeface="Segoe Print" pitchFamily="2" charset="0"/>
              </a:rPr>
              <a:t>шоколадний</a:t>
            </a:r>
            <a:r>
              <a:rPr lang="ru-RU" altLang="ru-RU" sz="2600" dirty="0">
                <a:solidFill>
                  <a:srgbClr val="002060"/>
                </a:solidFill>
                <a:latin typeface="Segoe Print" pitchFamily="2" charset="0"/>
              </a:rPr>
              <a:t> сироп, </a:t>
            </a:r>
            <a:r>
              <a:rPr lang="ru-RU" altLang="ru-RU" sz="2600" dirty="0" err="1">
                <a:solidFill>
                  <a:srgbClr val="002060"/>
                </a:solidFill>
                <a:latin typeface="Segoe Print" pitchFamily="2" charset="0"/>
              </a:rPr>
              <a:t>який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додають</a:t>
            </a:r>
            <a:r>
              <a:rPr lang="ru-RU" altLang="ru-RU" sz="2600" dirty="0">
                <a:solidFill>
                  <a:srgbClr val="002060"/>
                </a:solidFill>
                <a:latin typeface="Segoe Print" pitchFamily="2" charset="0"/>
              </a:rPr>
              <a:t> до </a:t>
            </a:r>
            <a:r>
              <a:rPr lang="ru-RU" altLang="ru-RU" sz="2600" dirty="0" err="1">
                <a:solidFill>
                  <a:srgbClr val="002060"/>
                </a:solidFill>
                <a:latin typeface="Segoe Print" pitchFamily="2" charset="0"/>
              </a:rPr>
              <a:t>морозива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або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використовують</a:t>
            </a:r>
            <a:r>
              <a:rPr lang="ru-RU" altLang="ru-RU" sz="2600" dirty="0">
                <a:solidFill>
                  <a:srgbClr val="002060"/>
                </a:solidFill>
                <a:latin typeface="Segoe Print" pitchFamily="2" charset="0"/>
              </a:rPr>
              <a:t> для </a:t>
            </a:r>
            <a:r>
              <a:rPr lang="ru-RU" altLang="ru-RU" sz="2600" dirty="0" err="1">
                <a:solidFill>
                  <a:srgbClr val="002060"/>
                </a:solidFill>
                <a:latin typeface="Segoe Print" pitchFamily="2" charset="0"/>
              </a:rPr>
              <a:t>виробництва</a:t>
            </a:r>
            <a:r>
              <a:rPr lang="ru-RU" altLang="ru-RU" sz="2600" dirty="0">
                <a:solidFill>
                  <a:srgbClr val="002060"/>
                </a:solidFill>
                <a:latin typeface="Segoe Print" pitchFamily="2" charset="0"/>
              </a:rPr>
              <a:t> шоколадного молока. </a:t>
            </a:r>
            <a:r>
              <a:rPr lang="ru-RU" altLang="ru-RU" sz="2600" dirty="0" err="1">
                <a:solidFill>
                  <a:srgbClr val="002060"/>
                </a:solidFill>
                <a:latin typeface="Segoe Print" pitchFamily="2" charset="0"/>
              </a:rPr>
              <a:t>Додаючи</a:t>
            </a:r>
            <a:r>
              <a:rPr lang="ru-RU" altLang="ru-RU" sz="2600" dirty="0">
                <a:solidFill>
                  <a:srgbClr val="002060"/>
                </a:solidFill>
                <a:latin typeface="Segoe Print" pitchFamily="2" charset="0"/>
              </a:rPr>
              <a:t> шоколад до </a:t>
            </a:r>
            <a:r>
              <a:rPr lang="ru-RU" altLang="ru-RU" sz="2600" dirty="0" err="1">
                <a:solidFill>
                  <a:srgbClr val="002060"/>
                </a:solidFill>
                <a:latin typeface="Segoe Print" pitchFamily="2" charset="0"/>
              </a:rPr>
              <a:t>гарячого</a:t>
            </a:r>
            <a:r>
              <a:rPr lang="ru-RU" altLang="ru-RU" sz="2600" dirty="0">
                <a:solidFill>
                  <a:srgbClr val="002060"/>
                </a:solidFill>
                <a:latin typeface="Segoe Print" pitchFamily="2" charset="0"/>
              </a:rPr>
              <a:t> молока </a:t>
            </a:r>
            <a:r>
              <a:rPr lang="ru-RU" altLang="ru-RU" sz="2600" dirty="0" err="1">
                <a:solidFill>
                  <a:srgbClr val="002060"/>
                </a:solidFill>
                <a:latin typeface="Segoe Print" pitchFamily="2" charset="0"/>
              </a:rPr>
              <a:t>або</a:t>
            </a:r>
            <a:r>
              <a:rPr lang="ru-RU" altLang="ru-RU" sz="2600" dirty="0">
                <a:solidFill>
                  <a:srgbClr val="002060"/>
                </a:solidFill>
                <a:latin typeface="Segoe Print" pitchFamily="2" charset="0"/>
              </a:rPr>
              <a:t> води, </a:t>
            </a:r>
            <a:r>
              <a:rPr lang="ru-RU" altLang="ru-RU" sz="2600" dirty="0" err="1">
                <a:solidFill>
                  <a:srgbClr val="002060"/>
                </a:solidFill>
                <a:latin typeface="Segoe Print" pitchFamily="2" charset="0"/>
              </a:rPr>
              <a:t>отримують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гарячий</a:t>
            </a:r>
            <a:r>
              <a:rPr lang="ru-RU" altLang="ru-RU" sz="2600" dirty="0">
                <a:solidFill>
                  <a:srgbClr val="002060"/>
                </a:solidFill>
                <a:latin typeface="Segoe Print" pitchFamily="2" charset="0"/>
              </a:rPr>
              <a:t> шоколад. </a:t>
            </a:r>
            <a:r>
              <a:rPr lang="ru-RU" altLang="ru-RU" sz="2600" dirty="0" err="1">
                <a:solidFill>
                  <a:srgbClr val="002060"/>
                </a:solidFill>
                <a:latin typeface="Segoe Print" pitchFamily="2" charset="0"/>
              </a:rPr>
              <a:t>Цей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напій</a:t>
            </a:r>
            <a:r>
              <a:rPr lang="ru-RU" altLang="ru-RU" sz="2600" dirty="0">
                <a:solidFill>
                  <a:srgbClr val="002060"/>
                </a:solidFill>
                <a:latin typeface="Segoe Print" pitchFamily="2" charset="0"/>
              </a:rPr>
              <a:t> не є аналогом какао з молоком.</a:t>
            </a: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6626" name="Picture 2" descr="Pichevik.in.ua | Какао тертое (Украина) 1 кг: продажа, цена в Днепре. какао  от &quot;Pischevik&quot; - 135824008"/>
          <p:cNvPicPr>
            <a:picLocks noChangeAspect="1" noChangeArrowheads="1"/>
          </p:cNvPicPr>
          <p:nvPr/>
        </p:nvPicPr>
        <p:blipFill rotWithShape="1">
          <a:blip r:embed="rId4">
            <a:extLst>
              <a:ext uri="{28A0092B-C50C-407E-A947-70E740481C1C}">
                <a14:useLocalDpi xmlns:a14="http://schemas.microsoft.com/office/drawing/2010/main" val="0"/>
              </a:ext>
            </a:extLst>
          </a:blip>
          <a:srcRect t="29164" r="10887"/>
          <a:stretch/>
        </p:blipFill>
        <p:spPr bwMode="auto">
          <a:xfrm>
            <a:off x="9261694" y="7937"/>
            <a:ext cx="2930305" cy="1744741"/>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Что можно приготовить из какао порошка 1023 рецепта - 1000.men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39249" y="5236494"/>
            <a:ext cx="2952750" cy="1552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0178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Рамка с различными видами шоколада, порошка, сливок и ..."/>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1" y="0"/>
            <a:ext cx="12192001" cy="681483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4" name="Прямоугольник 3"/>
          <p:cNvSpPr/>
          <p:nvPr/>
        </p:nvSpPr>
        <p:spPr>
          <a:xfrm>
            <a:off x="6975719" y="1525317"/>
            <a:ext cx="4107215" cy="2585323"/>
          </a:xfrm>
          <a:prstGeom prst="rect">
            <a:avLst/>
          </a:prstGeom>
        </p:spPr>
        <p:txBody>
          <a:bodyPr wrap="none">
            <a:spAutoFit/>
          </a:bodyPr>
          <a:lstStyle/>
          <a:p>
            <a:pPr algn="ctr"/>
            <a:r>
              <a:rPr lang="uk-UA" sz="5400" b="1" dirty="0" smtClean="0">
                <a:solidFill>
                  <a:schemeClr val="accent3">
                    <a:lumMod val="75000"/>
                  </a:schemeClr>
                </a:solidFill>
                <a:latin typeface="Segoe Script" pitchFamily="66" charset="0"/>
              </a:rPr>
              <a:t>Історія </a:t>
            </a:r>
            <a:endParaRPr lang="uk-UA" sz="5400" b="1" dirty="0" smtClean="0">
              <a:solidFill>
                <a:schemeClr val="accent3">
                  <a:lumMod val="75000"/>
                </a:schemeClr>
              </a:solidFill>
              <a:latin typeface="Segoe Script" pitchFamily="66" charset="0"/>
            </a:endParaRPr>
          </a:p>
          <a:p>
            <a:pPr algn="ctr"/>
            <a:r>
              <a:rPr lang="uk-UA" sz="5400" b="1" dirty="0">
                <a:solidFill>
                  <a:schemeClr val="accent3">
                    <a:lumMod val="75000"/>
                  </a:schemeClr>
                </a:solidFill>
                <a:latin typeface="Segoe Script" pitchFamily="66" charset="0"/>
              </a:rPr>
              <a:t>г</a:t>
            </a:r>
            <a:r>
              <a:rPr lang="uk-UA" sz="5400" b="1" dirty="0" smtClean="0">
                <a:solidFill>
                  <a:schemeClr val="accent3">
                    <a:lumMod val="75000"/>
                  </a:schemeClr>
                </a:solidFill>
                <a:latin typeface="Segoe Script" pitchFamily="66" charset="0"/>
              </a:rPr>
              <a:t>арячого </a:t>
            </a:r>
          </a:p>
          <a:p>
            <a:pPr algn="ctr"/>
            <a:r>
              <a:rPr lang="uk-UA" sz="5400" b="1" dirty="0" smtClean="0">
                <a:solidFill>
                  <a:schemeClr val="accent3">
                    <a:lumMod val="75000"/>
                  </a:schemeClr>
                </a:solidFill>
                <a:latin typeface="Segoe Script" pitchFamily="66" charset="0"/>
              </a:rPr>
              <a:t>шоколаду</a:t>
            </a:r>
            <a:endParaRPr lang="uk-UA" sz="5400" b="1" dirty="0" smtClean="0">
              <a:solidFill>
                <a:schemeClr val="accent3">
                  <a:lumMod val="75000"/>
                </a:schemeClr>
              </a:solidFill>
              <a:latin typeface="Segoe Script" pitchFamily="66" charset="0"/>
            </a:endParaRPr>
          </a:p>
        </p:txBody>
      </p:sp>
      <p:pic>
        <p:nvPicPr>
          <p:cNvPr id="19458" name="Picture 2" descr="Гарячий шоколад до сніданку: рецепт домашньої смакоти | Новин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2780" y="4110640"/>
            <a:ext cx="2747360" cy="2747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724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5" name="Прямоугольник 2"/>
          <p:cNvSpPr>
            <a:spLocks noChangeArrowheads="1"/>
          </p:cNvSpPr>
          <p:nvPr/>
        </p:nvSpPr>
        <p:spPr bwMode="auto">
          <a:xfrm>
            <a:off x="1149788" y="2782669"/>
            <a:ext cx="9033827"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ru-RU" altLang="ru-RU" sz="2600" dirty="0" err="1" smtClean="0">
                <a:solidFill>
                  <a:srgbClr val="002060"/>
                </a:solidFill>
                <a:latin typeface="Segoe Print" pitchFamily="2" charset="0"/>
              </a:rPr>
              <a:t>Історично</a:t>
            </a:r>
            <a:r>
              <a:rPr lang="ru-RU" altLang="ru-RU" sz="2600" dirty="0" smtClean="0">
                <a:solidFill>
                  <a:srgbClr val="002060"/>
                </a:solidFill>
                <a:latin typeface="Segoe Print" pitchFamily="2" charset="0"/>
              </a:rPr>
              <a:t> </a:t>
            </a:r>
            <a:r>
              <a:rPr lang="ru-RU" altLang="ru-RU" sz="2600" dirty="0" err="1">
                <a:solidFill>
                  <a:srgbClr val="002060"/>
                </a:solidFill>
                <a:latin typeface="Segoe Print" pitchFamily="2" charset="0"/>
              </a:rPr>
              <a:t>цінність</a:t>
            </a:r>
            <a:r>
              <a:rPr lang="ru-RU" altLang="ru-RU" sz="2600" dirty="0">
                <a:solidFill>
                  <a:srgbClr val="002060"/>
                </a:solidFill>
                <a:latin typeface="Segoe Print" pitchFamily="2" charset="0"/>
              </a:rPr>
              <a:t> какао </a:t>
            </a:r>
            <a:r>
              <a:rPr lang="ru-RU" altLang="ru-RU" sz="2600" dirty="0" err="1">
                <a:solidFill>
                  <a:srgbClr val="002060"/>
                </a:solidFill>
                <a:latin typeface="Segoe Print" pitchFamily="2" charset="0"/>
              </a:rPr>
              <a:t>була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дуже</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високою</a:t>
            </a:r>
            <a:r>
              <a:rPr lang="ru-RU" altLang="ru-RU" sz="2600" dirty="0">
                <a:solidFill>
                  <a:srgbClr val="002060"/>
                </a:solidFill>
                <a:latin typeface="Segoe Print" pitchFamily="2" charset="0"/>
              </a:rPr>
              <a:t>, народи </a:t>
            </a:r>
            <a:r>
              <a:rPr lang="ru-RU" altLang="ru-RU" sz="2600" dirty="0" err="1">
                <a:solidFill>
                  <a:srgbClr val="002060"/>
                </a:solidFill>
                <a:latin typeface="Segoe Print" pitchFamily="2" charset="0"/>
              </a:rPr>
              <a:t>доколумбівської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Месоамерики</a:t>
            </a:r>
            <a:r>
              <a:rPr lang="ru-RU" altLang="ru-RU" sz="2600" dirty="0">
                <a:solidFill>
                  <a:srgbClr val="002060"/>
                </a:solidFill>
                <a:latin typeface="Segoe Print" pitchFamily="2" charset="0"/>
              </a:rPr>
              <a:t> (мая, ацтеки) </a:t>
            </a:r>
            <a:r>
              <a:rPr lang="ru-RU" altLang="ru-RU" sz="2600" dirty="0" err="1">
                <a:solidFill>
                  <a:srgbClr val="002060"/>
                </a:solidFill>
                <a:latin typeface="Segoe Print" pitchFamily="2" charset="0"/>
              </a:rPr>
              <a:t>використовували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боби</a:t>
            </a:r>
            <a:r>
              <a:rPr lang="ru-RU" altLang="ru-RU" sz="2600" dirty="0">
                <a:solidFill>
                  <a:srgbClr val="002060"/>
                </a:solidFill>
                <a:latin typeface="Segoe Print" pitchFamily="2" charset="0"/>
              </a:rPr>
              <a:t> какао як валюту.</a:t>
            </a:r>
            <a:endParaRPr lang="uk-UA" altLang="ru-RU" sz="2600" dirty="0">
              <a:solidFill>
                <a:srgbClr val="002060"/>
              </a:solidFill>
              <a:latin typeface="Segoe Print" pitchFamily="2" charset="0"/>
            </a:endParaRPr>
          </a:p>
        </p:txBody>
      </p:sp>
      <p:pic>
        <p:nvPicPr>
          <p:cNvPr id="23554" name="Picture 2" descr="https://upload.wikimedia.org/wikipedia/commons/thumb/a/af/Theobroma_cacao2.jpg/170px-Theobroma_cacao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63343" y="4351715"/>
            <a:ext cx="3328657" cy="25062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6619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Рамка с различными видами шоколада, порошка, сливок и ..."/>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1" y="0"/>
            <a:ext cx="12192001" cy="681483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4" name="Прямоугольник 3"/>
          <p:cNvSpPr/>
          <p:nvPr/>
        </p:nvSpPr>
        <p:spPr>
          <a:xfrm>
            <a:off x="7265061" y="2249594"/>
            <a:ext cx="3528530" cy="2585323"/>
          </a:xfrm>
          <a:prstGeom prst="rect">
            <a:avLst/>
          </a:prstGeom>
        </p:spPr>
        <p:txBody>
          <a:bodyPr wrap="none">
            <a:spAutoFit/>
          </a:bodyPr>
          <a:lstStyle/>
          <a:p>
            <a:pPr algn="ctr"/>
            <a:r>
              <a:rPr lang="uk-UA" sz="5400" b="1" dirty="0" smtClean="0">
                <a:solidFill>
                  <a:schemeClr val="accent3">
                    <a:lumMod val="75000"/>
                  </a:schemeClr>
                </a:solidFill>
                <a:latin typeface="Segoe Script" pitchFamily="66" charset="0"/>
              </a:rPr>
              <a:t>Гіркий </a:t>
            </a:r>
          </a:p>
          <a:p>
            <a:pPr algn="ctr"/>
            <a:r>
              <a:rPr lang="uk-UA" sz="5400" b="1" dirty="0" smtClean="0">
                <a:solidFill>
                  <a:schemeClr val="accent3">
                    <a:lumMod val="75000"/>
                  </a:schemeClr>
                </a:solidFill>
                <a:latin typeface="Segoe Script" pitchFamily="66" charset="0"/>
              </a:rPr>
              <a:t>питний</a:t>
            </a:r>
          </a:p>
          <a:p>
            <a:pPr algn="ctr"/>
            <a:r>
              <a:rPr lang="uk-UA" sz="5400" b="1" dirty="0" smtClean="0">
                <a:solidFill>
                  <a:schemeClr val="accent3">
                    <a:lumMod val="75000"/>
                  </a:schemeClr>
                </a:solidFill>
                <a:latin typeface="Segoe Script" pitchFamily="66" charset="0"/>
              </a:rPr>
              <a:t>шоколад</a:t>
            </a:r>
            <a:endParaRPr lang="uk-UA" sz="5400" b="1" dirty="0" smtClean="0">
              <a:solidFill>
                <a:schemeClr val="accent3">
                  <a:lumMod val="75000"/>
                </a:schemeClr>
              </a:solidFill>
              <a:latin typeface="Segoe Script" pitchFamily="66" charset="0"/>
            </a:endParaRPr>
          </a:p>
        </p:txBody>
      </p:sp>
    </p:spTree>
    <p:extLst>
      <p:ext uri="{BB962C8B-B14F-4D97-AF65-F5344CB8AC3E}">
        <p14:creationId xmlns:p14="http://schemas.microsoft.com/office/powerpoint/2010/main" val="25678469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5" name="Прямоугольник 2"/>
          <p:cNvSpPr>
            <a:spLocks noChangeArrowheads="1"/>
          </p:cNvSpPr>
          <p:nvPr/>
        </p:nvSpPr>
        <p:spPr bwMode="auto">
          <a:xfrm>
            <a:off x="1768444" y="1454043"/>
            <a:ext cx="8655113" cy="4893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uk-UA" altLang="ru-RU" sz="2600" dirty="0">
                <a:solidFill>
                  <a:srgbClr val="002060"/>
                </a:solidFill>
                <a:latin typeface="Segoe Print" pitchFamily="2" charset="0"/>
              </a:rPr>
              <a:t>У тропічній Америці </a:t>
            </a:r>
            <a:r>
              <a:rPr lang="uk-UA" altLang="ru-RU" sz="2600" dirty="0" err="1">
                <a:solidFill>
                  <a:srgbClr val="002060"/>
                </a:solidFill>
                <a:latin typeface="Segoe Print" pitchFamily="2" charset="0"/>
              </a:rPr>
              <a:t>доколумбових</a:t>
            </a:r>
            <a:r>
              <a:rPr lang="uk-UA" altLang="ru-RU" sz="2600" dirty="0">
                <a:solidFill>
                  <a:srgbClr val="002060"/>
                </a:solidFill>
                <a:latin typeface="Segoe Print" pitchFamily="2" charset="0"/>
              </a:rPr>
              <a:t> часів з бобів какао виготовлялися холодні, часто не підсолоджені напої, які мали мало спільного з сучасними. Какао-боби розтирали в пасту разом із зернами маїсу та гострим перцем, потім цю пасту збивали разом із водою. Перед вживанням напій переливали з судини в посудину до появи піни, що високо цінувалася. Напій, що перебродив, не давали жінкам і дітям. Його пили лише чоловіки знатного походження, воїни, шамани та призначені для жертвоприношень люди.</a:t>
            </a:r>
            <a:endParaRPr lang="uk-UA" altLang="ru-RU" sz="2600" dirty="0">
              <a:solidFill>
                <a:srgbClr val="002060"/>
              </a:solidFill>
              <a:latin typeface="Segoe Print" pitchFamily="2" charset="0"/>
            </a:endParaRPr>
          </a:p>
        </p:txBody>
      </p:sp>
      <p:pic>
        <p:nvPicPr>
          <p:cNvPr id="20482" name="Picture 2" descr="https://upload.wikimedia.org/wikipedia/commons/thumb/5/56/Mayan_people_and_chocolate.jpg/165px-Mayan_people_and_chocolat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2991447"/>
            <a:ext cx="1562100" cy="1247775"/>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55575" y="4391427"/>
            <a:ext cx="6096000" cy="1169551"/>
          </a:xfrm>
          <a:prstGeom prst="rect">
            <a:avLst/>
          </a:prstGeom>
        </p:spPr>
        <p:txBody>
          <a:bodyPr>
            <a:spAutoFit/>
          </a:bodyPr>
          <a:lstStyle/>
          <a:p>
            <a:r>
              <a:rPr lang="ru-RU" sz="1400" dirty="0" err="1"/>
              <a:t>Жрець</a:t>
            </a:r>
            <a:r>
              <a:rPr lang="ru-RU" sz="1400" dirty="0"/>
              <a:t> майя </a:t>
            </a:r>
            <a:endParaRPr lang="ru-RU" sz="1400" dirty="0" smtClean="0"/>
          </a:p>
          <a:p>
            <a:r>
              <a:rPr lang="ru-RU" sz="1400" dirty="0" err="1" smtClean="0"/>
              <a:t>забороняє</a:t>
            </a:r>
            <a:r>
              <a:rPr lang="ru-RU" sz="1400" dirty="0" smtClean="0"/>
              <a:t> </a:t>
            </a:r>
          </a:p>
          <a:p>
            <a:r>
              <a:rPr lang="ru-RU" sz="1400" dirty="0" smtClean="0"/>
              <a:t>простолюдину </a:t>
            </a:r>
          </a:p>
          <a:p>
            <a:r>
              <a:rPr lang="ru-RU" sz="1400" dirty="0" err="1" smtClean="0"/>
              <a:t>торкатися</a:t>
            </a:r>
            <a:r>
              <a:rPr lang="ru-RU" sz="1400" dirty="0" smtClean="0"/>
              <a:t> </a:t>
            </a:r>
            <a:r>
              <a:rPr lang="ru-RU" sz="1400" dirty="0"/>
              <a:t>напою </a:t>
            </a:r>
            <a:endParaRPr lang="ru-RU" sz="1400" dirty="0" smtClean="0"/>
          </a:p>
          <a:p>
            <a:r>
              <a:rPr lang="ru-RU" sz="1400" dirty="0" smtClean="0"/>
              <a:t>з </a:t>
            </a:r>
            <a:r>
              <a:rPr lang="ru-RU" sz="1400" dirty="0"/>
              <a:t>какао</a:t>
            </a:r>
            <a:endParaRPr lang="uk-UA" sz="1400" dirty="0"/>
          </a:p>
        </p:txBody>
      </p:sp>
    </p:spTree>
    <p:extLst>
      <p:ext uri="{BB962C8B-B14F-4D97-AF65-F5344CB8AC3E}">
        <p14:creationId xmlns:p14="http://schemas.microsoft.com/office/powerpoint/2010/main" val="128485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5" name="Прямоугольник 2"/>
          <p:cNvSpPr>
            <a:spLocks noChangeArrowheads="1"/>
          </p:cNvSpPr>
          <p:nvPr/>
        </p:nvSpPr>
        <p:spPr bwMode="auto">
          <a:xfrm>
            <a:off x="1729211" y="1353131"/>
            <a:ext cx="9033827"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uk-UA" altLang="ru-RU" sz="2600" dirty="0">
                <a:solidFill>
                  <a:srgbClr val="002060"/>
                </a:solidFill>
                <a:latin typeface="Segoe Print" pitchFamily="2" charset="0"/>
              </a:rPr>
              <a:t>У 1519 році на узбережжі Мексики висадився іспанський генерал </a:t>
            </a:r>
            <a:r>
              <a:rPr lang="uk-UA" altLang="ru-RU" sz="2600" dirty="0" err="1">
                <a:solidFill>
                  <a:srgbClr val="002060"/>
                </a:solidFill>
                <a:latin typeface="Segoe Print" pitchFamily="2" charset="0"/>
              </a:rPr>
              <a:t>Ернан</a:t>
            </a:r>
            <a:r>
              <a:rPr lang="uk-UA" altLang="ru-RU" sz="2600" dirty="0">
                <a:solidFill>
                  <a:srgbClr val="002060"/>
                </a:solidFill>
                <a:latin typeface="Segoe Print" pitchFamily="2" charset="0"/>
              </a:rPr>
              <a:t> </a:t>
            </a:r>
            <a:r>
              <a:rPr lang="uk-UA" altLang="ru-RU" sz="2600" dirty="0" err="1">
                <a:solidFill>
                  <a:srgbClr val="002060"/>
                </a:solidFill>
                <a:latin typeface="Segoe Print" pitchFamily="2" charset="0"/>
              </a:rPr>
              <a:t>Кортес</a:t>
            </a:r>
            <a:r>
              <a:rPr lang="uk-UA" altLang="ru-RU" sz="2600" dirty="0">
                <a:solidFill>
                  <a:srgbClr val="002060"/>
                </a:solidFill>
                <a:latin typeface="Segoe Print" pitchFamily="2" charset="0"/>
              </a:rPr>
              <a:t>. На прийомі, влаштованому на честь гостей, вождь ацтеків </a:t>
            </a:r>
            <a:r>
              <a:rPr lang="uk-UA" altLang="ru-RU" sz="2600" dirty="0" err="1">
                <a:solidFill>
                  <a:srgbClr val="002060"/>
                </a:solidFill>
                <a:latin typeface="Segoe Print" pitchFamily="2" charset="0"/>
              </a:rPr>
              <a:t>Монтесума</a:t>
            </a:r>
            <a:r>
              <a:rPr lang="uk-UA" altLang="ru-RU" sz="2600" dirty="0">
                <a:solidFill>
                  <a:srgbClr val="002060"/>
                </a:solidFill>
                <a:latin typeface="Segoe Print" pitchFamily="2" charset="0"/>
              </a:rPr>
              <a:t> </a:t>
            </a:r>
            <a:r>
              <a:rPr lang="en-US" altLang="ru-RU" sz="2600" dirty="0">
                <a:solidFill>
                  <a:srgbClr val="002060"/>
                </a:solidFill>
                <a:latin typeface="Segoe Print" pitchFamily="2" charset="0"/>
              </a:rPr>
              <a:t>II </a:t>
            </a:r>
            <a:r>
              <a:rPr lang="uk-UA" altLang="ru-RU" sz="2600" dirty="0">
                <a:solidFill>
                  <a:srgbClr val="002060"/>
                </a:solidFill>
                <a:latin typeface="Segoe Print" pitchFamily="2" charset="0"/>
              </a:rPr>
              <a:t>пригощав іспанців збитим густим напоєм з какао-бобів з ваніллю, пекучим перцем і спеціями, який подавали в чашах з чистого золота. Цей напій ацтеки називали «</a:t>
            </a:r>
            <a:r>
              <a:rPr lang="uk-UA" altLang="ru-RU" sz="2600" dirty="0" err="1">
                <a:solidFill>
                  <a:srgbClr val="002060"/>
                </a:solidFill>
                <a:latin typeface="Segoe Print" pitchFamily="2" charset="0"/>
              </a:rPr>
              <a:t>шоколатль</a:t>
            </a:r>
            <a:r>
              <a:rPr lang="uk-UA" altLang="ru-RU" sz="2600" dirty="0">
                <a:solidFill>
                  <a:srgbClr val="002060"/>
                </a:solidFill>
                <a:latin typeface="Segoe Print" pitchFamily="2" charset="0"/>
              </a:rPr>
              <a:t>» (гірка вода). Від цього (ніде не зафіксованого) ацтекського </a:t>
            </a:r>
            <a:r>
              <a:rPr lang="en-US" altLang="ru-RU" sz="2600" dirty="0">
                <a:solidFill>
                  <a:srgbClr val="002060"/>
                </a:solidFill>
                <a:latin typeface="Segoe Print" pitchFamily="2" charset="0"/>
              </a:rPr>
              <a:t>x </a:t>
            </a:r>
            <a:r>
              <a:rPr lang="en-US" altLang="ru-RU" sz="2600" dirty="0" err="1">
                <a:solidFill>
                  <a:srgbClr val="002060"/>
                </a:solidFill>
                <a:latin typeface="Segoe Print" pitchFamily="2" charset="0"/>
              </a:rPr>
              <a:t>ocolatl</a:t>
            </a:r>
            <a:r>
              <a:rPr lang="en-US" altLang="ru-RU" sz="2600" dirty="0">
                <a:solidFill>
                  <a:srgbClr val="002060"/>
                </a:solidFill>
                <a:latin typeface="Segoe Print" pitchFamily="2" charset="0"/>
              </a:rPr>
              <a:t> </a:t>
            </a:r>
            <a:r>
              <a:rPr lang="uk-UA" altLang="ru-RU" sz="2600" dirty="0">
                <a:solidFill>
                  <a:srgbClr val="002060"/>
                </a:solidFill>
                <a:latin typeface="Segoe Print" pitchFamily="2" charset="0"/>
              </a:rPr>
              <a:t>і походить слово </a:t>
            </a:r>
            <a:r>
              <a:rPr lang="en-US" altLang="ru-RU" sz="2600" dirty="0">
                <a:solidFill>
                  <a:srgbClr val="002060"/>
                </a:solidFill>
                <a:latin typeface="Segoe Print" pitchFamily="2" charset="0"/>
              </a:rPr>
              <a:t>chocolate — «</a:t>
            </a:r>
            <a:r>
              <a:rPr lang="uk-UA" altLang="ru-RU" sz="2600" dirty="0">
                <a:solidFill>
                  <a:srgbClr val="002060"/>
                </a:solidFill>
                <a:latin typeface="Segoe Print" pitchFamily="2" charset="0"/>
              </a:rPr>
              <a:t>шоколад». </a:t>
            </a:r>
            <a:r>
              <a:rPr lang="uk-UA" altLang="ru-RU" sz="2600" dirty="0" err="1">
                <a:solidFill>
                  <a:srgbClr val="002060"/>
                </a:solidFill>
                <a:latin typeface="Segoe Print" pitchFamily="2" charset="0"/>
              </a:rPr>
              <a:t>Шоколатль</a:t>
            </a:r>
            <a:r>
              <a:rPr lang="uk-UA" altLang="ru-RU" sz="2600" dirty="0">
                <a:solidFill>
                  <a:srgbClr val="002060"/>
                </a:solidFill>
                <a:latin typeface="Segoe Print" pitchFamily="2" charset="0"/>
              </a:rPr>
              <a:t> індіанці пили холодним</a:t>
            </a:r>
            <a:r>
              <a:rPr lang="uk-UA" altLang="ru-RU" sz="2600" dirty="0" smtClean="0">
                <a:solidFill>
                  <a:srgbClr val="002060"/>
                </a:solidFill>
                <a:latin typeface="Segoe Print" pitchFamily="2" charset="0"/>
              </a:rPr>
              <a:t>.</a:t>
            </a:r>
            <a:endParaRPr lang="uk-UA" altLang="ru-RU" sz="2600" dirty="0">
              <a:solidFill>
                <a:srgbClr val="002060"/>
              </a:solidFill>
              <a:latin typeface="Segoe Print" pitchFamily="2" charset="0"/>
            </a:endParaRPr>
          </a:p>
        </p:txBody>
      </p:sp>
      <p:pic>
        <p:nvPicPr>
          <p:cNvPr id="18434" name="Picture 2" descr="https://tordo.com.ua/image/catalog/blogi/shokolad%20gar/0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5174634"/>
            <a:ext cx="2571809" cy="16833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0145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5" name="Прямоугольник 2"/>
          <p:cNvSpPr>
            <a:spLocks noChangeArrowheads="1"/>
          </p:cNvSpPr>
          <p:nvPr/>
        </p:nvSpPr>
        <p:spPr bwMode="auto">
          <a:xfrm>
            <a:off x="962686" y="2260920"/>
            <a:ext cx="10266630"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uk-UA" altLang="ru-RU" sz="2600" dirty="0">
                <a:solidFill>
                  <a:srgbClr val="002060"/>
                </a:solidFill>
                <a:latin typeface="Segoe Print" pitchFamily="2" charset="0"/>
              </a:rPr>
              <a:t>У 1527 році </a:t>
            </a:r>
            <a:r>
              <a:rPr lang="uk-UA" altLang="ru-RU" sz="2600" dirty="0" err="1">
                <a:solidFill>
                  <a:srgbClr val="002060"/>
                </a:solidFill>
                <a:latin typeface="Segoe Print" pitchFamily="2" charset="0"/>
              </a:rPr>
              <a:t>Кортес</a:t>
            </a:r>
            <a:r>
              <a:rPr lang="uk-UA" altLang="ru-RU" sz="2600" dirty="0">
                <a:solidFill>
                  <a:srgbClr val="002060"/>
                </a:solidFill>
                <a:latin typeface="Segoe Print" pitchFamily="2" charset="0"/>
              </a:rPr>
              <a:t>, що повернувся на батьківщину, привіз із собою не тільки боби какао, а й спосіб приготування </a:t>
            </a:r>
            <a:r>
              <a:rPr lang="uk-UA" altLang="ru-RU" sz="2600" dirty="0" err="1">
                <a:solidFill>
                  <a:srgbClr val="002060"/>
                </a:solidFill>
                <a:latin typeface="Segoe Print" pitchFamily="2" charset="0"/>
              </a:rPr>
              <a:t>чоколатля</a:t>
            </a:r>
            <a:r>
              <a:rPr lang="uk-UA" altLang="ru-RU" sz="2600" dirty="0">
                <a:solidFill>
                  <a:srgbClr val="002060"/>
                </a:solidFill>
                <a:latin typeface="Segoe Print" pitchFamily="2" charset="0"/>
              </a:rPr>
              <a:t>. В Іспанії напій гідно оцінили. Почалися регулярні поставки какао з Нової Іспанії . Приготуванням напою займалися не тільки благородні ідальго, а й </a:t>
            </a:r>
            <a:r>
              <a:rPr lang="uk-UA" altLang="ru-RU" sz="2600" dirty="0" err="1">
                <a:solidFill>
                  <a:srgbClr val="002060"/>
                </a:solidFill>
                <a:latin typeface="Segoe Print" pitchFamily="2" charset="0"/>
              </a:rPr>
              <a:t>монахи-</a:t>
            </a:r>
            <a:r>
              <a:rPr lang="uk-UA" altLang="ru-RU" sz="2600" dirty="0">
                <a:solidFill>
                  <a:srgbClr val="002060"/>
                </a:solidFill>
                <a:latin typeface="Segoe Print" pitchFamily="2" charset="0"/>
              </a:rPr>
              <a:t> єзуїти. </a:t>
            </a:r>
            <a:endParaRPr lang="uk-UA" altLang="ru-RU" sz="2600" dirty="0">
              <a:solidFill>
                <a:srgbClr val="002060"/>
              </a:solidFill>
              <a:latin typeface="Segoe Print" pitchFamily="2" charset="0"/>
            </a:endParaRPr>
          </a:p>
        </p:txBody>
      </p:sp>
      <p:pic>
        <p:nvPicPr>
          <p:cNvPr id="15362" name="Picture 2" descr="https://tordo.com.ua/image/catalog/blogi/shokolad%20gar/0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4700970"/>
            <a:ext cx="3295460" cy="21570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25493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9" name="Прямоугольник 2"/>
          <p:cNvSpPr>
            <a:spLocks noChangeArrowheads="1"/>
          </p:cNvSpPr>
          <p:nvPr/>
        </p:nvSpPr>
        <p:spPr bwMode="auto">
          <a:xfrm>
            <a:off x="1240325" y="1648804"/>
            <a:ext cx="1026663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uk-UA" altLang="ru-RU" sz="2600" dirty="0" smtClean="0">
                <a:solidFill>
                  <a:srgbClr val="002060"/>
                </a:solidFill>
                <a:latin typeface="Segoe Print" pitchFamily="2" charset="0"/>
              </a:rPr>
              <a:t>Поступово </a:t>
            </a:r>
            <a:r>
              <a:rPr lang="uk-UA" altLang="ru-RU" sz="2600" dirty="0">
                <a:solidFill>
                  <a:srgbClr val="002060"/>
                </a:solidFill>
                <a:latin typeface="Segoe Print" pitchFamily="2" charset="0"/>
              </a:rPr>
              <a:t>вони стали додавати до тертих какао-бобів мед (замінював на той час цукор), прибрали з рецептури перець </a:t>
            </a:r>
            <a:r>
              <a:rPr lang="uk-UA" altLang="ru-RU" sz="2600" dirty="0" err="1">
                <a:solidFill>
                  <a:srgbClr val="002060"/>
                </a:solidFill>
                <a:latin typeface="Segoe Print" pitchFamily="2" charset="0"/>
              </a:rPr>
              <a:t>чилі</a:t>
            </a:r>
            <a:r>
              <a:rPr lang="uk-UA" altLang="ru-RU" sz="2600" dirty="0">
                <a:solidFill>
                  <a:srgbClr val="002060"/>
                </a:solidFill>
                <a:latin typeface="Segoe Print" pitchFamily="2" charset="0"/>
              </a:rPr>
              <a:t>, а потім для приємного запаху стали додавати ваніль. Деякі гурмани віддавали перевагу шоколаду з розмеленими лісовими горіхами і флердоранжем, а черниці мексиканського міста </a:t>
            </a:r>
            <a:r>
              <a:rPr lang="uk-UA" altLang="ru-RU" sz="2600" dirty="0" err="1">
                <a:solidFill>
                  <a:srgbClr val="002060"/>
                </a:solidFill>
                <a:latin typeface="Segoe Print" pitchFamily="2" charset="0"/>
              </a:rPr>
              <a:t>Оахака</a:t>
            </a:r>
            <a:r>
              <a:rPr lang="uk-UA" altLang="ru-RU" sz="2600" dirty="0">
                <a:solidFill>
                  <a:srgbClr val="002060"/>
                </a:solidFill>
                <a:latin typeface="Segoe Print" pitchFamily="2" charset="0"/>
              </a:rPr>
              <a:t> розробили оригінальний рецепт шоколаду з анісом і </a:t>
            </a:r>
            <a:r>
              <a:rPr lang="uk-UA" altLang="ru-RU" sz="2600" dirty="0" smtClean="0">
                <a:solidFill>
                  <a:srgbClr val="002060"/>
                </a:solidFill>
                <a:latin typeface="Segoe Print" pitchFamily="2" charset="0"/>
              </a:rPr>
              <a:t>корицею. </a:t>
            </a:r>
            <a:r>
              <a:rPr lang="uk-UA" altLang="ru-RU" sz="2600" dirty="0">
                <a:solidFill>
                  <a:srgbClr val="002060"/>
                </a:solidFill>
                <a:latin typeface="Segoe Print" pitchFamily="2" charset="0"/>
              </a:rPr>
              <a:t>Для кращої розчинності іспанці напій нагрівали, і виявилося, що у гарячому вигляді він смачніший.</a:t>
            </a:r>
            <a:endParaRPr lang="uk-UA" altLang="ru-RU" sz="2600" dirty="0">
              <a:solidFill>
                <a:srgbClr val="002060"/>
              </a:solidFill>
              <a:latin typeface="Segoe Print" pitchFamily="2" charset="0"/>
            </a:endParaRPr>
          </a:p>
        </p:txBody>
      </p:sp>
    </p:spTree>
    <p:extLst>
      <p:ext uri="{BB962C8B-B14F-4D97-AF65-F5344CB8AC3E}">
        <p14:creationId xmlns:p14="http://schemas.microsoft.com/office/powerpoint/2010/main" val="662632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Рамка с различными видами шоколада, порошка, сливок и ..."/>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1" y="0"/>
            <a:ext cx="12192001" cy="681483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4" name="Прямоугольник 3"/>
          <p:cNvSpPr/>
          <p:nvPr/>
        </p:nvSpPr>
        <p:spPr>
          <a:xfrm>
            <a:off x="6884348" y="2249594"/>
            <a:ext cx="4289957" cy="2585323"/>
          </a:xfrm>
          <a:prstGeom prst="rect">
            <a:avLst/>
          </a:prstGeom>
        </p:spPr>
        <p:txBody>
          <a:bodyPr wrap="none">
            <a:spAutoFit/>
          </a:bodyPr>
          <a:lstStyle/>
          <a:p>
            <a:pPr algn="ctr"/>
            <a:r>
              <a:rPr lang="uk-UA" sz="5400" b="1" dirty="0" smtClean="0">
                <a:solidFill>
                  <a:schemeClr val="accent3">
                    <a:lumMod val="75000"/>
                  </a:schemeClr>
                </a:solidFill>
                <a:latin typeface="Segoe Script" pitchFamily="66" charset="0"/>
              </a:rPr>
              <a:t>Солодк</a:t>
            </a:r>
            <a:r>
              <a:rPr lang="uk-UA" sz="5400" b="1" dirty="0" smtClean="0">
                <a:solidFill>
                  <a:schemeClr val="accent3">
                    <a:lumMod val="75000"/>
                  </a:schemeClr>
                </a:solidFill>
                <a:latin typeface="Segoe Script" pitchFamily="66" charset="0"/>
              </a:rPr>
              <a:t>ий </a:t>
            </a:r>
          </a:p>
          <a:p>
            <a:pPr algn="ctr"/>
            <a:r>
              <a:rPr lang="uk-UA" sz="5400" b="1" dirty="0" smtClean="0">
                <a:solidFill>
                  <a:schemeClr val="accent3">
                    <a:lumMod val="75000"/>
                  </a:schemeClr>
                </a:solidFill>
                <a:latin typeface="Segoe Script" pitchFamily="66" charset="0"/>
              </a:rPr>
              <a:t>питний</a:t>
            </a:r>
          </a:p>
          <a:p>
            <a:pPr algn="ctr"/>
            <a:r>
              <a:rPr lang="uk-UA" sz="5400" b="1" dirty="0" smtClean="0">
                <a:solidFill>
                  <a:schemeClr val="accent3">
                    <a:lumMod val="75000"/>
                  </a:schemeClr>
                </a:solidFill>
                <a:latin typeface="Segoe Script" pitchFamily="66" charset="0"/>
              </a:rPr>
              <a:t>шоколад</a:t>
            </a:r>
            <a:endParaRPr lang="uk-UA" sz="5400" b="1" dirty="0" smtClean="0">
              <a:solidFill>
                <a:schemeClr val="accent3">
                  <a:lumMod val="75000"/>
                </a:schemeClr>
              </a:solidFill>
              <a:latin typeface="Segoe Script" pitchFamily="66" charset="0"/>
            </a:endParaRPr>
          </a:p>
        </p:txBody>
      </p:sp>
    </p:spTree>
    <p:extLst>
      <p:ext uri="{BB962C8B-B14F-4D97-AF65-F5344CB8AC3E}">
        <p14:creationId xmlns:p14="http://schemas.microsoft.com/office/powerpoint/2010/main" val="40932058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5" name="Прямоугольник 2"/>
          <p:cNvSpPr>
            <a:spLocks noChangeArrowheads="1"/>
          </p:cNvSpPr>
          <p:nvPr/>
        </p:nvSpPr>
        <p:spPr bwMode="auto">
          <a:xfrm>
            <a:off x="407405" y="1755863"/>
            <a:ext cx="11534115" cy="3939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uk-UA" altLang="ru-RU" sz="2500" dirty="0">
                <a:solidFill>
                  <a:srgbClr val="002060"/>
                </a:solidFill>
                <a:latin typeface="Segoe Print" pitchFamily="2" charset="0"/>
              </a:rPr>
              <a:t>Хоча савойський герцог Еммануїл </a:t>
            </a:r>
            <a:r>
              <a:rPr lang="uk-UA" altLang="ru-RU" sz="2500" dirty="0" err="1">
                <a:solidFill>
                  <a:srgbClr val="002060"/>
                </a:solidFill>
                <a:latin typeface="Segoe Print" pitchFamily="2" charset="0"/>
              </a:rPr>
              <a:t>Філіберт</a:t>
            </a:r>
            <a:r>
              <a:rPr lang="uk-UA" altLang="ru-RU" sz="2500" dirty="0">
                <a:solidFill>
                  <a:srgbClr val="002060"/>
                </a:solidFill>
                <a:latin typeface="Segoe Print" pitchFamily="2" charset="0"/>
              </a:rPr>
              <a:t> ще в 1557 році дивував своїх придворних екзотичним напоєм, широку популярність в Італії він отримав лише через півстоліття. В 1606 флорентієць </a:t>
            </a:r>
            <a:r>
              <a:rPr lang="uk-UA" altLang="ru-RU" sz="2500" dirty="0" err="1">
                <a:solidFill>
                  <a:srgbClr val="002060"/>
                </a:solidFill>
                <a:latin typeface="Segoe Print" pitchFamily="2" charset="0"/>
              </a:rPr>
              <a:t>Франческо</a:t>
            </a:r>
            <a:r>
              <a:rPr lang="uk-UA" altLang="ru-RU" sz="2500" dirty="0">
                <a:solidFill>
                  <a:srgbClr val="002060"/>
                </a:solidFill>
                <a:latin typeface="Segoe Print" pitchFamily="2" charset="0"/>
              </a:rPr>
              <a:t> </a:t>
            </a:r>
            <a:r>
              <a:rPr lang="uk-UA" altLang="ru-RU" sz="2500" dirty="0" err="1">
                <a:solidFill>
                  <a:srgbClr val="002060"/>
                </a:solidFill>
                <a:latin typeface="Segoe Print" pitchFamily="2" charset="0"/>
              </a:rPr>
              <a:t>Карлетті</a:t>
            </a:r>
            <a:r>
              <a:rPr lang="uk-UA" altLang="ru-RU" sz="2500" dirty="0">
                <a:solidFill>
                  <a:srgbClr val="002060"/>
                </a:solidFill>
                <a:latin typeface="Segoe Print" pitchFamily="2" charset="0"/>
              </a:rPr>
              <a:t> в описі своєї навколосвітньої подорожі опублікував рецепт цього солодкого і дуже густого напою. Італійці високо оцінили споживчі властивості продукту та першими налагодили масове шоколадне виробництво, заповнивши вільну нішу гарячого тонізуючого напою. Кави тоді в Європі практично не знали, а чай, що привозився з Китаю, вважався східною дивиною, навіть ще дорожчою, ніж какао.</a:t>
            </a:r>
            <a:endParaRPr lang="uk-UA" altLang="ru-RU" sz="2500" dirty="0">
              <a:solidFill>
                <a:srgbClr val="002060"/>
              </a:solidFill>
              <a:latin typeface="Segoe Print" pitchFamily="2" charset="0"/>
            </a:endParaRPr>
          </a:p>
        </p:txBody>
      </p:sp>
    </p:spTree>
    <p:extLst>
      <p:ext uri="{BB962C8B-B14F-4D97-AF65-F5344CB8AC3E}">
        <p14:creationId xmlns:p14="http://schemas.microsoft.com/office/powerpoint/2010/main" val="3013170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5" name="Прямоугольник 2"/>
          <p:cNvSpPr>
            <a:spLocks noChangeArrowheads="1"/>
          </p:cNvSpPr>
          <p:nvPr/>
        </p:nvSpPr>
        <p:spPr bwMode="auto">
          <a:xfrm>
            <a:off x="1095467" y="1887283"/>
            <a:ext cx="9442766" cy="3554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uk-UA" altLang="ru-RU" sz="2500" dirty="0">
                <a:solidFill>
                  <a:srgbClr val="002060"/>
                </a:solidFill>
                <a:latin typeface="Segoe Print" pitchFamily="2" charset="0"/>
              </a:rPr>
              <a:t>Шоколадні кафе стали відкриватися у великих італійських містах, насамперед у Венеції, звідки новинка була привезена до Німеччини, Австрії та Швейцарії. Московський мандрівник </a:t>
            </a:r>
            <a:r>
              <a:rPr lang="en-US" altLang="ru-RU" sz="2500" dirty="0">
                <a:solidFill>
                  <a:srgbClr val="002060"/>
                </a:solidFill>
                <a:latin typeface="Segoe Print" pitchFamily="2" charset="0"/>
              </a:rPr>
              <a:t>XVII </a:t>
            </a:r>
            <a:r>
              <a:rPr lang="uk-UA" altLang="ru-RU" sz="2500" dirty="0">
                <a:solidFill>
                  <a:srgbClr val="002060"/>
                </a:solidFill>
                <a:latin typeface="Segoe Print" pitchFamily="2" charset="0"/>
              </a:rPr>
              <a:t>століття, описуючи площу Святого Марка, згадує серед інших солодощів і «</a:t>
            </a:r>
            <a:r>
              <a:rPr lang="uk-UA" altLang="ru-RU" sz="2500" dirty="0" err="1">
                <a:solidFill>
                  <a:srgbClr val="002060"/>
                </a:solidFill>
                <a:latin typeface="Segoe Print" pitchFamily="2" charset="0"/>
              </a:rPr>
              <a:t>чекулати</a:t>
            </a:r>
            <a:r>
              <a:rPr lang="uk-UA" altLang="ru-RU" sz="2500" dirty="0">
                <a:solidFill>
                  <a:srgbClr val="002060"/>
                </a:solidFill>
                <a:latin typeface="Segoe Print" pitchFamily="2" charset="0"/>
              </a:rPr>
              <a:t>», тобто шоколад: " при тих будинках пороблені лавки неабиякі, в яких продають візерунковий цукор та інші </a:t>
            </a:r>
            <a:r>
              <a:rPr lang="uk-UA" altLang="ru-RU" sz="2500" dirty="0" err="1">
                <a:solidFill>
                  <a:srgbClr val="002060"/>
                </a:solidFill>
                <a:latin typeface="Segoe Print" pitchFamily="2" charset="0"/>
              </a:rPr>
              <a:t>конфекти</a:t>
            </a:r>
            <a:r>
              <a:rPr lang="uk-UA" altLang="ru-RU" sz="2500" dirty="0">
                <a:solidFill>
                  <a:srgbClr val="002060"/>
                </a:solidFill>
                <a:latin typeface="Segoe Print" pitchFamily="2" charset="0"/>
              </a:rPr>
              <a:t> та напої: </a:t>
            </a:r>
            <a:r>
              <a:rPr lang="uk-UA" altLang="ru-RU" sz="2500" dirty="0" err="1">
                <a:solidFill>
                  <a:srgbClr val="002060"/>
                </a:solidFill>
                <a:latin typeface="Segoe Print" pitchFamily="2" charset="0"/>
              </a:rPr>
              <a:t>чекулати</a:t>
            </a:r>
            <a:r>
              <a:rPr lang="uk-UA" altLang="ru-RU" sz="2500" dirty="0">
                <a:solidFill>
                  <a:srgbClr val="002060"/>
                </a:solidFill>
                <a:latin typeface="Segoe Print" pitchFamily="2" charset="0"/>
              </a:rPr>
              <a:t>, кафи, лимонади та інші всякі, тому подібні </a:t>
            </a:r>
            <a:endParaRPr lang="uk-UA" altLang="ru-RU" sz="2500" dirty="0">
              <a:solidFill>
                <a:srgbClr val="002060"/>
              </a:solidFill>
              <a:latin typeface="Segoe Print" pitchFamily="2" charset="0"/>
            </a:endParaRPr>
          </a:p>
        </p:txBody>
      </p:sp>
      <p:pic>
        <p:nvPicPr>
          <p:cNvPr id="7" name="Рисунок 6" descr="Слайд12"/>
          <p:cNvPicPr>
            <a:picLocks noGrp="1" noChangeAspect="1"/>
          </p:cNvPicPr>
          <p:nvPr isPhoto="1"/>
        </p:nvPicPr>
        <p:blipFill rotWithShape="1">
          <a:blip r:embed="rId4" cstate="print">
            <a:lum/>
            <a:extLst>
              <a:ext uri="{28A0092B-C50C-407E-A947-70E740481C1C}">
                <a14:useLocalDpi xmlns:a14="http://schemas.microsoft.com/office/drawing/2010/main" val="0"/>
              </a:ext>
            </a:extLst>
          </a:blip>
          <a:srcRect l="2537" t="10319" r="41844" b="2593"/>
          <a:stretch/>
        </p:blipFill>
        <p:spPr>
          <a:xfrm>
            <a:off x="9913545" y="2"/>
            <a:ext cx="2378043" cy="2094490"/>
          </a:xfrm>
          <a:prstGeom prst="rect">
            <a:avLst/>
          </a:prstGeom>
        </p:spPr>
      </p:pic>
    </p:spTree>
    <p:extLst>
      <p:ext uri="{BB962C8B-B14F-4D97-AF65-F5344CB8AC3E}">
        <p14:creationId xmlns:p14="http://schemas.microsoft.com/office/powerpoint/2010/main" val="24026847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5" name="Прямоугольник 2"/>
          <p:cNvSpPr>
            <a:spLocks noChangeArrowheads="1"/>
          </p:cNvSpPr>
          <p:nvPr/>
        </p:nvSpPr>
        <p:spPr bwMode="auto">
          <a:xfrm>
            <a:off x="1351984" y="1627176"/>
            <a:ext cx="9488034"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uk-UA" altLang="ru-RU" sz="2600" dirty="0">
                <a:solidFill>
                  <a:srgbClr val="002060"/>
                </a:solidFill>
                <a:latin typeface="Segoe Print" pitchFamily="2" charset="0"/>
              </a:rPr>
              <a:t>Після того, як дочка іспанського короля Ганна Австрійська вийшла заміж за французького короля Людовіка </a:t>
            </a:r>
            <a:r>
              <a:rPr lang="en-US" altLang="ru-RU" sz="2600" dirty="0">
                <a:solidFill>
                  <a:srgbClr val="002060"/>
                </a:solidFill>
                <a:latin typeface="Segoe Print" pitchFamily="2" charset="0"/>
              </a:rPr>
              <a:t>XIII, </a:t>
            </a:r>
            <a:r>
              <a:rPr lang="uk-UA" altLang="ru-RU" sz="2600" dirty="0">
                <a:solidFill>
                  <a:srgbClr val="002060"/>
                </a:solidFill>
                <a:latin typeface="Segoe Print" pitchFamily="2" charset="0"/>
              </a:rPr>
              <a:t>про гарячий шоколад стало відомо </a:t>
            </a:r>
            <a:r>
              <a:rPr lang="uk-UA" altLang="ru-RU" sz="2600" dirty="0" smtClean="0">
                <a:solidFill>
                  <a:srgbClr val="002060"/>
                </a:solidFill>
                <a:latin typeface="Segoe Print" pitchFamily="2" charset="0"/>
              </a:rPr>
              <a:t>французам. </a:t>
            </a:r>
            <a:r>
              <a:rPr lang="uk-UA" altLang="ru-RU" sz="2600" dirty="0">
                <a:solidFill>
                  <a:srgbClr val="002060"/>
                </a:solidFill>
                <a:latin typeface="Segoe Print" pitchFamily="2" charset="0"/>
              </a:rPr>
              <a:t>Він був улюблений при дворі короля Людовіка </a:t>
            </a:r>
            <a:r>
              <a:rPr lang="en-US" altLang="ru-RU" sz="2600" dirty="0">
                <a:solidFill>
                  <a:srgbClr val="002060"/>
                </a:solidFill>
                <a:latin typeface="Segoe Print" pitchFamily="2" charset="0"/>
              </a:rPr>
              <a:t>XIV . </a:t>
            </a:r>
            <a:r>
              <a:rPr lang="uk-UA" altLang="ru-RU" sz="2600" dirty="0">
                <a:solidFill>
                  <a:srgbClr val="002060"/>
                </a:solidFill>
                <a:latin typeface="Segoe Print" pitchFamily="2" charset="0"/>
              </a:rPr>
              <a:t>У 1657 році виходець із Франції відкрив перший «шоколадний будинок» Лондона, де відвідувачам сервірували гарячий </a:t>
            </a:r>
            <a:r>
              <a:rPr lang="uk-UA" altLang="ru-RU" sz="2600" dirty="0" smtClean="0">
                <a:solidFill>
                  <a:srgbClr val="002060"/>
                </a:solidFill>
                <a:latin typeface="Segoe Print" pitchFamily="2" charset="0"/>
              </a:rPr>
              <a:t>шоколад. </a:t>
            </a:r>
            <a:r>
              <a:rPr lang="uk-UA" altLang="ru-RU" sz="2600" dirty="0">
                <a:solidFill>
                  <a:srgbClr val="002060"/>
                </a:solidFill>
                <a:latin typeface="Segoe Print" pitchFamily="2" charset="0"/>
              </a:rPr>
              <a:t>Якщо вірити романам, саме на гарячому шоколаді зробила собі статки прекрасна </a:t>
            </a:r>
            <a:r>
              <a:rPr lang="uk-UA" altLang="ru-RU" sz="2600" dirty="0" smtClean="0">
                <a:solidFill>
                  <a:srgbClr val="002060"/>
                </a:solidFill>
                <a:latin typeface="Segoe Print" pitchFamily="2" charset="0"/>
              </a:rPr>
              <a:t>Анжеліка</a:t>
            </a:r>
            <a:endParaRPr lang="uk-UA" altLang="ru-RU" sz="2600" dirty="0">
              <a:solidFill>
                <a:srgbClr val="002060"/>
              </a:solidFill>
              <a:latin typeface="Segoe Print" pitchFamily="2" charset="0"/>
            </a:endParaRPr>
          </a:p>
        </p:txBody>
      </p:sp>
      <p:pic>
        <p:nvPicPr>
          <p:cNvPr id="8" name="Рисунок 7" descr="Слайд11"/>
          <p:cNvPicPr>
            <a:picLocks noGrp="1" noChangeAspect="1"/>
          </p:cNvPicPr>
          <p:nvPr isPhoto="1"/>
        </p:nvPicPr>
        <p:blipFill rotWithShape="1">
          <a:blip r:embed="rId4" cstate="print">
            <a:lum/>
            <a:extLst>
              <a:ext uri="{28A0092B-C50C-407E-A947-70E740481C1C}">
                <a14:useLocalDpi xmlns:a14="http://schemas.microsoft.com/office/drawing/2010/main" val="0"/>
              </a:ext>
            </a:extLst>
          </a:blip>
          <a:srcRect l="38478" t="6227" r="2116" b="20902"/>
          <a:stretch/>
        </p:blipFill>
        <p:spPr>
          <a:xfrm>
            <a:off x="9325068" y="4879816"/>
            <a:ext cx="2866933" cy="1978184"/>
          </a:xfrm>
          <a:prstGeom prst="rect">
            <a:avLst/>
          </a:prstGeom>
        </p:spPr>
      </p:pic>
    </p:spTree>
    <p:extLst>
      <p:ext uri="{BB962C8B-B14F-4D97-AF65-F5344CB8AC3E}">
        <p14:creationId xmlns:p14="http://schemas.microsoft.com/office/powerpoint/2010/main" val="3493954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5" name="Прямоугольник 2"/>
          <p:cNvSpPr>
            <a:spLocks noChangeArrowheads="1"/>
          </p:cNvSpPr>
          <p:nvPr/>
        </p:nvSpPr>
        <p:spPr bwMode="auto">
          <a:xfrm>
            <a:off x="1768444" y="2112760"/>
            <a:ext cx="8655113"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ru-RU" altLang="ru-RU" sz="2600" dirty="0">
                <a:solidFill>
                  <a:srgbClr val="002060"/>
                </a:solidFill>
                <a:latin typeface="Segoe Print" pitchFamily="2" charset="0"/>
              </a:rPr>
              <a:t>В 1621 </a:t>
            </a:r>
            <a:r>
              <a:rPr lang="ru-RU" altLang="ru-RU" sz="2600" dirty="0" err="1">
                <a:solidFill>
                  <a:srgbClr val="002060"/>
                </a:solidFill>
                <a:latin typeface="Segoe Print" pitchFamily="2" charset="0"/>
              </a:rPr>
              <a:t>Голландська</a:t>
            </a:r>
            <a:r>
              <a:rPr lang="ru-RU" altLang="ru-RU" sz="2600" dirty="0">
                <a:solidFill>
                  <a:srgbClr val="002060"/>
                </a:solidFill>
                <a:latin typeface="Segoe Print" pitchFamily="2" charset="0"/>
              </a:rPr>
              <a:t> Вест-</a:t>
            </a:r>
            <a:r>
              <a:rPr lang="ru-RU" altLang="ru-RU" sz="2600" dirty="0" err="1">
                <a:solidFill>
                  <a:srgbClr val="002060"/>
                </a:solidFill>
                <a:latin typeface="Segoe Print" pitchFamily="2" charset="0"/>
              </a:rPr>
              <a:t>Індська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компанія</a:t>
            </a:r>
            <a:r>
              <a:rPr lang="ru-RU" altLang="ru-RU" sz="2600" dirty="0">
                <a:solidFill>
                  <a:srgbClr val="002060"/>
                </a:solidFill>
                <a:latin typeface="Segoe Print" pitchFamily="2" charset="0"/>
              </a:rPr>
              <a:t>, яка </a:t>
            </a:r>
            <a:r>
              <a:rPr lang="ru-RU" altLang="ru-RU" sz="2600" dirty="0" err="1">
                <a:solidFill>
                  <a:srgbClr val="002060"/>
                </a:solidFill>
                <a:latin typeface="Segoe Print" pitchFamily="2" charset="0"/>
              </a:rPr>
              <a:t>імпортувала</a:t>
            </a:r>
            <a:r>
              <a:rPr lang="ru-RU" altLang="ru-RU" sz="2600" dirty="0">
                <a:solidFill>
                  <a:srgbClr val="002060"/>
                </a:solidFill>
                <a:latin typeface="Segoe Print" pitchFamily="2" charset="0"/>
              </a:rPr>
              <a:t> какао з </a:t>
            </a:r>
            <a:r>
              <a:rPr lang="ru-RU" altLang="ru-RU" sz="2600" dirty="0" err="1">
                <a:solidFill>
                  <a:srgbClr val="002060"/>
                </a:solidFill>
                <a:latin typeface="Segoe Print" pitchFamily="2" charset="0"/>
              </a:rPr>
              <a:t>Іспанії</a:t>
            </a:r>
            <a:r>
              <a:rPr lang="ru-RU" altLang="ru-RU" sz="2600" dirty="0">
                <a:solidFill>
                  <a:srgbClr val="002060"/>
                </a:solidFill>
                <a:latin typeface="Segoe Print" pitchFamily="2" charset="0"/>
              </a:rPr>
              <a:t> через порт Амстердама, стала </a:t>
            </a:r>
            <a:r>
              <a:rPr lang="ru-RU" altLang="ru-RU" sz="2600" dirty="0" err="1">
                <a:solidFill>
                  <a:srgbClr val="002060"/>
                </a:solidFill>
                <a:latin typeface="Segoe Print" pitchFamily="2" charset="0"/>
              </a:rPr>
              <a:t>масово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продавати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невеликі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партії</a:t>
            </a:r>
            <a:r>
              <a:rPr lang="ru-RU" altLang="ru-RU" sz="2600" dirty="0">
                <a:solidFill>
                  <a:srgbClr val="002060"/>
                </a:solidFill>
                <a:latin typeface="Segoe Print" pitchFamily="2" charset="0"/>
              </a:rPr>
              <a:t> контрабандного какао </a:t>
            </a:r>
            <a:r>
              <a:rPr lang="ru-RU" altLang="ru-RU" sz="2600" dirty="0" err="1">
                <a:solidFill>
                  <a:srgbClr val="002060"/>
                </a:solidFill>
                <a:latin typeface="Segoe Print" pitchFamily="2" charset="0"/>
              </a:rPr>
              <a:t>торговцям</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інших</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країн</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Під</a:t>
            </a:r>
            <a:r>
              <a:rPr lang="ru-RU" altLang="ru-RU" sz="2600" dirty="0">
                <a:solidFill>
                  <a:srgbClr val="002060"/>
                </a:solidFill>
                <a:latin typeface="Segoe Print" pitchFamily="2" charset="0"/>
              </a:rPr>
              <a:t> час англо-</a:t>
            </a:r>
            <a:r>
              <a:rPr lang="ru-RU" altLang="ru-RU" sz="2600" dirty="0" err="1">
                <a:solidFill>
                  <a:srgbClr val="002060"/>
                </a:solidFill>
                <a:latin typeface="Segoe Print" pitchFamily="2" charset="0"/>
              </a:rPr>
              <a:t>іспанської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війни</a:t>
            </a:r>
            <a:r>
              <a:rPr lang="ru-RU" altLang="ru-RU" sz="2600" dirty="0">
                <a:solidFill>
                  <a:srgbClr val="002060"/>
                </a:solidFill>
                <a:latin typeface="Segoe Print" pitchFamily="2" charset="0"/>
              </a:rPr>
              <a:t> 1655 року </a:t>
            </a:r>
            <a:r>
              <a:rPr lang="ru-RU" altLang="ru-RU" sz="2600" dirty="0" err="1">
                <a:solidFill>
                  <a:srgbClr val="002060"/>
                </a:solidFill>
                <a:latin typeface="Segoe Print" pitchFamily="2" charset="0"/>
              </a:rPr>
              <a:t>іспанці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втратили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острів</a:t>
            </a:r>
            <a:r>
              <a:rPr lang="ru-RU" altLang="ru-RU" sz="2600" dirty="0">
                <a:solidFill>
                  <a:srgbClr val="002060"/>
                </a:solidFill>
                <a:latin typeface="Segoe Print" pitchFamily="2" charset="0"/>
              </a:rPr>
              <a:t> Ямайка, де </a:t>
            </a:r>
            <a:r>
              <a:rPr lang="ru-RU" altLang="ru-RU" sz="2600" dirty="0" err="1">
                <a:solidFill>
                  <a:srgbClr val="002060"/>
                </a:solidFill>
                <a:latin typeface="Segoe Print" pitchFamily="2" charset="0"/>
              </a:rPr>
              <a:t>були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великі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плантації</a:t>
            </a:r>
            <a:r>
              <a:rPr lang="ru-RU" altLang="ru-RU" sz="2600" dirty="0">
                <a:solidFill>
                  <a:srgbClr val="002060"/>
                </a:solidFill>
                <a:latin typeface="Segoe Print" pitchFamily="2" charset="0"/>
              </a:rPr>
              <a:t> шоколадного дерева. Таким чином, </a:t>
            </a:r>
            <a:r>
              <a:rPr lang="ru-RU" altLang="ru-RU" sz="2600" dirty="0" err="1">
                <a:solidFill>
                  <a:srgbClr val="002060"/>
                </a:solidFill>
                <a:latin typeface="Segoe Print" pitchFamily="2" charset="0"/>
              </a:rPr>
              <a:t>сировинна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монополія</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іспанців</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була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підірвана</a:t>
            </a:r>
            <a:r>
              <a:rPr lang="ru-RU" altLang="ru-RU" sz="2600" dirty="0">
                <a:solidFill>
                  <a:srgbClr val="002060"/>
                </a:solidFill>
                <a:latin typeface="Segoe Print" pitchFamily="2" charset="0"/>
              </a:rPr>
              <a:t> остаточно.</a:t>
            </a:r>
            <a:endParaRPr lang="uk-UA" altLang="ru-RU" sz="2600" dirty="0">
              <a:solidFill>
                <a:srgbClr val="002060"/>
              </a:solidFill>
              <a:latin typeface="Segoe Print" pitchFamily="2" charset="0"/>
            </a:endParaRPr>
          </a:p>
        </p:txBody>
      </p:sp>
    </p:spTree>
    <p:extLst>
      <p:ext uri="{BB962C8B-B14F-4D97-AF65-F5344CB8AC3E}">
        <p14:creationId xmlns:p14="http://schemas.microsoft.com/office/powerpoint/2010/main" val="27088690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5" name="Прямоугольник 2"/>
          <p:cNvSpPr>
            <a:spLocks noChangeArrowheads="1"/>
          </p:cNvSpPr>
          <p:nvPr/>
        </p:nvSpPr>
        <p:spPr bwMode="auto">
          <a:xfrm>
            <a:off x="1599446" y="1949798"/>
            <a:ext cx="8655113"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ru-RU" altLang="ru-RU" sz="2600" dirty="0">
                <a:solidFill>
                  <a:srgbClr val="002060"/>
                </a:solidFill>
                <a:latin typeface="Segoe Print" pitchFamily="2" charset="0"/>
              </a:rPr>
              <a:t>Чашка </a:t>
            </a:r>
            <a:r>
              <a:rPr lang="ru-RU" altLang="ru-RU" sz="2600" dirty="0" err="1">
                <a:solidFill>
                  <a:srgbClr val="002060"/>
                </a:solidFill>
                <a:latin typeface="Segoe Print" pitchFamily="2" charset="0"/>
              </a:rPr>
              <a:t>гарячого</a:t>
            </a:r>
            <a:r>
              <a:rPr lang="ru-RU" altLang="ru-RU" sz="2600" dirty="0">
                <a:solidFill>
                  <a:srgbClr val="002060"/>
                </a:solidFill>
                <a:latin typeface="Segoe Print" pitchFamily="2" charset="0"/>
              </a:rPr>
              <a:t> шоколаду на десерт стала </a:t>
            </a:r>
            <a:r>
              <a:rPr lang="ru-RU" altLang="ru-RU" sz="2600" dirty="0" err="1">
                <a:solidFill>
                  <a:srgbClr val="002060"/>
                </a:solidFill>
                <a:latin typeface="Segoe Print" pitchFamily="2" charset="0"/>
              </a:rPr>
              <a:t>ознакою</a:t>
            </a:r>
            <a:r>
              <a:rPr lang="ru-RU" altLang="ru-RU" sz="2600" dirty="0">
                <a:solidFill>
                  <a:srgbClr val="002060"/>
                </a:solidFill>
                <a:latin typeface="Segoe Print" pitchFamily="2" charset="0"/>
              </a:rPr>
              <a:t> гарного смаку у </a:t>
            </a:r>
            <a:r>
              <a:rPr lang="ru-RU" altLang="ru-RU" sz="2600" dirty="0" err="1">
                <a:solidFill>
                  <a:srgbClr val="002060"/>
                </a:solidFill>
                <a:latin typeface="Segoe Print" pitchFamily="2" charset="0"/>
              </a:rPr>
              <a:t>вищому</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суспільстві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всієї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Європи</a:t>
            </a:r>
            <a:r>
              <a:rPr lang="ru-RU" altLang="ru-RU" sz="2600" dirty="0">
                <a:solidFill>
                  <a:srgbClr val="002060"/>
                </a:solidFill>
                <a:latin typeface="Segoe Print" pitchFamily="2" charset="0"/>
              </a:rPr>
              <a:t>, знаком достатку та </a:t>
            </a:r>
            <a:r>
              <a:rPr lang="ru-RU" altLang="ru-RU" sz="2600" dirty="0" err="1">
                <a:solidFill>
                  <a:srgbClr val="002060"/>
                </a:solidFill>
                <a:latin typeface="Segoe Print" pitchFamily="2" charset="0"/>
              </a:rPr>
              <a:t>респектабельності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Йому</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приписувалися</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різні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лікувальні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властивості</a:t>
            </a:r>
            <a:r>
              <a:rPr lang="ru-RU" altLang="ru-RU" sz="2600" dirty="0">
                <a:solidFill>
                  <a:srgbClr val="002060"/>
                </a:solidFill>
                <a:latin typeface="Segoe Print" pitchFamily="2" charset="0"/>
              </a:rPr>
              <a:t>, у тому </a:t>
            </a:r>
            <a:r>
              <a:rPr lang="ru-RU" altLang="ru-RU" sz="2600" dirty="0" err="1">
                <a:solidFill>
                  <a:srgbClr val="002060"/>
                </a:solidFill>
                <a:latin typeface="Segoe Print" pitchFamily="2" charset="0"/>
              </a:rPr>
              <a:t>числі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властивості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афродизіаку</a:t>
            </a:r>
            <a:r>
              <a:rPr lang="ru-RU" altLang="ru-RU" sz="2600" dirty="0">
                <a:solidFill>
                  <a:srgbClr val="002060"/>
                </a:solidFill>
                <a:latin typeface="Segoe Print" pitchFamily="2" charset="0"/>
              </a:rPr>
              <a:t>. Символом </a:t>
            </a:r>
            <a:r>
              <a:rPr lang="ru-RU" altLang="ru-RU" sz="2600" dirty="0" err="1">
                <a:solidFill>
                  <a:srgbClr val="002060"/>
                </a:solidFill>
                <a:latin typeface="Segoe Print" pitchFamily="2" charset="0"/>
              </a:rPr>
              <a:t>шоколадної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манії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тієї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епохи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досі</a:t>
            </a:r>
            <a:r>
              <a:rPr lang="ru-RU" altLang="ru-RU" sz="2600" dirty="0">
                <a:solidFill>
                  <a:srgbClr val="002060"/>
                </a:solidFill>
                <a:latin typeface="Segoe Print" pitchFamily="2" charset="0"/>
              </a:rPr>
              <a:t> є картина " </a:t>
            </a:r>
            <a:r>
              <a:rPr lang="ru-RU" altLang="ru-RU" sz="2600" dirty="0" err="1" smtClean="0">
                <a:solidFill>
                  <a:srgbClr val="002060"/>
                </a:solidFill>
                <a:latin typeface="Segoe Print" pitchFamily="2" charset="0"/>
              </a:rPr>
              <a:t>Шоколадниця</a:t>
            </a:r>
            <a:r>
              <a:rPr lang="ru-RU" altLang="ru-RU" sz="2600" dirty="0" smtClean="0">
                <a:solidFill>
                  <a:srgbClr val="002060"/>
                </a:solidFill>
                <a:latin typeface="Segoe Print" pitchFamily="2" charset="0"/>
              </a:rPr>
              <a:t>", </a:t>
            </a:r>
            <a:r>
              <a:rPr lang="ru-RU" altLang="ru-RU" sz="2600" dirty="0">
                <a:solidFill>
                  <a:srgbClr val="002060"/>
                </a:solidFill>
                <a:latin typeface="Segoe Print" pitchFamily="2" charset="0"/>
              </a:rPr>
              <a:t>створена в </a:t>
            </a:r>
            <a:r>
              <a:rPr lang="ru-RU" altLang="ru-RU" sz="2600" dirty="0" err="1">
                <a:solidFill>
                  <a:srgbClr val="002060"/>
                </a:solidFill>
                <a:latin typeface="Segoe Print" pitchFamily="2" charset="0"/>
              </a:rPr>
              <a:t>середині</a:t>
            </a:r>
            <a:r>
              <a:rPr lang="ru-RU" altLang="ru-RU" sz="2600" dirty="0">
                <a:solidFill>
                  <a:srgbClr val="002060"/>
                </a:solidFill>
                <a:latin typeface="Segoe Print" pitchFamily="2" charset="0"/>
              </a:rPr>
              <a:t> 1740-х </a:t>
            </a:r>
            <a:r>
              <a:rPr lang="ru-RU" altLang="ru-RU" sz="2600" dirty="0" err="1">
                <a:solidFill>
                  <a:srgbClr val="002060"/>
                </a:solidFill>
                <a:latin typeface="Segoe Print" pitchFamily="2" charset="0"/>
              </a:rPr>
              <a:t>років</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швейцарським</a:t>
            </a:r>
            <a:r>
              <a:rPr lang="ru-RU" altLang="ru-RU" sz="2600" dirty="0">
                <a:solidFill>
                  <a:srgbClr val="002060"/>
                </a:solidFill>
                <a:latin typeface="Segoe Print" pitchFamily="2" charset="0"/>
              </a:rPr>
              <a:t> живописцем Жаном </a:t>
            </a:r>
            <a:r>
              <a:rPr lang="ru-RU" altLang="ru-RU" sz="2600" dirty="0" err="1">
                <a:solidFill>
                  <a:srgbClr val="002060"/>
                </a:solidFill>
                <a:latin typeface="Segoe Print" pitchFamily="2" charset="0"/>
              </a:rPr>
              <a:t>Етьєном</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Ліотаром</a:t>
            </a:r>
            <a:r>
              <a:rPr lang="ru-RU" altLang="ru-RU" sz="2600" dirty="0" smtClean="0">
                <a:solidFill>
                  <a:srgbClr val="002060"/>
                </a:solidFill>
                <a:latin typeface="Segoe Print" pitchFamily="2" charset="0"/>
              </a:rPr>
              <a:t>.</a:t>
            </a:r>
            <a:endParaRPr lang="uk-UA" altLang="ru-RU" sz="2600" dirty="0">
              <a:solidFill>
                <a:srgbClr val="002060"/>
              </a:solidFill>
              <a:latin typeface="Segoe Print" pitchFamily="2" charset="0"/>
            </a:endParaRPr>
          </a:p>
        </p:txBody>
      </p:sp>
      <p:pic>
        <p:nvPicPr>
          <p:cNvPr id="9" name="Рисунок 8" descr="Слайд13"/>
          <p:cNvPicPr>
            <a:picLocks noGrp="1" noChangeAspect="1"/>
          </p:cNvPicPr>
          <p:nvPr isPhoto="1"/>
        </p:nvPicPr>
        <p:blipFill rotWithShape="1">
          <a:blip r:embed="rId4" cstate="print">
            <a:lum/>
            <a:extLst>
              <a:ext uri="{28A0092B-C50C-407E-A947-70E740481C1C}">
                <a14:useLocalDpi xmlns:a14="http://schemas.microsoft.com/office/drawing/2010/main" val="0"/>
              </a:ext>
            </a:extLst>
          </a:blip>
          <a:srcRect l="47687" t="4266" r="4345" b="2871"/>
          <a:stretch/>
        </p:blipFill>
        <p:spPr>
          <a:xfrm>
            <a:off x="10034531" y="4508626"/>
            <a:ext cx="2157468" cy="2349373"/>
          </a:xfrm>
          <a:prstGeom prst="rect">
            <a:avLst/>
          </a:prstGeom>
        </p:spPr>
      </p:pic>
    </p:spTree>
    <p:extLst>
      <p:ext uri="{BB962C8B-B14F-4D97-AF65-F5344CB8AC3E}">
        <p14:creationId xmlns:p14="http://schemas.microsoft.com/office/powerpoint/2010/main" val="37376044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5" name="Прямоугольник 2"/>
          <p:cNvSpPr>
            <a:spLocks noChangeArrowheads="1"/>
          </p:cNvSpPr>
          <p:nvPr/>
        </p:nvSpPr>
        <p:spPr bwMode="auto">
          <a:xfrm>
            <a:off x="1689980" y="1605766"/>
            <a:ext cx="9165125"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ru-RU" altLang="ru-RU" sz="2600" dirty="0" err="1">
                <a:solidFill>
                  <a:srgbClr val="002060"/>
                </a:solidFill>
                <a:latin typeface="Segoe Print" pitchFamily="2" charset="0"/>
              </a:rPr>
              <a:t>Напій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виготовлявся</a:t>
            </a:r>
            <a:r>
              <a:rPr lang="ru-RU" altLang="ru-RU" sz="2600" dirty="0">
                <a:solidFill>
                  <a:srgbClr val="002060"/>
                </a:solidFill>
                <a:latin typeface="Segoe Print" pitchFamily="2" charset="0"/>
              </a:rPr>
              <a:t> з </a:t>
            </a:r>
            <a:r>
              <a:rPr lang="ru-RU" altLang="ru-RU" sz="2600" dirty="0" err="1">
                <a:solidFill>
                  <a:srgbClr val="002060"/>
                </a:solidFill>
                <a:latin typeface="Segoe Print" pitchFamily="2" charset="0"/>
              </a:rPr>
              <a:t>додаванням</a:t>
            </a:r>
            <a:r>
              <a:rPr lang="ru-RU" altLang="ru-RU" sz="2600" dirty="0">
                <a:solidFill>
                  <a:srgbClr val="002060"/>
                </a:solidFill>
                <a:latin typeface="Segoe Print" pitchFamily="2" charset="0"/>
              </a:rPr>
              <a:t> води та </a:t>
            </a:r>
            <a:r>
              <a:rPr lang="ru-RU" altLang="ru-RU" sz="2600" dirty="0" err="1">
                <a:solidFill>
                  <a:srgbClr val="002060"/>
                </a:solidFill>
                <a:latin typeface="Segoe Print" pitchFamily="2" charset="0"/>
              </a:rPr>
              <a:t>цукру</a:t>
            </a:r>
            <a:r>
              <a:rPr lang="ru-RU" altLang="ru-RU" sz="2600" dirty="0">
                <a:solidFill>
                  <a:srgbClr val="002060"/>
                </a:solidFill>
                <a:latin typeface="Segoe Print" pitchFamily="2" charset="0"/>
              </a:rPr>
              <a:t> за смаком та </a:t>
            </a:r>
            <a:r>
              <a:rPr lang="ru-RU" altLang="ru-RU" sz="2600" dirty="0" err="1">
                <a:solidFill>
                  <a:srgbClr val="002060"/>
                </a:solidFill>
                <a:latin typeface="Segoe Print" pitchFamily="2" charset="0"/>
              </a:rPr>
              <a:t>бажанням</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клієнта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оскільки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він</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був</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дуже</a:t>
            </a:r>
            <a:r>
              <a:rPr lang="ru-RU" altLang="ru-RU" sz="2600" dirty="0">
                <a:solidFill>
                  <a:srgbClr val="002060"/>
                </a:solidFill>
                <a:latin typeface="Segoe Print" pitchFamily="2" charset="0"/>
              </a:rPr>
              <a:t> дорогим. </a:t>
            </a:r>
            <a:r>
              <a:rPr lang="ru-RU" altLang="ru-RU" sz="2600" dirty="0" err="1">
                <a:solidFill>
                  <a:srgbClr val="002060"/>
                </a:solidFill>
                <a:latin typeface="Segoe Print" pitchFamily="2" charset="0"/>
              </a:rPr>
              <a:t>Його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готували</a:t>
            </a:r>
            <a:r>
              <a:rPr lang="ru-RU" altLang="ru-RU" sz="2600" dirty="0">
                <a:solidFill>
                  <a:srgbClr val="002060"/>
                </a:solidFill>
                <a:latin typeface="Segoe Print" pitchFamily="2" charset="0"/>
              </a:rPr>
              <a:t> у </a:t>
            </a:r>
            <a:r>
              <a:rPr lang="ru-RU" altLang="ru-RU" sz="2600" dirty="0" err="1">
                <a:solidFill>
                  <a:srgbClr val="002060"/>
                </a:solidFill>
                <a:latin typeface="Segoe Print" pitchFamily="2" charset="0"/>
              </a:rPr>
              <a:t>спеціальній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посудині</a:t>
            </a:r>
            <a:r>
              <a:rPr lang="ru-RU" altLang="ru-RU" sz="2600" dirty="0">
                <a:solidFill>
                  <a:srgbClr val="002060"/>
                </a:solidFill>
                <a:latin typeface="Segoe Print" pitchFamily="2" charset="0"/>
              </a:rPr>
              <a:t> з коротким носиком, </a:t>
            </a:r>
            <a:r>
              <a:rPr lang="ru-RU" altLang="ru-RU" sz="2600" dirty="0" err="1">
                <a:solidFill>
                  <a:srgbClr val="002060"/>
                </a:solidFill>
                <a:latin typeface="Segoe Print" pitchFamily="2" charset="0"/>
              </a:rPr>
              <a:t>довгою</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дерев'яною</a:t>
            </a:r>
            <a:r>
              <a:rPr lang="ru-RU" altLang="ru-RU" sz="2600" dirty="0">
                <a:solidFill>
                  <a:srgbClr val="002060"/>
                </a:solidFill>
                <a:latin typeface="Segoe Print" pitchFamily="2" charset="0"/>
              </a:rPr>
              <a:t> ручкою та </a:t>
            </a:r>
            <a:r>
              <a:rPr lang="ru-RU" altLang="ru-RU" sz="2600" dirty="0" err="1">
                <a:solidFill>
                  <a:srgbClr val="002060"/>
                </a:solidFill>
                <a:latin typeface="Segoe Print" pitchFamily="2" charset="0"/>
              </a:rPr>
              <a:t>кришкою</a:t>
            </a:r>
            <a:r>
              <a:rPr lang="ru-RU" altLang="ru-RU" sz="2600" dirty="0">
                <a:solidFill>
                  <a:srgbClr val="002060"/>
                </a:solidFill>
                <a:latin typeface="Segoe Print" pitchFamily="2" charset="0"/>
              </a:rPr>
              <a:t> з </a:t>
            </a:r>
            <a:r>
              <a:rPr lang="ru-RU" altLang="ru-RU" sz="2600" dirty="0" err="1">
                <a:solidFill>
                  <a:srgbClr val="002060"/>
                </a:solidFill>
                <a:latin typeface="Segoe Print" pitchFamily="2" charset="0"/>
              </a:rPr>
              <a:t>отвором</a:t>
            </a:r>
            <a:r>
              <a:rPr lang="ru-RU" altLang="ru-RU" sz="2600" dirty="0">
                <a:solidFill>
                  <a:srgbClr val="002060"/>
                </a:solidFill>
                <a:latin typeface="Segoe Print" pitchFamily="2" charset="0"/>
              </a:rPr>
              <a:t> для </a:t>
            </a:r>
            <a:r>
              <a:rPr lang="ru-RU" altLang="ru-RU" sz="2600" dirty="0" err="1">
                <a:solidFill>
                  <a:srgbClr val="002060"/>
                </a:solidFill>
                <a:latin typeface="Segoe Print" pitchFamily="2" charset="0"/>
              </a:rPr>
              <a:t>збивання</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щоб</a:t>
            </a:r>
            <a:r>
              <a:rPr lang="ru-RU" altLang="ru-RU" sz="2600" dirty="0">
                <a:solidFill>
                  <a:srgbClr val="002060"/>
                </a:solidFill>
                <a:latin typeface="Segoe Print" pitchFamily="2" charset="0"/>
              </a:rPr>
              <a:t> добре </a:t>
            </a:r>
            <a:r>
              <a:rPr lang="ru-RU" altLang="ru-RU" sz="2600" dirty="0" err="1">
                <a:solidFill>
                  <a:srgbClr val="002060"/>
                </a:solidFill>
                <a:latin typeface="Segoe Print" pitchFamily="2" charset="0"/>
              </a:rPr>
              <a:t>його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спінити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Гарячий</a:t>
            </a:r>
            <a:r>
              <a:rPr lang="ru-RU" altLang="ru-RU" sz="2600" dirty="0">
                <a:solidFill>
                  <a:srgbClr val="002060"/>
                </a:solidFill>
                <a:latin typeface="Segoe Print" pitchFamily="2" charset="0"/>
              </a:rPr>
              <a:t> шоколад </a:t>
            </a:r>
            <a:r>
              <a:rPr lang="ru-RU" altLang="ru-RU" sz="2600" dirty="0" err="1">
                <a:solidFill>
                  <a:srgbClr val="002060"/>
                </a:solidFill>
                <a:latin typeface="Segoe Print" pitchFamily="2" charset="0"/>
              </a:rPr>
              <a:t>був</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густий</a:t>
            </a:r>
            <a:r>
              <a:rPr lang="ru-RU" altLang="ru-RU" sz="2600" dirty="0">
                <a:solidFill>
                  <a:srgbClr val="002060"/>
                </a:solidFill>
                <a:latin typeface="Segoe Print" pitchFamily="2" charset="0"/>
              </a:rPr>
              <a:t> і </a:t>
            </a:r>
            <a:r>
              <a:rPr lang="ru-RU" altLang="ru-RU" sz="2600" dirty="0" err="1">
                <a:solidFill>
                  <a:srgbClr val="002060"/>
                </a:solidFill>
                <a:latin typeface="Segoe Print" pitchFamily="2" charset="0"/>
              </a:rPr>
              <a:t>дуже</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жирний</a:t>
            </a:r>
            <a:r>
              <a:rPr lang="ru-RU" altLang="ru-RU" sz="2600" dirty="0">
                <a:solidFill>
                  <a:srgbClr val="002060"/>
                </a:solidFill>
                <a:latin typeface="Segoe Print" pitchFamily="2" charset="0"/>
              </a:rPr>
              <a:t>, на </a:t>
            </a:r>
            <a:r>
              <a:rPr lang="ru-RU" altLang="ru-RU" sz="2600" dirty="0" err="1">
                <a:solidFill>
                  <a:srgbClr val="002060"/>
                </a:solidFill>
                <a:latin typeface="Segoe Print" pitchFamily="2" charset="0"/>
              </a:rPr>
              <a:t>його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поверхні</a:t>
            </a:r>
            <a:r>
              <a:rPr lang="ru-RU" altLang="ru-RU" sz="2600" dirty="0">
                <a:solidFill>
                  <a:srgbClr val="002060"/>
                </a:solidFill>
                <a:latin typeface="Segoe Print" pitchFamily="2" charset="0"/>
              </a:rPr>
              <a:t> плавала </a:t>
            </a:r>
            <a:r>
              <a:rPr lang="ru-RU" altLang="ru-RU" sz="2600" dirty="0" err="1">
                <a:solidFill>
                  <a:srgbClr val="002060"/>
                </a:solidFill>
                <a:latin typeface="Segoe Print" pitchFamily="2" charset="0"/>
              </a:rPr>
              <a:t>плівка</a:t>
            </a:r>
            <a:r>
              <a:rPr lang="ru-RU" altLang="ru-RU" sz="2600" dirty="0">
                <a:solidFill>
                  <a:srgbClr val="002060"/>
                </a:solidFill>
                <a:latin typeface="Segoe Print" pitchFamily="2" charset="0"/>
              </a:rPr>
              <a:t> масла, яку </a:t>
            </a:r>
            <a:r>
              <a:rPr lang="ru-RU" altLang="ru-RU" sz="2600" dirty="0" err="1">
                <a:solidFill>
                  <a:srgbClr val="002060"/>
                </a:solidFill>
                <a:latin typeface="Segoe Print" pitchFamily="2" charset="0"/>
              </a:rPr>
              <a:t>доводилося</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знімати</a:t>
            </a:r>
            <a:r>
              <a:rPr lang="ru-RU" altLang="ru-RU" sz="2600" dirty="0">
                <a:solidFill>
                  <a:srgbClr val="002060"/>
                </a:solidFill>
                <a:latin typeface="Segoe Print" pitchFamily="2" charset="0"/>
              </a:rPr>
              <a:t> ложкою. У </a:t>
            </a:r>
            <a:r>
              <a:rPr lang="en-US" altLang="ru-RU" sz="2600" dirty="0">
                <a:solidFill>
                  <a:srgbClr val="002060"/>
                </a:solidFill>
                <a:latin typeface="Segoe Print" pitchFamily="2" charset="0"/>
              </a:rPr>
              <a:t>XVIII </a:t>
            </a:r>
            <a:r>
              <a:rPr lang="ru-RU" altLang="ru-RU" sz="2600" dirty="0" err="1">
                <a:solidFill>
                  <a:srgbClr val="002060"/>
                </a:solidFill>
                <a:latin typeface="Segoe Print" pitchFamily="2" charset="0"/>
              </a:rPr>
              <a:t>столітті</a:t>
            </a:r>
            <a:r>
              <a:rPr lang="ru-RU" altLang="ru-RU" sz="2600" dirty="0">
                <a:solidFill>
                  <a:srgbClr val="002060"/>
                </a:solidFill>
                <a:latin typeface="Segoe Print" pitchFamily="2" charset="0"/>
              </a:rPr>
              <a:t> шоколад </a:t>
            </a:r>
            <a:r>
              <a:rPr lang="ru-RU" altLang="ru-RU" sz="2600" dirty="0" err="1">
                <a:solidFill>
                  <a:srgbClr val="002060"/>
                </a:solidFill>
                <a:latin typeface="Segoe Print" pitchFamily="2" charset="0"/>
              </a:rPr>
              <a:t>починають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пити</a:t>
            </a:r>
            <a:r>
              <a:rPr lang="ru-RU" altLang="ru-RU" sz="2600" dirty="0">
                <a:solidFill>
                  <a:srgbClr val="002060"/>
                </a:solidFill>
                <a:latin typeface="Segoe Print" pitchFamily="2" charset="0"/>
              </a:rPr>
              <a:t> з </a:t>
            </a:r>
            <a:r>
              <a:rPr lang="ru-RU" altLang="ru-RU" sz="2600" dirty="0" err="1">
                <a:solidFill>
                  <a:srgbClr val="002060"/>
                </a:solidFill>
                <a:latin typeface="Segoe Print" pitchFamily="2" charset="0"/>
              </a:rPr>
              <a:t>філіжанок</a:t>
            </a:r>
            <a:r>
              <a:rPr lang="ru-RU" altLang="ru-RU" sz="2600" dirty="0">
                <a:solidFill>
                  <a:srgbClr val="002060"/>
                </a:solidFill>
                <a:latin typeface="Segoe Print" pitchFamily="2" charset="0"/>
              </a:rPr>
              <a:t> на </a:t>
            </a:r>
            <a:r>
              <a:rPr lang="ru-RU" altLang="ru-RU" sz="2600" dirty="0" err="1">
                <a:solidFill>
                  <a:srgbClr val="002060"/>
                </a:solidFill>
                <a:latin typeface="Segoe Print" pitchFamily="2" charset="0"/>
              </a:rPr>
              <a:t>блюдцях</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щоб</a:t>
            </a:r>
            <a:r>
              <a:rPr lang="ru-RU" altLang="ru-RU" sz="2600" dirty="0">
                <a:solidFill>
                  <a:srgbClr val="002060"/>
                </a:solidFill>
                <a:latin typeface="Segoe Print" pitchFamily="2" charset="0"/>
              </a:rPr>
              <a:t> не </a:t>
            </a:r>
            <a:r>
              <a:rPr lang="ru-RU" altLang="ru-RU" sz="2600" dirty="0" err="1">
                <a:solidFill>
                  <a:srgbClr val="002060"/>
                </a:solidFill>
                <a:latin typeface="Segoe Print" pitchFamily="2" charset="0"/>
              </a:rPr>
              <a:t>пролити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дорогий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напій</a:t>
            </a:r>
            <a:r>
              <a:rPr lang="ru-RU" altLang="ru-RU" sz="2600" dirty="0">
                <a:solidFill>
                  <a:srgbClr val="002060"/>
                </a:solidFill>
                <a:latin typeface="Segoe Print" pitchFamily="2" charset="0"/>
              </a:rPr>
              <a:t>.</a:t>
            </a:r>
            <a:endParaRPr lang="uk-UA" altLang="ru-RU" sz="2600" dirty="0">
              <a:solidFill>
                <a:srgbClr val="002060"/>
              </a:solidFill>
              <a:latin typeface="Segoe Print" pitchFamily="2" charset="0"/>
            </a:endParaRPr>
          </a:p>
        </p:txBody>
      </p:sp>
    </p:spTree>
    <p:extLst>
      <p:ext uri="{BB962C8B-B14F-4D97-AF65-F5344CB8AC3E}">
        <p14:creationId xmlns:p14="http://schemas.microsoft.com/office/powerpoint/2010/main" val="42221083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5" name="Прямоугольник 2"/>
          <p:cNvSpPr>
            <a:spLocks noChangeArrowheads="1"/>
          </p:cNvSpPr>
          <p:nvPr/>
        </p:nvSpPr>
        <p:spPr bwMode="auto">
          <a:xfrm>
            <a:off x="1104524" y="1804942"/>
            <a:ext cx="10194202"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ru-RU" altLang="ru-RU" sz="2400" dirty="0" err="1">
                <a:solidFill>
                  <a:srgbClr val="002060"/>
                </a:solidFill>
                <a:latin typeface="Segoe Print" pitchFamily="2" charset="0"/>
              </a:rPr>
              <a:t>Гарячий</a:t>
            </a:r>
            <a:r>
              <a:rPr lang="ru-RU" altLang="ru-RU" sz="2400" dirty="0">
                <a:solidFill>
                  <a:srgbClr val="002060"/>
                </a:solidFill>
                <a:latin typeface="Segoe Print" pitchFamily="2" charset="0"/>
              </a:rPr>
              <a:t> шоколад </a:t>
            </a:r>
            <a:r>
              <a:rPr lang="ru-RU" altLang="ru-RU" sz="2400" dirty="0" err="1">
                <a:solidFill>
                  <a:srgbClr val="002060"/>
                </a:solidFill>
                <a:latin typeface="Segoe Print" pitchFamily="2" charset="0"/>
              </a:rPr>
              <a:t>був</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досить</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міцним</a:t>
            </a:r>
            <a:r>
              <a:rPr lang="ru-RU" altLang="ru-RU" sz="2400" dirty="0">
                <a:solidFill>
                  <a:srgbClr val="002060"/>
                </a:solidFill>
                <a:latin typeface="Segoe Print" pitchFamily="2" charset="0"/>
              </a:rPr>
              <a:t>, але </a:t>
            </a:r>
            <a:r>
              <a:rPr lang="ru-RU" altLang="ru-RU" sz="2400" dirty="0" err="1">
                <a:solidFill>
                  <a:srgbClr val="002060"/>
                </a:solidFill>
                <a:latin typeface="Segoe Print" pitchFamily="2" charset="0"/>
              </a:rPr>
              <a:t>англійці</a:t>
            </a:r>
            <a:r>
              <a:rPr lang="ru-RU" altLang="ru-RU" sz="2400" dirty="0">
                <a:solidFill>
                  <a:srgbClr val="002060"/>
                </a:solidFill>
                <a:latin typeface="Segoe Print" pitchFamily="2" charset="0"/>
              </a:rPr>
              <a:t> на </a:t>
            </a:r>
            <a:r>
              <a:rPr lang="ru-RU" altLang="ru-RU" sz="2400" dirty="0" err="1">
                <a:solidFill>
                  <a:srgbClr val="002060"/>
                </a:solidFill>
                <a:latin typeface="Segoe Print" pitchFamily="2" charset="0"/>
              </a:rPr>
              <a:t>Ямайці</a:t>
            </a:r>
            <a:r>
              <a:rPr lang="ru-RU" altLang="ru-RU" sz="2400" dirty="0">
                <a:solidFill>
                  <a:srgbClr val="002060"/>
                </a:solidFill>
                <a:latin typeface="Segoe Print" pitchFamily="2" charset="0"/>
              </a:rPr>
              <a:t> стали </a:t>
            </a:r>
            <a:r>
              <a:rPr lang="ru-RU" altLang="ru-RU" sz="2400" dirty="0" err="1">
                <a:solidFill>
                  <a:srgbClr val="002060"/>
                </a:solidFill>
                <a:latin typeface="Segoe Print" pitchFamily="2" charset="0"/>
              </a:rPr>
              <a:t>додавати</a:t>
            </a:r>
            <a:r>
              <a:rPr lang="ru-RU" altLang="ru-RU" sz="2400" dirty="0">
                <a:solidFill>
                  <a:srgbClr val="002060"/>
                </a:solidFill>
                <a:latin typeface="Segoe Print" pitchFamily="2" charset="0"/>
              </a:rPr>
              <a:t> до </a:t>
            </a:r>
            <a:r>
              <a:rPr lang="ru-RU" altLang="ru-RU" sz="2400" dirty="0" err="1">
                <a:solidFill>
                  <a:srgbClr val="002060"/>
                </a:solidFill>
                <a:latin typeface="Segoe Print" pitchFamily="2" charset="0"/>
              </a:rPr>
              <a:t>нього</a:t>
            </a:r>
            <a:r>
              <a:rPr lang="ru-RU" altLang="ru-RU" sz="2400" dirty="0">
                <a:solidFill>
                  <a:srgbClr val="002060"/>
                </a:solidFill>
                <a:latin typeface="Segoe Print" pitchFamily="2" charset="0"/>
              </a:rPr>
              <a:t> молоко, </a:t>
            </a:r>
            <a:r>
              <a:rPr lang="ru-RU" altLang="ru-RU" sz="2400" dirty="0" err="1">
                <a:solidFill>
                  <a:srgbClr val="002060"/>
                </a:solidFill>
                <a:latin typeface="Segoe Print" pitchFamily="2" charset="0"/>
              </a:rPr>
              <a:t>що</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надало</a:t>
            </a:r>
            <a:r>
              <a:rPr lang="ru-RU" altLang="ru-RU" sz="2400" dirty="0">
                <a:solidFill>
                  <a:srgbClr val="002060"/>
                </a:solidFill>
                <a:latin typeface="Segoe Print" pitchFamily="2" charset="0"/>
              </a:rPr>
              <a:t> шоколаду </a:t>
            </a:r>
            <a:r>
              <a:rPr lang="ru-RU" altLang="ru-RU" sz="2400" dirty="0" err="1">
                <a:solidFill>
                  <a:srgbClr val="002060"/>
                </a:solidFill>
                <a:latin typeface="Segoe Print" pitchFamily="2" charset="0"/>
              </a:rPr>
              <a:t>необхідну</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легкість</a:t>
            </a:r>
            <a:r>
              <a:rPr lang="ru-RU" altLang="ru-RU" sz="2400" dirty="0">
                <a:solidFill>
                  <a:srgbClr val="002060"/>
                </a:solidFill>
                <a:latin typeface="Segoe Print" pitchFamily="2" charset="0"/>
              </a:rPr>
              <a:t>. З </a:t>
            </a:r>
            <a:r>
              <a:rPr lang="ru-RU" altLang="ru-RU" sz="2400" dirty="0" err="1">
                <a:solidFill>
                  <a:srgbClr val="002060"/>
                </a:solidFill>
                <a:latin typeface="Segoe Print" pitchFamily="2" charset="0"/>
              </a:rPr>
              <a:t>цих</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пір</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напій</a:t>
            </a:r>
            <a:r>
              <a:rPr lang="ru-RU" altLang="ru-RU" sz="2400" dirty="0">
                <a:solidFill>
                  <a:srgbClr val="002060"/>
                </a:solidFill>
                <a:latin typeface="Segoe Print" pitchFamily="2" charset="0"/>
              </a:rPr>
              <a:t> став </a:t>
            </a:r>
            <a:r>
              <a:rPr lang="ru-RU" altLang="ru-RU" sz="2400" dirty="0" err="1">
                <a:solidFill>
                  <a:srgbClr val="002060"/>
                </a:solidFill>
                <a:latin typeface="Segoe Print" pitchFamily="2" charset="0"/>
              </a:rPr>
              <a:t>доступний</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навіть</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дітям</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хоча</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ціна</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продовжувала</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залишатися</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вищою</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ніж</a:t>
            </a:r>
            <a:r>
              <a:rPr lang="ru-RU" altLang="ru-RU" sz="2400" dirty="0">
                <a:solidFill>
                  <a:srgbClr val="002060"/>
                </a:solidFill>
                <a:latin typeface="Segoe Print" pitchFamily="2" charset="0"/>
              </a:rPr>
              <a:t> у чаю, </a:t>
            </a:r>
            <a:r>
              <a:rPr lang="ru-RU" altLang="ru-RU" sz="2400" dirty="0" err="1">
                <a:solidFill>
                  <a:srgbClr val="002060"/>
                </a:solidFill>
                <a:latin typeface="Segoe Print" pitchFamily="2" charset="0"/>
              </a:rPr>
              <a:t>що</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поширювався</a:t>
            </a:r>
            <a:r>
              <a:rPr lang="ru-RU" altLang="ru-RU" sz="2400" dirty="0">
                <a:solidFill>
                  <a:srgbClr val="002060"/>
                </a:solidFill>
                <a:latin typeface="Segoe Print" pitchFamily="2" charset="0"/>
              </a:rPr>
              <a:t> в </a:t>
            </a:r>
            <a:r>
              <a:rPr lang="ru-RU" altLang="ru-RU" sz="2400" dirty="0" err="1">
                <a:solidFill>
                  <a:srgbClr val="002060"/>
                </a:solidFill>
                <a:latin typeface="Segoe Print" pitchFamily="2" charset="0"/>
              </a:rPr>
              <a:t>ті</a:t>
            </a:r>
            <a:r>
              <a:rPr lang="ru-RU" altLang="ru-RU" sz="2400" dirty="0">
                <a:solidFill>
                  <a:srgbClr val="002060"/>
                </a:solidFill>
                <a:latin typeface="Segoe Print" pitchFamily="2" charset="0"/>
              </a:rPr>
              <a:t> ж роки по континенту. </a:t>
            </a:r>
            <a:r>
              <a:rPr lang="ru-RU" altLang="ru-RU" sz="2400" dirty="0" err="1">
                <a:solidFill>
                  <a:srgbClr val="002060"/>
                </a:solidFill>
                <a:latin typeface="Segoe Print" pitchFamily="2" charset="0"/>
              </a:rPr>
              <a:t>Однією</a:t>
            </a:r>
            <a:r>
              <a:rPr lang="ru-RU" altLang="ru-RU" sz="2400" dirty="0">
                <a:solidFill>
                  <a:srgbClr val="002060"/>
                </a:solidFill>
                <a:latin typeface="Segoe Print" pitchFamily="2" charset="0"/>
              </a:rPr>
              <a:t> з причин </a:t>
            </a:r>
            <a:r>
              <a:rPr lang="ru-RU" altLang="ru-RU" sz="2400" dirty="0" err="1">
                <a:solidFill>
                  <a:srgbClr val="002060"/>
                </a:solidFill>
                <a:latin typeface="Segoe Print" pitchFamily="2" charset="0"/>
              </a:rPr>
              <a:t>була</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дорожнеча</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тростинного</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цукру</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який</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було</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прийнято</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додавати</a:t>
            </a:r>
            <a:r>
              <a:rPr lang="ru-RU" altLang="ru-RU" sz="2400" dirty="0">
                <a:solidFill>
                  <a:srgbClr val="002060"/>
                </a:solidFill>
                <a:latin typeface="Segoe Print" pitchFamily="2" charset="0"/>
              </a:rPr>
              <a:t> до шоколаду. Тим не </a:t>
            </a:r>
            <a:r>
              <a:rPr lang="ru-RU" altLang="ru-RU" sz="2400" dirty="0" err="1">
                <a:solidFill>
                  <a:srgbClr val="002060"/>
                </a:solidFill>
                <a:latin typeface="Segoe Print" pitchFamily="2" charset="0"/>
              </a:rPr>
              <a:t>менш</a:t>
            </a:r>
            <a:r>
              <a:rPr lang="ru-RU" altLang="ru-RU" sz="2400" dirty="0">
                <a:solidFill>
                  <a:srgbClr val="002060"/>
                </a:solidFill>
                <a:latin typeface="Segoe Print" pitchFamily="2" charset="0"/>
              </a:rPr>
              <a:t>, до 1798 року в </a:t>
            </a:r>
            <a:r>
              <a:rPr lang="ru-RU" altLang="ru-RU" sz="2400" dirty="0" err="1">
                <a:solidFill>
                  <a:srgbClr val="002060"/>
                </a:solidFill>
                <a:latin typeface="Segoe Print" pitchFamily="2" charset="0"/>
              </a:rPr>
              <a:t>Парижі</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налічувалося</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вже</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близько</a:t>
            </a:r>
            <a:r>
              <a:rPr lang="ru-RU" altLang="ru-RU" sz="2400" dirty="0">
                <a:solidFill>
                  <a:srgbClr val="002060"/>
                </a:solidFill>
                <a:latin typeface="Segoe Print" pitchFamily="2" charset="0"/>
              </a:rPr>
              <a:t> 500 </a:t>
            </a:r>
            <a:r>
              <a:rPr lang="ru-RU" altLang="ru-RU" sz="2400" dirty="0" err="1">
                <a:solidFill>
                  <a:srgbClr val="002060"/>
                </a:solidFill>
                <a:latin typeface="Segoe Print" pitchFamily="2" charset="0"/>
              </a:rPr>
              <a:t>шоколадних</a:t>
            </a:r>
            <a:r>
              <a:rPr lang="ru-RU" altLang="ru-RU" sz="2400" dirty="0">
                <a:solidFill>
                  <a:srgbClr val="002060"/>
                </a:solidFill>
                <a:latin typeface="Segoe Print" pitchFamily="2" charset="0"/>
              </a:rPr>
              <a:t> кафе, а в </a:t>
            </a:r>
            <a:r>
              <a:rPr lang="ru-RU" altLang="ru-RU" sz="2400" dirty="0" err="1">
                <a:solidFill>
                  <a:srgbClr val="002060"/>
                </a:solidFill>
                <a:latin typeface="Segoe Print" pitchFamily="2" charset="0"/>
              </a:rPr>
              <a:t>Англії</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шоколадні</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клубні</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будинки</a:t>
            </a:r>
            <a:r>
              <a:rPr lang="ru-RU" altLang="ru-RU" sz="2400" dirty="0">
                <a:solidFill>
                  <a:srgbClr val="002060"/>
                </a:solidFill>
                <a:latin typeface="Segoe Print" pitchFamily="2" charset="0"/>
              </a:rPr>
              <a:t> </a:t>
            </a:r>
            <a:r>
              <a:rPr lang="ru-RU" altLang="ru-RU" sz="2400" dirty="0" err="1">
                <a:solidFill>
                  <a:srgbClr val="002060"/>
                </a:solidFill>
                <a:latin typeface="Segoe Print" pitchFamily="2" charset="0"/>
              </a:rPr>
              <a:t>конкурували</a:t>
            </a:r>
            <a:r>
              <a:rPr lang="ru-RU" altLang="ru-RU" sz="2400" dirty="0">
                <a:solidFill>
                  <a:srgbClr val="002060"/>
                </a:solidFill>
                <a:latin typeface="Segoe Print" pitchFamily="2" charset="0"/>
              </a:rPr>
              <a:t> на </a:t>
            </a:r>
            <a:r>
              <a:rPr lang="ru-RU" altLang="ru-RU" sz="2400" dirty="0" err="1">
                <a:solidFill>
                  <a:srgbClr val="002060"/>
                </a:solidFill>
                <a:latin typeface="Segoe Print" pitchFamily="2" charset="0"/>
              </a:rPr>
              <a:t>рівних</a:t>
            </a:r>
            <a:r>
              <a:rPr lang="ru-RU" altLang="ru-RU" sz="2400" dirty="0">
                <a:solidFill>
                  <a:srgbClr val="002060"/>
                </a:solidFill>
                <a:latin typeface="Segoe Print" pitchFamily="2" charset="0"/>
              </a:rPr>
              <a:t> з </a:t>
            </a:r>
            <a:r>
              <a:rPr lang="ru-RU" altLang="ru-RU" sz="2400" dirty="0" err="1">
                <a:solidFill>
                  <a:srgbClr val="002060"/>
                </a:solidFill>
                <a:latin typeface="Segoe Print" pitchFamily="2" charset="0"/>
              </a:rPr>
              <a:t>чайними</a:t>
            </a:r>
            <a:r>
              <a:rPr lang="ru-RU" altLang="ru-RU" sz="2400" dirty="0">
                <a:solidFill>
                  <a:srgbClr val="002060"/>
                </a:solidFill>
                <a:latin typeface="Segoe Print" pitchFamily="2" charset="0"/>
              </a:rPr>
              <a:t> та </a:t>
            </a:r>
            <a:r>
              <a:rPr lang="ru-RU" altLang="ru-RU" sz="2400" dirty="0" err="1">
                <a:solidFill>
                  <a:srgbClr val="002060"/>
                </a:solidFill>
                <a:latin typeface="Segoe Print" pitchFamily="2" charset="0"/>
              </a:rPr>
              <a:t>кавовими</a:t>
            </a:r>
            <a:r>
              <a:rPr lang="ru-RU" altLang="ru-RU" sz="2400" dirty="0">
                <a:solidFill>
                  <a:srgbClr val="002060"/>
                </a:solidFill>
                <a:latin typeface="Segoe Print" pitchFamily="2" charset="0"/>
              </a:rPr>
              <a:t> салонами.</a:t>
            </a:r>
            <a:endParaRPr lang="uk-UA" altLang="ru-RU" sz="2400" dirty="0">
              <a:solidFill>
                <a:srgbClr val="002060"/>
              </a:solidFill>
              <a:latin typeface="Segoe Print" pitchFamily="2" charset="0"/>
            </a:endParaRPr>
          </a:p>
        </p:txBody>
      </p:sp>
    </p:spTree>
    <p:extLst>
      <p:ext uri="{BB962C8B-B14F-4D97-AF65-F5344CB8AC3E}">
        <p14:creationId xmlns:p14="http://schemas.microsoft.com/office/powerpoint/2010/main" val="42375679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dirty="0"/>
          </a:p>
        </p:txBody>
      </p:sp>
      <p:sp>
        <p:nvSpPr>
          <p:cNvPr id="5" name="Прямоугольник 2"/>
          <p:cNvSpPr>
            <a:spLocks noChangeArrowheads="1"/>
          </p:cNvSpPr>
          <p:nvPr/>
        </p:nvSpPr>
        <p:spPr bwMode="auto">
          <a:xfrm>
            <a:off x="1689980" y="1895477"/>
            <a:ext cx="9165125"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ru-RU" altLang="ru-RU" sz="2600" dirty="0">
                <a:solidFill>
                  <a:srgbClr val="002060"/>
                </a:solidFill>
                <a:latin typeface="Segoe Print" pitchFamily="2" charset="0"/>
              </a:rPr>
              <a:t>У </a:t>
            </a:r>
            <a:r>
              <a:rPr lang="ru-RU" altLang="ru-RU" sz="2600" dirty="0" err="1">
                <a:solidFill>
                  <a:srgbClr val="002060"/>
                </a:solidFill>
                <a:latin typeface="Segoe Print" pitchFamily="2" charset="0"/>
              </a:rPr>
              <a:t>північноамериканських</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колоніях</a:t>
            </a:r>
            <a:r>
              <a:rPr lang="ru-RU" altLang="ru-RU" sz="2600" dirty="0">
                <a:solidFill>
                  <a:srgbClr val="002060"/>
                </a:solidFill>
                <a:latin typeface="Segoe Print" pitchFamily="2" charset="0"/>
              </a:rPr>
              <a:t> про шоколад </a:t>
            </a:r>
            <a:r>
              <a:rPr lang="ru-RU" altLang="ru-RU" sz="2600" dirty="0" err="1">
                <a:solidFill>
                  <a:srgbClr val="002060"/>
                </a:solidFill>
                <a:latin typeface="Segoe Print" pitchFamily="2" charset="0"/>
              </a:rPr>
              <a:t>дізналися</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завдяки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англійцю</a:t>
            </a:r>
            <a:r>
              <a:rPr lang="ru-RU" altLang="ru-RU" sz="2600" dirty="0">
                <a:solidFill>
                  <a:srgbClr val="002060"/>
                </a:solidFill>
                <a:latin typeface="Segoe Print" pitchFamily="2" charset="0"/>
              </a:rPr>
              <a:t> Джону </a:t>
            </a:r>
            <a:r>
              <a:rPr lang="ru-RU" altLang="ru-RU" sz="2600" dirty="0" err="1">
                <a:solidFill>
                  <a:srgbClr val="002060"/>
                </a:solidFill>
                <a:latin typeface="Segoe Print" pitchFamily="2" charset="0"/>
              </a:rPr>
              <a:t>Ханнону</a:t>
            </a:r>
            <a:r>
              <a:rPr lang="ru-RU" altLang="ru-RU" sz="2600" dirty="0">
                <a:solidFill>
                  <a:srgbClr val="002060"/>
                </a:solidFill>
                <a:latin typeface="Segoe Print" pitchFamily="2" charset="0"/>
              </a:rPr>
              <a:t> і доктору Джеймсу Бейкеру, </a:t>
            </a:r>
            <a:r>
              <a:rPr lang="ru-RU" altLang="ru-RU" sz="2600" dirty="0" err="1">
                <a:solidFill>
                  <a:srgbClr val="002060"/>
                </a:solidFill>
                <a:latin typeface="Segoe Print" pitchFamily="2" charset="0"/>
              </a:rPr>
              <a:t>який</a:t>
            </a:r>
            <a:r>
              <a:rPr lang="ru-RU" altLang="ru-RU" sz="2600" dirty="0">
                <a:solidFill>
                  <a:srgbClr val="002060"/>
                </a:solidFill>
                <a:latin typeface="Segoe Print" pitchFamily="2" charset="0"/>
              </a:rPr>
              <a:t> на паях </a:t>
            </a:r>
            <a:r>
              <a:rPr lang="ru-RU" altLang="ru-RU" sz="2600" dirty="0" err="1">
                <a:solidFill>
                  <a:srgbClr val="002060"/>
                </a:solidFill>
                <a:latin typeface="Segoe Print" pitchFamily="2" charset="0"/>
              </a:rPr>
              <a:t>побудували</a:t>
            </a:r>
            <a:r>
              <a:rPr lang="ru-RU" altLang="ru-RU" sz="2600" dirty="0">
                <a:solidFill>
                  <a:srgbClr val="002060"/>
                </a:solidFill>
                <a:latin typeface="Segoe Print" pitchFamily="2" charset="0"/>
              </a:rPr>
              <a:t> (1765) першу в </a:t>
            </a:r>
            <a:r>
              <a:rPr lang="ru-RU" altLang="ru-RU" sz="2600" dirty="0" err="1">
                <a:solidFill>
                  <a:srgbClr val="002060"/>
                </a:solidFill>
                <a:latin typeface="Segoe Print" pitchFamily="2" charset="0"/>
              </a:rPr>
              <a:t>Північній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Америці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шоколадну</a:t>
            </a:r>
            <a:r>
              <a:rPr lang="ru-RU" altLang="ru-RU" sz="2600" dirty="0">
                <a:solidFill>
                  <a:srgbClr val="002060"/>
                </a:solidFill>
                <a:latin typeface="Segoe Print" pitchFamily="2" charset="0"/>
              </a:rPr>
              <a:t> фабрику. </a:t>
            </a:r>
            <a:r>
              <a:rPr lang="ru-RU" altLang="ru-RU" sz="2600" dirty="0" err="1">
                <a:solidFill>
                  <a:srgbClr val="002060"/>
                </a:solidFill>
                <a:latin typeface="Segoe Print" pitchFamily="2" charset="0"/>
              </a:rPr>
              <a:t>Це</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масачусетське</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підприємство</a:t>
            </a:r>
            <a:r>
              <a:rPr lang="ru-RU" altLang="ru-RU" sz="2600" dirty="0">
                <a:solidFill>
                  <a:srgbClr val="002060"/>
                </a:solidFill>
                <a:latin typeface="Segoe Print" pitchFamily="2" charset="0"/>
              </a:rPr>
              <a:t> дало початок </a:t>
            </a:r>
            <a:r>
              <a:rPr lang="ru-RU" altLang="ru-RU" sz="2600" dirty="0" err="1">
                <a:solidFill>
                  <a:srgbClr val="002060"/>
                </a:solidFill>
                <a:latin typeface="Segoe Print" pitchFamily="2" charset="0"/>
              </a:rPr>
              <a:t>найстарішому</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виробнику</a:t>
            </a:r>
            <a:r>
              <a:rPr lang="ru-RU" altLang="ru-RU" sz="2600" dirty="0">
                <a:solidFill>
                  <a:srgbClr val="002060"/>
                </a:solidFill>
                <a:latin typeface="Segoe Print" pitchFamily="2" charset="0"/>
              </a:rPr>
              <a:t> шоколаду в Новому </a:t>
            </a:r>
            <a:r>
              <a:rPr lang="ru-RU" altLang="ru-RU" sz="2600" dirty="0" err="1">
                <a:solidFill>
                  <a:srgbClr val="002060"/>
                </a:solidFill>
                <a:latin typeface="Segoe Print" pitchFamily="2" charset="0"/>
              </a:rPr>
              <a:t>світі</a:t>
            </a:r>
            <a:r>
              <a:rPr lang="ru-RU" altLang="ru-RU" sz="2600" dirty="0">
                <a:solidFill>
                  <a:srgbClr val="002060"/>
                </a:solidFill>
                <a:latin typeface="Segoe Print" pitchFamily="2" charset="0"/>
              </a:rPr>
              <a:t> — </a:t>
            </a:r>
            <a:r>
              <a:rPr lang="ru-RU" altLang="ru-RU" sz="2600" dirty="0" err="1">
                <a:solidFill>
                  <a:srgbClr val="002060"/>
                </a:solidFill>
                <a:latin typeface="Segoe Print" pitchFamily="2" charset="0"/>
              </a:rPr>
              <a:t>фірмі</a:t>
            </a:r>
            <a:r>
              <a:rPr lang="ru-RU" altLang="ru-RU" sz="2600" dirty="0">
                <a:solidFill>
                  <a:srgbClr val="002060"/>
                </a:solidFill>
                <a:latin typeface="Segoe Print" pitchFamily="2" charset="0"/>
              </a:rPr>
              <a:t> " </a:t>
            </a:r>
            <a:r>
              <a:rPr lang="ru-RU" altLang="ru-RU" sz="2600" dirty="0" smtClean="0">
                <a:solidFill>
                  <a:srgbClr val="002060"/>
                </a:solidFill>
                <a:latin typeface="Segoe Print" pitchFamily="2" charset="0"/>
              </a:rPr>
              <a:t>Бейкерс</a:t>
            </a:r>
            <a:r>
              <a:rPr lang="en-US" altLang="ru-RU" sz="2600" dirty="0" smtClean="0">
                <a:solidFill>
                  <a:srgbClr val="002060"/>
                </a:solidFill>
                <a:latin typeface="Segoe Print" pitchFamily="2" charset="0"/>
              </a:rPr>
              <a:t>".</a:t>
            </a:r>
            <a:endParaRPr lang="uk-UA" altLang="ru-RU" sz="2600" dirty="0">
              <a:solidFill>
                <a:srgbClr val="002060"/>
              </a:solidFill>
              <a:latin typeface="Segoe Print" pitchFamily="2" charset="0"/>
            </a:endParaRPr>
          </a:p>
        </p:txBody>
      </p:sp>
    </p:spTree>
    <p:extLst>
      <p:ext uri="{BB962C8B-B14F-4D97-AF65-F5344CB8AC3E}">
        <p14:creationId xmlns:p14="http://schemas.microsoft.com/office/powerpoint/2010/main" val="39661993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pic>
        <p:nvPicPr>
          <p:cNvPr id="4" name="Picture 2" descr="undefine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47311" y="1393975"/>
            <a:ext cx="4142118" cy="3106589"/>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1"/>
          <p:cNvSpPr>
            <a:spLocks noChangeArrowheads="1"/>
          </p:cNvSpPr>
          <p:nvPr/>
        </p:nvSpPr>
        <p:spPr bwMode="auto">
          <a:xfrm>
            <a:off x="855293" y="4611499"/>
            <a:ext cx="10734910" cy="129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dirty="0" err="1">
                <a:solidFill>
                  <a:srgbClr val="002060"/>
                </a:solidFill>
                <a:latin typeface="Segoe Print" pitchFamily="2" charset="0"/>
              </a:rPr>
              <a:t>Традиційний</a:t>
            </a:r>
            <a:r>
              <a:rPr lang="ru-RU" altLang="ru-RU" sz="2600" dirty="0">
                <a:solidFill>
                  <a:srgbClr val="002060"/>
                </a:solidFill>
                <a:latin typeface="Segoe Print" pitchFamily="2" charset="0"/>
              </a:rPr>
              <a:t> для </a:t>
            </a:r>
            <a:r>
              <a:rPr lang="ru-RU" altLang="ru-RU" sz="2600" dirty="0" err="1" smtClean="0">
                <a:solidFill>
                  <a:srgbClr val="002060"/>
                </a:solidFill>
                <a:latin typeface="Segoe Print" pitchFamily="2" charset="0"/>
              </a:rPr>
              <a:t>Іспанії</a:t>
            </a:r>
            <a:r>
              <a:rPr lang="ru-RU" altLang="ru-RU" sz="2600" dirty="0" smtClean="0">
                <a:solidFill>
                  <a:srgbClr val="002060"/>
                </a:solidFill>
                <a:latin typeface="Segoe Print" pitchFamily="2" charset="0"/>
              </a:rPr>
              <a:t> </a:t>
            </a:r>
            <a:r>
              <a:rPr lang="ru-RU" altLang="ru-RU" sz="2600" dirty="0" err="1" smtClean="0">
                <a:solidFill>
                  <a:srgbClr val="002060"/>
                </a:solidFill>
                <a:latin typeface="Segoe Print" pitchFamily="2" charset="0"/>
              </a:rPr>
              <a:t>гарячий</a:t>
            </a:r>
            <a:r>
              <a:rPr lang="ru-RU" altLang="ru-RU" sz="2600" dirty="0" smtClean="0">
                <a:solidFill>
                  <a:srgbClr val="002060"/>
                </a:solidFill>
                <a:latin typeface="Segoe Print" pitchFamily="2" charset="0"/>
              </a:rPr>
              <a:t> </a:t>
            </a:r>
            <a:r>
              <a:rPr lang="ru-RU" altLang="ru-RU" sz="2600" dirty="0">
                <a:solidFill>
                  <a:srgbClr val="002060"/>
                </a:solidFill>
                <a:latin typeface="Segoe Print" pitchFamily="2" charset="0"/>
              </a:rPr>
              <a:t>шоколад, </a:t>
            </a:r>
            <a:endParaRPr lang="ru-RU" altLang="ru-RU" sz="2600" dirty="0" smtClean="0">
              <a:solidFill>
                <a:srgbClr val="002060"/>
              </a:solidFill>
              <a:latin typeface="Segoe Print" pitchFamily="2" charset="0"/>
            </a:endParaRPr>
          </a:p>
          <a:p>
            <a:pPr algn="ctr">
              <a:defRPr/>
            </a:pPr>
            <a:r>
              <a:rPr lang="ru-RU" altLang="ru-RU" sz="2600" dirty="0" err="1" smtClean="0">
                <a:solidFill>
                  <a:srgbClr val="002060"/>
                </a:solidFill>
                <a:latin typeface="Segoe Print" pitchFamily="2" charset="0"/>
              </a:rPr>
              <a:t>сервірований</a:t>
            </a:r>
            <a:r>
              <a:rPr lang="ru-RU" altLang="ru-RU" sz="2600" dirty="0" smtClean="0">
                <a:solidFill>
                  <a:srgbClr val="002060"/>
                </a:solidFill>
                <a:latin typeface="Segoe Print" pitchFamily="2" charset="0"/>
              </a:rPr>
              <a:t> </a:t>
            </a:r>
            <a:r>
              <a:rPr lang="ru-RU" altLang="ru-RU" sz="2600" dirty="0">
                <a:solidFill>
                  <a:srgbClr val="002060"/>
                </a:solidFill>
                <a:latin typeface="Segoe Print" pitchFamily="2" charset="0"/>
              </a:rPr>
              <a:t>з </a:t>
            </a:r>
            <a:r>
              <a:rPr lang="ru-RU" altLang="ru-RU" sz="2600" dirty="0" err="1">
                <a:solidFill>
                  <a:srgbClr val="002060"/>
                </a:solidFill>
                <a:latin typeface="Segoe Print" pitchFamily="2" charset="0"/>
              </a:rPr>
              <a:t>чурос</a:t>
            </a:r>
            <a:endParaRPr lang="ru-RU" altLang="ru-RU" sz="2600" dirty="0">
              <a:solidFill>
                <a:srgbClr val="002060"/>
              </a:solidFill>
              <a:latin typeface="Segoe Print" pitchFamily="2" charset="0"/>
            </a:endParaRPr>
          </a:p>
          <a:p>
            <a:pPr algn="ctr">
              <a:defRPr/>
            </a:pPr>
            <a:r>
              <a:rPr lang="ru-RU" altLang="ru-RU" sz="2600" dirty="0" smtClean="0">
                <a:solidFill>
                  <a:srgbClr val="002060"/>
                </a:solidFill>
                <a:latin typeface="Segoe Print" pitchFamily="2" charset="0"/>
              </a:rPr>
              <a:t>.</a:t>
            </a:r>
            <a:endParaRPr lang="ru-RU" altLang="ru-RU" sz="2600" dirty="0">
              <a:solidFill>
                <a:srgbClr val="002060"/>
              </a:solidFill>
              <a:latin typeface="Segoe Print" pitchFamily="2" charset="0"/>
            </a:endParaRPr>
          </a:p>
        </p:txBody>
      </p:sp>
    </p:spTree>
    <p:extLst>
      <p:ext uri="{BB962C8B-B14F-4D97-AF65-F5344CB8AC3E}">
        <p14:creationId xmlns:p14="http://schemas.microsoft.com/office/powerpoint/2010/main" val="5435522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8" name="Прямоугольник 7"/>
          <p:cNvSpPr/>
          <p:nvPr/>
        </p:nvSpPr>
        <p:spPr>
          <a:xfrm>
            <a:off x="1864151" y="1465312"/>
            <a:ext cx="10062549" cy="1015663"/>
          </a:xfrm>
          <a:prstGeom prst="rect">
            <a:avLst/>
          </a:prstGeom>
        </p:spPr>
        <p:txBody>
          <a:bodyPr wrap="square">
            <a:spAutoFit/>
          </a:bodyPr>
          <a:lstStyle/>
          <a:p>
            <a:pPr algn="ctr" fontAlgn="auto">
              <a:spcBef>
                <a:spcPts val="0"/>
              </a:spcBef>
              <a:spcAft>
                <a:spcPts val="0"/>
              </a:spcAft>
              <a:defRPr/>
            </a:pPr>
            <a:r>
              <a:rPr lang="uk-UA" sz="6000" b="1" dirty="0" smtClean="0">
                <a:solidFill>
                  <a:schemeClr val="accent3">
                    <a:lumMod val="75000"/>
                  </a:schemeClr>
                </a:solidFill>
                <a:latin typeface="Segoe Script" pitchFamily="66" charset="0"/>
              </a:rPr>
              <a:t>Шоколад і </a:t>
            </a:r>
            <a:r>
              <a:rPr lang="uk-UA" sz="6000" b="1" dirty="0" smtClean="0">
                <a:solidFill>
                  <a:schemeClr val="accent3">
                    <a:lumMod val="75000"/>
                  </a:schemeClr>
                </a:solidFill>
                <a:latin typeface="Segoe Script" pitchFamily="66" charset="0"/>
              </a:rPr>
              <a:t>медицина</a:t>
            </a:r>
            <a:endParaRPr lang="ru-RU" sz="6000" b="1" dirty="0">
              <a:solidFill>
                <a:schemeClr val="accent3">
                  <a:lumMod val="75000"/>
                </a:schemeClr>
              </a:solidFill>
              <a:latin typeface="Segoe Script" pitchFamily="66" charset="0"/>
            </a:endParaRPr>
          </a:p>
        </p:txBody>
      </p:sp>
      <p:sp>
        <p:nvSpPr>
          <p:cNvPr id="9" name="Прямоугольник 1"/>
          <p:cNvSpPr>
            <a:spLocks noChangeArrowheads="1"/>
          </p:cNvSpPr>
          <p:nvPr/>
        </p:nvSpPr>
        <p:spPr bwMode="auto">
          <a:xfrm>
            <a:off x="2399174" y="2691017"/>
            <a:ext cx="9197173"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uk-UA" altLang="ru-RU" sz="2600" dirty="0">
                <a:solidFill>
                  <a:srgbClr val="002060"/>
                </a:solidFill>
                <a:latin typeface="Segoe Print" pitchFamily="2" charset="0"/>
              </a:rPr>
              <a:t>До </a:t>
            </a:r>
            <a:r>
              <a:rPr lang="en-US" altLang="ru-RU" sz="2600" dirty="0">
                <a:solidFill>
                  <a:srgbClr val="002060"/>
                </a:solidFill>
                <a:latin typeface="Segoe Print" pitchFamily="2" charset="0"/>
              </a:rPr>
              <a:t>XIX </a:t>
            </a:r>
            <a:r>
              <a:rPr lang="uk-UA" altLang="ru-RU" sz="2600" dirty="0">
                <a:solidFill>
                  <a:srgbClr val="002060"/>
                </a:solidFill>
                <a:latin typeface="Segoe Print" pitchFamily="2" charset="0"/>
              </a:rPr>
              <a:t>століття рідкий шоколад використовувався в медичних цілях і нерідко продавався в аптеках. Гарячому шоколаду приписували такі цілющі властивості: лікування депресій, поліпшення самопочуття, швидке загоєння </a:t>
            </a:r>
            <a:r>
              <a:rPr lang="uk-UA" altLang="ru-RU" sz="2600" dirty="0" smtClean="0">
                <a:solidFill>
                  <a:srgbClr val="002060"/>
                </a:solidFill>
                <a:latin typeface="Segoe Print" pitchFamily="2" charset="0"/>
              </a:rPr>
              <a:t>ран. </a:t>
            </a:r>
            <a:r>
              <a:rPr lang="uk-UA" altLang="ru-RU" sz="2600" dirty="0">
                <a:solidFill>
                  <a:srgbClr val="002060"/>
                </a:solidFill>
                <a:latin typeface="Segoe Print" pitchFamily="2" charset="0"/>
              </a:rPr>
              <a:t>У деяких країнах його відносили до </a:t>
            </a:r>
            <a:r>
              <a:rPr lang="uk-UA" altLang="ru-RU" sz="2600" dirty="0" err="1">
                <a:solidFill>
                  <a:srgbClr val="002060"/>
                </a:solidFill>
                <a:latin typeface="Segoe Print" pitchFamily="2" charset="0"/>
              </a:rPr>
              <a:t>афродизіаків</a:t>
            </a: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921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973144"/>
            <a:ext cx="1864150" cy="3423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11105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8" name="Прямоугольник 7"/>
          <p:cNvSpPr/>
          <p:nvPr/>
        </p:nvSpPr>
        <p:spPr>
          <a:xfrm>
            <a:off x="1169783" y="1442352"/>
            <a:ext cx="10062549" cy="1015663"/>
          </a:xfrm>
          <a:prstGeom prst="rect">
            <a:avLst/>
          </a:prstGeom>
        </p:spPr>
        <p:txBody>
          <a:bodyPr wrap="square">
            <a:spAutoFit/>
          </a:bodyPr>
          <a:lstStyle/>
          <a:p>
            <a:pPr algn="ctr" fontAlgn="auto">
              <a:spcBef>
                <a:spcPts val="0"/>
              </a:spcBef>
              <a:spcAft>
                <a:spcPts val="0"/>
              </a:spcAft>
              <a:defRPr/>
            </a:pPr>
            <a:r>
              <a:rPr lang="uk-UA" sz="6000" b="1" dirty="0">
                <a:solidFill>
                  <a:schemeClr val="accent3">
                    <a:lumMod val="75000"/>
                  </a:schemeClr>
                </a:solidFill>
                <a:latin typeface="Segoe Script" pitchFamily="66" charset="0"/>
              </a:rPr>
              <a:t>Шоколад і </a:t>
            </a:r>
            <a:r>
              <a:rPr lang="uk-UA" sz="6000" b="1" dirty="0" smtClean="0">
                <a:solidFill>
                  <a:schemeClr val="accent3">
                    <a:lumMod val="75000"/>
                  </a:schemeClr>
                </a:solidFill>
                <a:latin typeface="Segoe Script" pitchFamily="66" charset="0"/>
              </a:rPr>
              <a:t>медицина</a:t>
            </a:r>
            <a:endParaRPr lang="ru-RU" sz="6000" b="1" dirty="0">
              <a:solidFill>
                <a:schemeClr val="accent3">
                  <a:lumMod val="75000"/>
                </a:schemeClr>
              </a:solidFill>
              <a:latin typeface="Segoe Script" pitchFamily="66" charset="0"/>
            </a:endParaRPr>
          </a:p>
        </p:txBody>
      </p:sp>
      <p:sp>
        <p:nvSpPr>
          <p:cNvPr id="9" name="Прямоугольник 1"/>
          <p:cNvSpPr>
            <a:spLocks noChangeArrowheads="1"/>
          </p:cNvSpPr>
          <p:nvPr/>
        </p:nvSpPr>
        <p:spPr bwMode="auto">
          <a:xfrm>
            <a:off x="959306" y="2478259"/>
            <a:ext cx="919717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dirty="0">
                <a:solidFill>
                  <a:srgbClr val="002060"/>
                </a:solidFill>
                <a:latin typeface="Segoe Print" pitchFamily="2" charset="0"/>
              </a:rPr>
              <a:t>Для тих людей, </a:t>
            </a:r>
            <a:r>
              <a:rPr lang="ru-RU" altLang="ru-RU" sz="2600" dirty="0" err="1">
                <a:solidFill>
                  <a:srgbClr val="002060"/>
                </a:solidFill>
                <a:latin typeface="Segoe Print" pitchFamily="2" charset="0"/>
              </a:rPr>
              <a:t>яким</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протипоказані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збуджуючі</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речовини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кофеїн</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теобромін</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призначений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кероб</a:t>
            </a:r>
            <a:r>
              <a:rPr lang="ru-RU" altLang="ru-RU" sz="2600" dirty="0">
                <a:solidFill>
                  <a:srgbClr val="002060"/>
                </a:solidFill>
                <a:latin typeface="Segoe Print" pitchFamily="2" charset="0"/>
              </a:rPr>
              <a:t> — </a:t>
            </a:r>
            <a:r>
              <a:rPr lang="ru-RU" altLang="ru-RU" sz="2600" dirty="0" err="1">
                <a:solidFill>
                  <a:srgbClr val="002060"/>
                </a:solidFill>
                <a:latin typeface="Segoe Print" pitchFamily="2" charset="0"/>
              </a:rPr>
              <a:t>замінник</a:t>
            </a:r>
            <a:r>
              <a:rPr lang="ru-RU" altLang="ru-RU" sz="2600" dirty="0">
                <a:solidFill>
                  <a:srgbClr val="002060"/>
                </a:solidFill>
                <a:latin typeface="Segoe Print" pitchFamily="2" charset="0"/>
              </a:rPr>
              <a:t> какао, </a:t>
            </a:r>
            <a:r>
              <a:rPr lang="ru-RU" altLang="ru-RU" sz="2600" dirty="0" err="1">
                <a:solidFill>
                  <a:srgbClr val="002060"/>
                </a:solidFill>
                <a:latin typeface="Segoe Print" pitchFamily="2" charset="0"/>
              </a:rPr>
              <a:t>який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одержують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із</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стручків</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ріжкового</a:t>
            </a:r>
            <a:r>
              <a:rPr lang="ru-RU" altLang="ru-RU" sz="2600" dirty="0">
                <a:solidFill>
                  <a:srgbClr val="002060"/>
                </a:solidFill>
                <a:latin typeface="Segoe Print" pitchFamily="2" charset="0"/>
              </a:rPr>
              <a:t> дерева. </a:t>
            </a:r>
            <a:r>
              <a:rPr lang="ru-RU" altLang="ru-RU" sz="2600" dirty="0" err="1">
                <a:solidFill>
                  <a:srgbClr val="002060"/>
                </a:solidFill>
                <a:latin typeface="Segoe Print" pitchFamily="2" charset="0"/>
              </a:rPr>
              <a:t>Його</a:t>
            </a:r>
            <a:r>
              <a:rPr lang="ru-RU" altLang="ru-RU" sz="2600" dirty="0">
                <a:solidFill>
                  <a:srgbClr val="002060"/>
                </a:solidFill>
                <a:latin typeface="Segoe Print" pitchFamily="2" charset="0"/>
              </a:rPr>
              <a:t> аромат </a:t>
            </a:r>
            <a:r>
              <a:rPr lang="ru-RU" altLang="ru-RU" sz="2600" dirty="0" err="1">
                <a:solidFill>
                  <a:srgbClr val="002060"/>
                </a:solidFill>
                <a:latin typeface="Segoe Print" pitchFamily="2" charset="0"/>
              </a:rPr>
              <a:t>помітно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слабкіше</a:t>
            </a:r>
            <a:r>
              <a:rPr lang="ru-RU" altLang="ru-RU" sz="2600" dirty="0">
                <a:solidFill>
                  <a:srgbClr val="002060"/>
                </a:solidFill>
                <a:latin typeface="Segoe Print" pitchFamily="2" charset="0"/>
              </a:rPr>
              <a:t>, тому для </a:t>
            </a:r>
            <a:r>
              <a:rPr lang="ru-RU" altLang="ru-RU" sz="2600" dirty="0" err="1">
                <a:solidFill>
                  <a:srgbClr val="002060"/>
                </a:solidFill>
                <a:latin typeface="Segoe Print" pitchFamily="2" charset="0"/>
              </a:rPr>
              <a:t>приготування</a:t>
            </a:r>
            <a:r>
              <a:rPr lang="ru-RU" altLang="ru-RU" sz="2600" dirty="0">
                <a:solidFill>
                  <a:srgbClr val="002060"/>
                </a:solidFill>
                <a:latin typeface="Segoe Print" pitchFamily="2" charset="0"/>
              </a:rPr>
              <a:t> напою </a:t>
            </a:r>
            <a:r>
              <a:rPr lang="ru-RU" altLang="ru-RU" sz="2600" dirty="0" err="1">
                <a:solidFill>
                  <a:srgbClr val="002060"/>
                </a:solidFill>
                <a:latin typeface="Segoe Print" pitchFamily="2" charset="0"/>
              </a:rPr>
              <a:t>потрібна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більша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кількість</a:t>
            </a:r>
            <a:r>
              <a:rPr lang="ru-RU" altLang="ru-RU" sz="2600" dirty="0">
                <a:solidFill>
                  <a:srgbClr val="002060"/>
                </a:solidFill>
                <a:latin typeface="Segoe Print" pitchFamily="2" charset="0"/>
              </a:rPr>
              <a:t> порошку. З </a:t>
            </a:r>
            <a:r>
              <a:rPr lang="ru-RU" altLang="ru-RU" sz="2600" dirty="0" err="1">
                <a:solidFill>
                  <a:srgbClr val="002060"/>
                </a:solidFill>
                <a:latin typeface="Segoe Print" pitchFamily="2" charset="0"/>
              </a:rPr>
              <a:t>тієї</a:t>
            </a:r>
            <a:r>
              <a:rPr lang="ru-RU" altLang="ru-RU" sz="2600" dirty="0">
                <a:solidFill>
                  <a:srgbClr val="002060"/>
                </a:solidFill>
                <a:latin typeface="Segoe Print" pitchFamily="2" charset="0"/>
              </a:rPr>
              <a:t> ж </a:t>
            </a:r>
            <a:r>
              <a:rPr lang="ru-RU" altLang="ru-RU" sz="2600" dirty="0" err="1">
                <a:solidFill>
                  <a:srgbClr val="002060"/>
                </a:solidFill>
                <a:latin typeface="Segoe Print" pitchFamily="2" charset="0"/>
              </a:rPr>
              <a:t>рослинної</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сировини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виготовляють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твердий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плитковий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кероб</a:t>
            </a:r>
            <a:r>
              <a:rPr lang="ru-RU" altLang="ru-RU" sz="2600" dirty="0">
                <a:solidFill>
                  <a:srgbClr val="002060"/>
                </a:solidFill>
                <a:latin typeface="Segoe Print" pitchFamily="2" charset="0"/>
              </a:rPr>
              <a:t>-шоколад.</a:t>
            </a: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15362" name="Picture 2" descr="Кэроб - что это такое, польза и вред | интернет-магазин Шокодел"/>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78566" y="4942812"/>
            <a:ext cx="2613434" cy="19151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8766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Рамка с различными видами шоколада, порошка, сливок и ..."/>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1" y="0"/>
            <a:ext cx="12192001" cy="681483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uk-UA"/>
          </a:p>
        </p:txBody>
      </p:sp>
      <p:sp>
        <p:nvSpPr>
          <p:cNvPr id="3" name="Объект 2"/>
          <p:cNvSpPr>
            <a:spLocks noGrp="1"/>
          </p:cNvSpPr>
          <p:nvPr>
            <p:ph idx="1"/>
          </p:nvPr>
        </p:nvSpPr>
        <p:spPr/>
        <p:txBody>
          <a:bodyPr/>
          <a:lstStyle/>
          <a:p>
            <a:endParaRPr lang="uk-UA"/>
          </a:p>
        </p:txBody>
      </p:sp>
      <p:sp>
        <p:nvSpPr>
          <p:cNvPr id="4" name="Прямоугольник 3"/>
          <p:cNvSpPr/>
          <p:nvPr/>
        </p:nvSpPr>
        <p:spPr>
          <a:xfrm>
            <a:off x="4361010" y="1194871"/>
            <a:ext cx="7830990" cy="2585323"/>
          </a:xfrm>
          <a:prstGeom prst="rect">
            <a:avLst/>
          </a:prstGeom>
        </p:spPr>
        <p:txBody>
          <a:bodyPr wrap="none">
            <a:spAutoFit/>
          </a:bodyPr>
          <a:lstStyle/>
          <a:p>
            <a:pPr algn="ctr"/>
            <a:r>
              <a:rPr lang="uk-UA" sz="5400" b="1" dirty="0" smtClean="0">
                <a:solidFill>
                  <a:schemeClr val="accent3">
                    <a:lumMod val="75000"/>
                  </a:schemeClr>
                </a:solidFill>
                <a:latin typeface="Segoe Script" pitchFamily="66" charset="0"/>
              </a:rPr>
              <a:t>Рецепти </a:t>
            </a:r>
          </a:p>
          <a:p>
            <a:pPr algn="ctr"/>
            <a:r>
              <a:rPr lang="uk-UA" sz="5400" b="1" dirty="0" smtClean="0">
                <a:solidFill>
                  <a:schemeClr val="accent3">
                    <a:lumMod val="75000"/>
                  </a:schemeClr>
                </a:solidFill>
                <a:latin typeface="Segoe Script" pitchFamily="66" charset="0"/>
              </a:rPr>
              <a:t>приготування </a:t>
            </a:r>
          </a:p>
          <a:p>
            <a:pPr algn="ctr"/>
            <a:r>
              <a:rPr lang="uk-UA" sz="5400" b="1" dirty="0" smtClean="0">
                <a:solidFill>
                  <a:schemeClr val="accent3">
                    <a:lumMod val="75000"/>
                  </a:schemeClr>
                </a:solidFill>
                <a:latin typeface="Segoe Script" pitchFamily="66" charset="0"/>
              </a:rPr>
              <a:t>гарячого шоколаду</a:t>
            </a:r>
            <a:endParaRPr lang="uk-UA" sz="5400" b="1" dirty="0">
              <a:solidFill>
                <a:schemeClr val="accent3">
                  <a:lumMod val="75000"/>
                </a:schemeClr>
              </a:solidFill>
              <a:latin typeface="Segoe Script" pitchFamily="66" charset="0"/>
            </a:endParaRPr>
          </a:p>
        </p:txBody>
      </p:sp>
      <p:pic>
        <p:nvPicPr>
          <p:cNvPr id="14338" name="Picture 2" descr="Какао с маршмеллоу - рецепт приготовления с фото и видео"/>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6756" y="4528830"/>
            <a:ext cx="3435244"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2899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9" name="Прямоугольник 1"/>
          <p:cNvSpPr>
            <a:spLocks noChangeArrowheads="1"/>
          </p:cNvSpPr>
          <p:nvPr/>
        </p:nvSpPr>
        <p:spPr bwMode="auto">
          <a:xfrm>
            <a:off x="959306" y="2478259"/>
            <a:ext cx="919717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b="1" dirty="0">
                <a:solidFill>
                  <a:srgbClr val="002060"/>
                </a:solidFill>
                <a:latin typeface="Segoe Print" pitchFamily="2" charset="0"/>
              </a:rPr>
              <a:t>Шоколад </a:t>
            </a:r>
            <a:r>
              <a:rPr lang="ru-RU" altLang="ru-RU" sz="2600" b="1" dirty="0" err="1" smtClean="0">
                <a:solidFill>
                  <a:srgbClr val="002060"/>
                </a:solidFill>
                <a:latin typeface="Segoe Print" pitchFamily="2" charset="0"/>
              </a:rPr>
              <a:t>класичний</a:t>
            </a:r>
            <a:endParaRPr lang="ru-RU" altLang="ru-RU" sz="2600" b="1" dirty="0">
              <a:solidFill>
                <a:srgbClr val="002060"/>
              </a:solidFill>
              <a:latin typeface="Segoe Print" pitchFamily="2" charset="0"/>
            </a:endParaRPr>
          </a:p>
          <a:p>
            <a:pPr>
              <a:defRPr/>
            </a:pPr>
            <a:r>
              <a:rPr lang="ru-RU" altLang="ru-RU" sz="2600" dirty="0" err="1">
                <a:solidFill>
                  <a:srgbClr val="002060"/>
                </a:solidFill>
                <a:latin typeface="Segoe Print" pitchFamily="2" charset="0"/>
              </a:rPr>
              <a:t>Інгредієнти</a:t>
            </a:r>
            <a:r>
              <a:rPr lang="ru-RU" altLang="ru-RU" sz="2600" dirty="0" smtClean="0">
                <a:solidFill>
                  <a:srgbClr val="002060"/>
                </a:solidFill>
                <a:latin typeface="Segoe Print" pitchFamily="2" charset="0"/>
              </a:rPr>
              <a:t>:</a:t>
            </a:r>
          </a:p>
          <a:p>
            <a:pPr>
              <a:defRPr/>
            </a:pPr>
            <a:endParaRPr lang="ru-RU" altLang="ru-RU" sz="2600" dirty="0" smtClean="0">
              <a:solidFill>
                <a:srgbClr val="002060"/>
              </a:solidFill>
              <a:latin typeface="Segoe Print" pitchFamily="2" charset="0"/>
            </a:endParaRPr>
          </a:p>
          <a:p>
            <a:pPr>
              <a:defRPr/>
            </a:pPr>
            <a:r>
              <a:rPr lang="ru-RU" altLang="ru-RU" sz="2600" dirty="0" smtClean="0">
                <a:solidFill>
                  <a:srgbClr val="002060"/>
                </a:solidFill>
                <a:latin typeface="Segoe Print" pitchFamily="2" charset="0"/>
              </a:rPr>
              <a:t>Шоколад </a:t>
            </a:r>
            <a:r>
              <a:rPr lang="ru-RU" altLang="ru-RU" sz="2600" dirty="0" err="1">
                <a:solidFill>
                  <a:srgbClr val="002060"/>
                </a:solidFill>
                <a:latin typeface="Segoe Print" pitchFamily="2" charset="0"/>
              </a:rPr>
              <a:t>гіркий</a:t>
            </a:r>
            <a:r>
              <a:rPr lang="ru-RU" altLang="ru-RU" sz="2600" dirty="0">
                <a:solidFill>
                  <a:srgbClr val="002060"/>
                </a:solidFill>
                <a:latin typeface="Segoe Print" pitchFamily="2" charset="0"/>
              </a:rPr>
              <a:t> - 70 г</a:t>
            </a:r>
          </a:p>
          <a:p>
            <a:pPr>
              <a:defRPr/>
            </a:pPr>
            <a:r>
              <a:rPr lang="ru-RU" altLang="ru-RU" sz="2600" dirty="0">
                <a:solidFill>
                  <a:srgbClr val="002060"/>
                </a:solidFill>
                <a:latin typeface="Segoe Print" pitchFamily="2" charset="0"/>
              </a:rPr>
              <a:t>Молоко 160 мл</a:t>
            </a:r>
          </a:p>
          <a:p>
            <a:pPr>
              <a:defRPr/>
            </a:pPr>
            <a:r>
              <a:rPr lang="ru-RU" altLang="ru-RU" sz="2600" dirty="0" err="1">
                <a:solidFill>
                  <a:srgbClr val="002060"/>
                </a:solidFill>
                <a:latin typeface="Segoe Print" pitchFamily="2" charset="0"/>
              </a:rPr>
              <a:t>Цукор</a:t>
            </a:r>
            <a:r>
              <a:rPr lang="ru-RU" altLang="ru-RU" sz="2600" dirty="0">
                <a:solidFill>
                  <a:srgbClr val="002060"/>
                </a:solidFill>
                <a:latin typeface="Segoe Print" pitchFamily="2" charset="0"/>
              </a:rPr>
              <a:t> за смаком</a:t>
            </a:r>
          </a:p>
          <a:p>
            <a:pPr>
              <a:defRPr/>
            </a:pPr>
            <a:r>
              <a:rPr lang="ru-RU" altLang="ru-RU" sz="2600" dirty="0" err="1">
                <a:solidFill>
                  <a:srgbClr val="002060"/>
                </a:solidFill>
                <a:latin typeface="Segoe Print" pitchFamily="2" charset="0"/>
              </a:rPr>
              <a:t>Кориця</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ваніль</a:t>
            </a:r>
            <a:r>
              <a:rPr lang="ru-RU" altLang="ru-RU" sz="2600" dirty="0">
                <a:solidFill>
                  <a:srgbClr val="002060"/>
                </a:solidFill>
                <a:latin typeface="Segoe Print" pitchFamily="2" charset="0"/>
              </a:rPr>
              <a:t>, сироп - за </a:t>
            </a:r>
            <a:r>
              <a:rPr lang="ru-RU" altLang="ru-RU" sz="2600" dirty="0" err="1">
                <a:solidFill>
                  <a:srgbClr val="002060"/>
                </a:solidFill>
                <a:latin typeface="Segoe Print" pitchFamily="2" charset="0"/>
              </a:rPr>
              <a:t>бажанням</a:t>
            </a:r>
            <a:endParaRPr lang="ru-RU" altLang="ru-RU" sz="2600" dirty="0">
              <a:solidFill>
                <a:srgbClr val="002060"/>
              </a:solidFill>
              <a:latin typeface="Segoe Print" pitchFamily="2" charset="0"/>
            </a:endParaRPr>
          </a:p>
          <a:p>
            <a:pPr algn="ctr">
              <a:defRPr/>
            </a:pP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30724" name="Picture 4" descr="Смачного Різдва: гарячий шоколад із «Полярного експресу»"/>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76232" y="2346498"/>
            <a:ext cx="4160493" cy="1930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0772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a:p>
        </p:txBody>
      </p:sp>
      <p:sp>
        <p:nvSpPr>
          <p:cNvPr id="9" name="Прямоугольник 1"/>
          <p:cNvSpPr>
            <a:spLocks noChangeArrowheads="1"/>
          </p:cNvSpPr>
          <p:nvPr/>
        </p:nvSpPr>
        <p:spPr bwMode="auto">
          <a:xfrm>
            <a:off x="959306" y="2478259"/>
            <a:ext cx="919717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b="1" dirty="0">
                <a:solidFill>
                  <a:srgbClr val="002060"/>
                </a:solidFill>
                <a:latin typeface="Segoe Print" pitchFamily="2" charset="0"/>
              </a:rPr>
              <a:t>Шоколад </a:t>
            </a:r>
            <a:r>
              <a:rPr lang="ru-RU" altLang="ru-RU" sz="2600" b="1" dirty="0" err="1">
                <a:solidFill>
                  <a:srgbClr val="002060"/>
                </a:solidFill>
                <a:latin typeface="Segoe Print" pitchFamily="2" charset="0"/>
              </a:rPr>
              <a:t>зі</a:t>
            </a:r>
            <a:r>
              <a:rPr lang="ru-RU" altLang="ru-RU" sz="2600" b="1" dirty="0">
                <a:solidFill>
                  <a:srgbClr val="002060"/>
                </a:solidFill>
                <a:latin typeface="Segoe Print" pitchFamily="2" charset="0"/>
              </a:rPr>
              <a:t> </a:t>
            </a:r>
            <a:r>
              <a:rPr lang="ru-RU" altLang="ru-RU" sz="2600" b="1" dirty="0" err="1">
                <a:solidFill>
                  <a:srgbClr val="002060"/>
                </a:solidFill>
                <a:latin typeface="Segoe Print" pitchFamily="2" charset="0"/>
              </a:rPr>
              <a:t>збитими</a:t>
            </a:r>
            <a:r>
              <a:rPr lang="ru-RU" altLang="ru-RU" sz="2600" b="1" dirty="0">
                <a:solidFill>
                  <a:srgbClr val="002060"/>
                </a:solidFill>
                <a:latin typeface="Segoe Print" pitchFamily="2" charset="0"/>
              </a:rPr>
              <a:t> вершками</a:t>
            </a:r>
          </a:p>
          <a:p>
            <a:pPr>
              <a:defRPr/>
            </a:pPr>
            <a:r>
              <a:rPr lang="ru-RU" altLang="ru-RU" sz="2600" dirty="0" err="1">
                <a:solidFill>
                  <a:srgbClr val="002060"/>
                </a:solidFill>
                <a:latin typeface="Segoe Print" pitchFamily="2" charset="0"/>
              </a:rPr>
              <a:t>Інгредієнти</a:t>
            </a:r>
            <a:r>
              <a:rPr lang="ru-RU" altLang="ru-RU" sz="2600" dirty="0">
                <a:solidFill>
                  <a:srgbClr val="002060"/>
                </a:solidFill>
                <a:latin typeface="Segoe Print" pitchFamily="2" charset="0"/>
              </a:rPr>
              <a:t>:</a:t>
            </a:r>
          </a:p>
          <a:p>
            <a:pPr>
              <a:defRPr/>
            </a:pPr>
            <a:endParaRPr lang="ru-RU" altLang="ru-RU" sz="2600" dirty="0">
              <a:solidFill>
                <a:srgbClr val="002060"/>
              </a:solidFill>
              <a:latin typeface="Segoe Print" pitchFamily="2" charset="0"/>
            </a:endParaRPr>
          </a:p>
          <a:p>
            <a:pPr>
              <a:defRPr/>
            </a:pPr>
            <a:r>
              <a:rPr lang="ru-RU" altLang="ru-RU" sz="2600" dirty="0">
                <a:solidFill>
                  <a:srgbClr val="002060"/>
                </a:solidFill>
                <a:latin typeface="Segoe Print" pitchFamily="2" charset="0"/>
              </a:rPr>
              <a:t>молоко – 400 мл;</a:t>
            </a:r>
          </a:p>
          <a:p>
            <a:pPr>
              <a:defRPr/>
            </a:pPr>
            <a:r>
              <a:rPr lang="ru-RU" altLang="ru-RU" sz="2600" dirty="0" err="1">
                <a:solidFill>
                  <a:srgbClr val="002060"/>
                </a:solidFill>
                <a:latin typeface="Segoe Print" pitchFamily="2" charset="0"/>
              </a:rPr>
              <a:t>гіркий</a:t>
            </a:r>
            <a:r>
              <a:rPr lang="ru-RU" altLang="ru-RU" sz="2600" dirty="0">
                <a:solidFill>
                  <a:srgbClr val="002060"/>
                </a:solidFill>
                <a:latin typeface="Segoe Print" pitchFamily="2" charset="0"/>
              </a:rPr>
              <a:t> шоколад – 40 г;</a:t>
            </a:r>
          </a:p>
          <a:p>
            <a:pPr>
              <a:defRPr/>
            </a:pPr>
            <a:r>
              <a:rPr lang="ru-RU" altLang="ru-RU" sz="2600" dirty="0" err="1">
                <a:solidFill>
                  <a:srgbClr val="002060"/>
                </a:solidFill>
                <a:latin typeface="Segoe Print" pitchFamily="2" charset="0"/>
              </a:rPr>
              <a:t>цукор</a:t>
            </a:r>
            <a:r>
              <a:rPr lang="ru-RU" altLang="ru-RU" sz="2600" dirty="0">
                <a:solidFill>
                  <a:srgbClr val="002060"/>
                </a:solidFill>
                <a:latin typeface="Segoe Print" pitchFamily="2" charset="0"/>
              </a:rPr>
              <a:t> – 2 </a:t>
            </a:r>
            <a:r>
              <a:rPr lang="ru-RU" altLang="ru-RU" sz="2600" dirty="0" err="1">
                <a:solidFill>
                  <a:srgbClr val="002060"/>
                </a:solidFill>
                <a:latin typeface="Segoe Print" pitchFamily="2" charset="0"/>
              </a:rPr>
              <a:t>чайні</a:t>
            </a:r>
            <a:r>
              <a:rPr lang="ru-RU" altLang="ru-RU" sz="2600" dirty="0">
                <a:solidFill>
                  <a:srgbClr val="002060"/>
                </a:solidFill>
                <a:latin typeface="Segoe Print" pitchFamily="2" charset="0"/>
              </a:rPr>
              <a:t> ложки;</a:t>
            </a:r>
          </a:p>
          <a:p>
            <a:pPr>
              <a:defRPr/>
            </a:pPr>
            <a:r>
              <a:rPr lang="ru-RU" altLang="ru-RU" sz="2600" dirty="0" err="1">
                <a:solidFill>
                  <a:srgbClr val="002060"/>
                </a:solidFill>
                <a:latin typeface="Segoe Print" pitchFamily="2" charset="0"/>
              </a:rPr>
              <a:t>ванілін</a:t>
            </a:r>
            <a:r>
              <a:rPr lang="ru-RU" altLang="ru-RU" sz="2600" dirty="0">
                <a:solidFill>
                  <a:srgbClr val="002060"/>
                </a:solidFill>
                <a:latin typeface="Segoe Print" pitchFamily="2" charset="0"/>
              </a:rPr>
              <a:t> – </a:t>
            </a:r>
            <a:r>
              <a:rPr lang="ru-RU" altLang="ru-RU" sz="2600" dirty="0" err="1">
                <a:solidFill>
                  <a:srgbClr val="002060"/>
                </a:solidFill>
                <a:latin typeface="Segoe Print" pitchFamily="2" charset="0"/>
              </a:rPr>
              <a:t>чверть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чайної</a:t>
            </a:r>
            <a:r>
              <a:rPr lang="ru-RU" altLang="ru-RU" sz="2600" dirty="0">
                <a:solidFill>
                  <a:srgbClr val="002060"/>
                </a:solidFill>
                <a:latin typeface="Segoe Print" pitchFamily="2" charset="0"/>
              </a:rPr>
              <a:t> ложки;</a:t>
            </a:r>
          </a:p>
          <a:p>
            <a:pPr>
              <a:defRPr/>
            </a:pPr>
            <a:r>
              <a:rPr lang="ru-RU" altLang="ru-RU" sz="2600" dirty="0" err="1">
                <a:solidFill>
                  <a:srgbClr val="002060"/>
                </a:solidFill>
                <a:latin typeface="Segoe Print" pitchFamily="2" charset="0"/>
              </a:rPr>
              <a:t>збиті</a:t>
            </a:r>
            <a:r>
              <a:rPr lang="ru-RU" altLang="ru-RU" sz="2600" dirty="0">
                <a:solidFill>
                  <a:srgbClr val="002060"/>
                </a:solidFill>
                <a:latin typeface="Segoe Print" pitchFamily="2" charset="0"/>
              </a:rPr>
              <a:t> вершки – 2 </a:t>
            </a:r>
            <a:r>
              <a:rPr lang="ru-RU" altLang="ru-RU" sz="2600" dirty="0" err="1">
                <a:solidFill>
                  <a:srgbClr val="002060"/>
                </a:solidFill>
                <a:latin typeface="Segoe Print" pitchFamily="2" charset="0"/>
              </a:rPr>
              <a:t>столові</a:t>
            </a:r>
            <a:r>
              <a:rPr lang="ru-RU" altLang="ru-RU" sz="2600" dirty="0">
                <a:solidFill>
                  <a:srgbClr val="002060"/>
                </a:solidFill>
                <a:latin typeface="Segoe Print" pitchFamily="2" charset="0"/>
              </a:rPr>
              <a:t> ложки.</a:t>
            </a: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31746" name="Picture 2" descr="Горячий шоколад вместо какао: 3 простых рецепта – Блог обжарщиков кофе  Torrefac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5849" y="2478259"/>
            <a:ext cx="3786152" cy="2167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4266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6" name="Объект 5"/>
          <p:cNvSpPr>
            <a:spLocks noGrp="1"/>
          </p:cNvSpPr>
          <p:nvPr>
            <p:ph idx="1"/>
          </p:nvPr>
        </p:nvSpPr>
        <p:spPr/>
        <p:txBody>
          <a:bodyPr/>
          <a:lstStyle/>
          <a:p>
            <a:endParaRPr lang="uk-UA" dirty="0"/>
          </a:p>
        </p:txBody>
      </p:sp>
      <p:sp>
        <p:nvSpPr>
          <p:cNvPr id="9" name="Прямоугольник 1"/>
          <p:cNvSpPr>
            <a:spLocks noChangeArrowheads="1"/>
          </p:cNvSpPr>
          <p:nvPr/>
        </p:nvSpPr>
        <p:spPr bwMode="auto">
          <a:xfrm>
            <a:off x="959306" y="2478259"/>
            <a:ext cx="9197173" cy="3293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b="1" dirty="0" err="1">
                <a:solidFill>
                  <a:srgbClr val="002060"/>
                </a:solidFill>
                <a:latin typeface="Segoe Print" pitchFamily="2" charset="0"/>
              </a:rPr>
              <a:t>Бразильський</a:t>
            </a:r>
            <a:r>
              <a:rPr lang="ru-RU" altLang="ru-RU" sz="2600" b="1" dirty="0">
                <a:solidFill>
                  <a:srgbClr val="002060"/>
                </a:solidFill>
                <a:latin typeface="Segoe Print" pitchFamily="2" charset="0"/>
              </a:rPr>
              <a:t> </a:t>
            </a:r>
            <a:r>
              <a:rPr lang="ru-RU" altLang="ru-RU" sz="2600" b="1" dirty="0" err="1">
                <a:solidFill>
                  <a:srgbClr val="002060"/>
                </a:solidFill>
                <a:latin typeface="Segoe Print" pitchFamily="2" charset="0"/>
              </a:rPr>
              <a:t>гарячий</a:t>
            </a:r>
            <a:r>
              <a:rPr lang="ru-RU" altLang="ru-RU" sz="2600" b="1" dirty="0">
                <a:solidFill>
                  <a:srgbClr val="002060"/>
                </a:solidFill>
                <a:latin typeface="Segoe Print" pitchFamily="2" charset="0"/>
              </a:rPr>
              <a:t> шоколад</a:t>
            </a:r>
          </a:p>
          <a:p>
            <a:pPr>
              <a:defRPr/>
            </a:pPr>
            <a:r>
              <a:rPr lang="ru-RU" altLang="ru-RU" sz="2600" dirty="0" err="1">
                <a:solidFill>
                  <a:srgbClr val="002060"/>
                </a:solidFill>
                <a:latin typeface="Segoe Print" pitchFamily="2" charset="0"/>
              </a:rPr>
              <a:t>Інгредієнти</a:t>
            </a:r>
            <a:r>
              <a:rPr lang="ru-RU" altLang="ru-RU" sz="2600" dirty="0">
                <a:solidFill>
                  <a:srgbClr val="002060"/>
                </a:solidFill>
                <a:latin typeface="Segoe Print" pitchFamily="2" charset="0"/>
              </a:rPr>
              <a:t>:</a:t>
            </a:r>
          </a:p>
          <a:p>
            <a:pPr>
              <a:defRPr/>
            </a:pPr>
            <a:endParaRPr lang="ru-RU" altLang="ru-RU" sz="2600" dirty="0">
              <a:solidFill>
                <a:srgbClr val="002060"/>
              </a:solidFill>
              <a:latin typeface="Segoe Print" pitchFamily="2" charset="0"/>
            </a:endParaRPr>
          </a:p>
          <a:p>
            <a:pPr>
              <a:defRPr/>
            </a:pPr>
            <a:r>
              <a:rPr lang="ru-RU" altLang="ru-RU" sz="2600" dirty="0" err="1">
                <a:solidFill>
                  <a:srgbClr val="002060"/>
                </a:solidFill>
                <a:latin typeface="Segoe Print" pitchFamily="2" charset="0"/>
              </a:rPr>
              <a:t>чорний</a:t>
            </a:r>
            <a:r>
              <a:rPr lang="ru-RU" altLang="ru-RU" sz="2600" dirty="0">
                <a:solidFill>
                  <a:srgbClr val="002060"/>
                </a:solidFill>
                <a:latin typeface="Segoe Print" pitchFamily="2" charset="0"/>
              </a:rPr>
              <a:t> шоколад – 50 г;</a:t>
            </a:r>
          </a:p>
          <a:p>
            <a:pPr>
              <a:defRPr/>
            </a:pPr>
            <a:r>
              <a:rPr lang="ru-RU" altLang="ru-RU" sz="2600" dirty="0" err="1">
                <a:solidFill>
                  <a:srgbClr val="002060"/>
                </a:solidFill>
                <a:latin typeface="Segoe Print" pitchFamily="2" charset="0"/>
              </a:rPr>
              <a:t>окріп</a:t>
            </a:r>
            <a:r>
              <a:rPr lang="ru-RU" altLang="ru-RU" sz="2600" dirty="0">
                <a:solidFill>
                  <a:srgbClr val="002060"/>
                </a:solidFill>
                <a:latin typeface="Segoe Print" pitchFamily="2" charset="0"/>
              </a:rPr>
              <a:t> – 100 г;</a:t>
            </a:r>
          </a:p>
          <a:p>
            <a:pPr>
              <a:defRPr/>
            </a:pPr>
            <a:r>
              <a:rPr lang="ru-RU" altLang="ru-RU" sz="2600" dirty="0">
                <a:solidFill>
                  <a:srgbClr val="002060"/>
                </a:solidFill>
                <a:latin typeface="Segoe Print" pitchFamily="2" charset="0"/>
              </a:rPr>
              <a:t>молоко – 200 г;</a:t>
            </a:r>
          </a:p>
          <a:p>
            <a:pPr>
              <a:defRPr/>
            </a:pPr>
            <a:r>
              <a:rPr lang="ru-RU" altLang="ru-RU" sz="2600" dirty="0" err="1">
                <a:solidFill>
                  <a:srgbClr val="002060"/>
                </a:solidFill>
                <a:latin typeface="Segoe Print" pitchFamily="2" charset="0"/>
              </a:rPr>
              <a:t>цукор</a:t>
            </a:r>
            <a:r>
              <a:rPr lang="ru-RU" altLang="ru-RU" sz="2600" dirty="0">
                <a:solidFill>
                  <a:srgbClr val="002060"/>
                </a:solidFill>
                <a:latin typeface="Segoe Print" pitchFamily="2" charset="0"/>
              </a:rPr>
              <a:t> – 40 г;</a:t>
            </a:r>
          </a:p>
          <a:p>
            <a:pPr>
              <a:defRPr/>
            </a:pPr>
            <a:r>
              <a:rPr lang="ru-RU" altLang="ru-RU" sz="2600" dirty="0" err="1">
                <a:solidFill>
                  <a:srgbClr val="002060"/>
                </a:solidFill>
                <a:latin typeface="Segoe Print" pitchFamily="2" charset="0"/>
              </a:rPr>
              <a:t>гаряча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міцна</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кава</a:t>
            </a:r>
            <a:r>
              <a:rPr lang="ru-RU" altLang="ru-RU" sz="2600" dirty="0">
                <a:solidFill>
                  <a:srgbClr val="002060"/>
                </a:solidFill>
                <a:latin typeface="Segoe Print" pitchFamily="2" charset="0"/>
              </a:rPr>
              <a:t> – 25 г.</a:t>
            </a: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9698" name="Picture 2" descr="Домашній гарячий шоколад: швидкий рецепт"/>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6850" y="2478259"/>
            <a:ext cx="3605150" cy="23472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2321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9" name="Прямоугольник 1"/>
          <p:cNvSpPr>
            <a:spLocks noChangeArrowheads="1"/>
          </p:cNvSpPr>
          <p:nvPr/>
        </p:nvSpPr>
        <p:spPr bwMode="auto">
          <a:xfrm>
            <a:off x="959306" y="2478259"/>
            <a:ext cx="9197173" cy="289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b="1" dirty="0" err="1">
                <a:solidFill>
                  <a:srgbClr val="002060"/>
                </a:solidFill>
                <a:latin typeface="Segoe Print" pitchFamily="2" charset="0"/>
              </a:rPr>
              <a:t>Мексиканський</a:t>
            </a:r>
            <a:r>
              <a:rPr lang="ru-RU" altLang="ru-RU" sz="2600" b="1" dirty="0">
                <a:solidFill>
                  <a:srgbClr val="002060"/>
                </a:solidFill>
                <a:latin typeface="Segoe Print" pitchFamily="2" charset="0"/>
              </a:rPr>
              <a:t> </a:t>
            </a:r>
            <a:r>
              <a:rPr lang="ru-RU" altLang="ru-RU" sz="2600" b="1" dirty="0" err="1">
                <a:solidFill>
                  <a:srgbClr val="002060"/>
                </a:solidFill>
                <a:latin typeface="Segoe Print" pitchFamily="2" charset="0"/>
              </a:rPr>
              <a:t>гарячий</a:t>
            </a:r>
            <a:r>
              <a:rPr lang="ru-RU" altLang="ru-RU" sz="2600" b="1" dirty="0">
                <a:solidFill>
                  <a:srgbClr val="002060"/>
                </a:solidFill>
                <a:latin typeface="Segoe Print" pitchFamily="2" charset="0"/>
              </a:rPr>
              <a:t> шоколад</a:t>
            </a:r>
          </a:p>
          <a:p>
            <a:pPr>
              <a:defRPr/>
            </a:pPr>
            <a:r>
              <a:rPr lang="ru-RU" altLang="ru-RU" sz="2600" dirty="0" err="1">
                <a:solidFill>
                  <a:srgbClr val="002060"/>
                </a:solidFill>
                <a:latin typeface="Segoe Print" pitchFamily="2" charset="0"/>
              </a:rPr>
              <a:t>Інгредієнти</a:t>
            </a:r>
            <a:r>
              <a:rPr lang="ru-RU" altLang="ru-RU" sz="2600" dirty="0">
                <a:solidFill>
                  <a:srgbClr val="002060"/>
                </a:solidFill>
                <a:latin typeface="Segoe Print" pitchFamily="2" charset="0"/>
              </a:rPr>
              <a:t>:</a:t>
            </a:r>
          </a:p>
          <a:p>
            <a:pPr>
              <a:defRPr/>
            </a:pPr>
            <a:endParaRPr lang="ru-RU" altLang="ru-RU" sz="2600" dirty="0">
              <a:solidFill>
                <a:srgbClr val="002060"/>
              </a:solidFill>
              <a:latin typeface="Segoe Print" pitchFamily="2" charset="0"/>
            </a:endParaRPr>
          </a:p>
          <a:p>
            <a:pPr>
              <a:defRPr/>
            </a:pPr>
            <a:r>
              <a:rPr lang="ru-RU" altLang="ru-RU" sz="2600" dirty="0">
                <a:solidFill>
                  <a:srgbClr val="002060"/>
                </a:solidFill>
                <a:latin typeface="Segoe Print" pitchFamily="2" charset="0"/>
              </a:rPr>
              <a:t>шоколад – 40 г;</a:t>
            </a:r>
          </a:p>
          <a:p>
            <a:pPr>
              <a:defRPr/>
            </a:pPr>
            <a:r>
              <a:rPr lang="ru-RU" altLang="ru-RU" sz="2600" dirty="0">
                <a:solidFill>
                  <a:srgbClr val="002060"/>
                </a:solidFill>
                <a:latin typeface="Segoe Print" pitchFamily="2" charset="0"/>
              </a:rPr>
              <a:t>молоко -400 мл;</a:t>
            </a:r>
          </a:p>
          <a:p>
            <a:pPr>
              <a:defRPr/>
            </a:pPr>
            <a:r>
              <a:rPr lang="ru-RU" altLang="ru-RU" sz="2600" dirty="0" err="1">
                <a:solidFill>
                  <a:srgbClr val="002060"/>
                </a:solidFill>
                <a:latin typeface="Segoe Print" pitchFamily="2" charset="0"/>
              </a:rPr>
              <a:t>палички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кориці</a:t>
            </a:r>
            <a:r>
              <a:rPr lang="ru-RU" altLang="ru-RU" sz="2600" dirty="0">
                <a:solidFill>
                  <a:srgbClr val="002060"/>
                </a:solidFill>
                <a:latin typeface="Segoe Print" pitchFamily="2" charset="0"/>
              </a:rPr>
              <a:t> – 3 штуки;</a:t>
            </a:r>
          </a:p>
          <a:p>
            <a:pPr>
              <a:defRPr/>
            </a:pPr>
            <a:r>
              <a:rPr lang="ru-RU" altLang="ru-RU" sz="2600" dirty="0" err="1">
                <a:solidFill>
                  <a:srgbClr val="002060"/>
                </a:solidFill>
                <a:latin typeface="Segoe Print" pitchFamily="2" charset="0"/>
              </a:rPr>
              <a:t>ванільний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екстракт</a:t>
            </a:r>
            <a:r>
              <a:rPr lang="ru-RU" altLang="ru-RU" sz="2600" dirty="0">
                <a:solidFill>
                  <a:srgbClr val="002060"/>
                </a:solidFill>
                <a:latin typeface="Segoe Print" pitchFamily="2" charset="0"/>
              </a:rPr>
              <a:t> – 1 </a:t>
            </a:r>
            <a:r>
              <a:rPr lang="ru-RU" altLang="ru-RU" sz="2600" dirty="0" err="1">
                <a:solidFill>
                  <a:srgbClr val="002060"/>
                </a:solidFill>
                <a:latin typeface="Segoe Print" pitchFamily="2" charset="0"/>
              </a:rPr>
              <a:t>столова</a:t>
            </a:r>
            <a:r>
              <a:rPr lang="ru-RU" altLang="ru-RU" sz="2600" dirty="0">
                <a:solidFill>
                  <a:srgbClr val="002060"/>
                </a:solidFill>
                <a:latin typeface="Segoe Print" pitchFamily="2" charset="0"/>
              </a:rPr>
              <a:t> ложка.</a:t>
            </a: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35841" name="Picture 1"/>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8636744" y="1910651"/>
            <a:ext cx="3555258" cy="2665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89944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8" descr="Chocolate Background Gourmet Background Snack Background Bread, шоколадный  фон, фон для гурманов, закуски фон картинки и Фото для бесплатной загрузки"/>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0" y="7937"/>
            <a:ext cx="12192002" cy="6850063"/>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p:cNvSpPr>
            <a:spLocks noGrp="1"/>
          </p:cNvSpPr>
          <p:nvPr>
            <p:ph type="title"/>
          </p:nvPr>
        </p:nvSpPr>
        <p:spPr/>
        <p:txBody>
          <a:bodyPr/>
          <a:lstStyle/>
          <a:p>
            <a:endParaRPr lang="uk-UA"/>
          </a:p>
        </p:txBody>
      </p:sp>
      <p:sp>
        <p:nvSpPr>
          <p:cNvPr id="9" name="Прямоугольник 1"/>
          <p:cNvSpPr>
            <a:spLocks noChangeArrowheads="1"/>
          </p:cNvSpPr>
          <p:nvPr/>
        </p:nvSpPr>
        <p:spPr bwMode="auto">
          <a:xfrm>
            <a:off x="959306" y="2098013"/>
            <a:ext cx="9197173"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2600" b="1" dirty="0" smtClean="0">
                <a:solidFill>
                  <a:srgbClr val="002060"/>
                </a:solidFill>
                <a:latin typeface="Segoe Print" pitchFamily="2" charset="0"/>
              </a:rPr>
              <a:t>Шоколад з </a:t>
            </a:r>
            <a:r>
              <a:rPr lang="ru-RU" altLang="ru-RU" sz="2600" b="1" dirty="0" err="1" smtClean="0">
                <a:solidFill>
                  <a:srgbClr val="002060"/>
                </a:solidFill>
                <a:latin typeface="Segoe Print" pitchFamily="2" charset="0"/>
              </a:rPr>
              <a:t>маршмелоу</a:t>
            </a:r>
            <a:endParaRPr lang="ru-RU" altLang="ru-RU" sz="2600" b="1" dirty="0">
              <a:solidFill>
                <a:srgbClr val="002060"/>
              </a:solidFill>
              <a:latin typeface="Segoe Print" pitchFamily="2" charset="0"/>
            </a:endParaRPr>
          </a:p>
          <a:p>
            <a:pPr>
              <a:defRPr/>
            </a:pPr>
            <a:r>
              <a:rPr lang="ru-RU" altLang="ru-RU" sz="2600" dirty="0" err="1">
                <a:solidFill>
                  <a:srgbClr val="002060"/>
                </a:solidFill>
                <a:latin typeface="Segoe Print" pitchFamily="2" charset="0"/>
              </a:rPr>
              <a:t>Інгредієнти</a:t>
            </a:r>
            <a:r>
              <a:rPr lang="ru-RU" altLang="ru-RU" sz="2600" dirty="0">
                <a:solidFill>
                  <a:srgbClr val="002060"/>
                </a:solidFill>
                <a:latin typeface="Segoe Print" pitchFamily="2" charset="0"/>
              </a:rPr>
              <a:t>:</a:t>
            </a:r>
          </a:p>
          <a:p>
            <a:pPr>
              <a:defRPr/>
            </a:pPr>
            <a:endParaRPr lang="ru-RU" altLang="ru-RU" sz="2600" dirty="0">
              <a:solidFill>
                <a:srgbClr val="002060"/>
              </a:solidFill>
              <a:latin typeface="Segoe Print" pitchFamily="2" charset="0"/>
            </a:endParaRPr>
          </a:p>
          <a:p>
            <a:pPr>
              <a:defRPr/>
            </a:pPr>
            <a:r>
              <a:rPr lang="ru-RU" altLang="ru-RU" sz="2600" dirty="0">
                <a:solidFill>
                  <a:srgbClr val="002060"/>
                </a:solidFill>
                <a:latin typeface="Segoe Print" pitchFamily="2" charset="0"/>
              </a:rPr>
              <a:t>Шоколад </a:t>
            </a:r>
            <a:r>
              <a:rPr lang="ru-RU" altLang="ru-RU" sz="2600" dirty="0" err="1">
                <a:solidFill>
                  <a:srgbClr val="002060"/>
                </a:solidFill>
                <a:latin typeface="Segoe Print" pitchFamily="2" charset="0"/>
              </a:rPr>
              <a:t>чистий</a:t>
            </a:r>
            <a:r>
              <a:rPr lang="ru-RU" altLang="ru-RU" sz="2600" dirty="0">
                <a:solidFill>
                  <a:srgbClr val="002060"/>
                </a:solidFill>
                <a:latin typeface="Segoe Print" pitchFamily="2" charset="0"/>
              </a:rPr>
              <a:t> 50 г</a:t>
            </a:r>
          </a:p>
          <a:p>
            <a:pPr>
              <a:defRPr/>
            </a:pPr>
            <a:r>
              <a:rPr lang="ru-RU" altLang="ru-RU" sz="2600" dirty="0">
                <a:solidFill>
                  <a:srgbClr val="002060"/>
                </a:solidFill>
                <a:latin typeface="Segoe Print" pitchFamily="2" charset="0"/>
              </a:rPr>
              <a:t>Молоко 200 мл</a:t>
            </a:r>
          </a:p>
          <a:p>
            <a:pPr>
              <a:defRPr/>
            </a:pPr>
            <a:r>
              <a:rPr lang="ru-RU" altLang="ru-RU" sz="2600" dirty="0" err="1">
                <a:solidFill>
                  <a:srgbClr val="002060"/>
                </a:solidFill>
                <a:latin typeface="Segoe Print" pitchFamily="2" charset="0"/>
              </a:rPr>
              <a:t>Кукурудзяний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крохмаль</a:t>
            </a:r>
            <a:r>
              <a:rPr lang="ru-RU" altLang="ru-RU" sz="2600" dirty="0">
                <a:solidFill>
                  <a:srgbClr val="002060"/>
                </a:solidFill>
                <a:latin typeface="Segoe Print" pitchFamily="2" charset="0"/>
              </a:rPr>
              <a:t> 0,5 </a:t>
            </a:r>
            <a:r>
              <a:rPr lang="ru-RU" altLang="ru-RU" sz="2600" dirty="0" err="1">
                <a:solidFill>
                  <a:srgbClr val="002060"/>
                </a:solidFill>
                <a:latin typeface="Segoe Print" pitchFamily="2" charset="0"/>
              </a:rPr>
              <a:t>ч.л</a:t>
            </a:r>
            <a:r>
              <a:rPr lang="ru-RU" altLang="ru-RU" sz="2600" dirty="0">
                <a:solidFill>
                  <a:srgbClr val="002060"/>
                </a:solidFill>
                <a:latin typeface="Segoe Print" pitchFamily="2" charset="0"/>
              </a:rPr>
              <a:t>.</a:t>
            </a:r>
          </a:p>
          <a:p>
            <a:pPr>
              <a:defRPr/>
            </a:pPr>
            <a:r>
              <a:rPr lang="ru-RU" altLang="ru-RU" sz="2600" dirty="0" err="1">
                <a:solidFill>
                  <a:srgbClr val="002060"/>
                </a:solidFill>
                <a:latin typeface="Segoe Print" pitchFamily="2" charset="0"/>
              </a:rPr>
              <a:t>Цукор</a:t>
            </a:r>
            <a:r>
              <a:rPr lang="ru-RU" altLang="ru-RU" sz="2600" dirty="0">
                <a:solidFill>
                  <a:srgbClr val="002060"/>
                </a:solidFill>
                <a:latin typeface="Segoe Print" pitchFamily="2" charset="0"/>
              </a:rPr>
              <a:t> за смаком, але не </a:t>
            </a:r>
            <a:r>
              <a:rPr lang="ru-RU" altLang="ru-RU" sz="2600" dirty="0" err="1">
                <a:solidFill>
                  <a:srgbClr val="002060"/>
                </a:solidFill>
                <a:latin typeface="Segoe Print" pitchFamily="2" charset="0"/>
              </a:rPr>
              <a:t>забуваємо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що</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зефірки</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теж</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дають</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насолоду</a:t>
            </a:r>
            <a:endParaRPr lang="ru-RU" altLang="ru-RU" sz="2600" dirty="0">
              <a:solidFill>
                <a:srgbClr val="002060"/>
              </a:solidFill>
              <a:latin typeface="Segoe Print" pitchFamily="2" charset="0"/>
            </a:endParaRPr>
          </a:p>
          <a:p>
            <a:pPr>
              <a:defRPr/>
            </a:pPr>
            <a:r>
              <a:rPr lang="ru-RU" altLang="ru-RU" sz="2600" dirty="0" err="1">
                <a:solidFill>
                  <a:srgbClr val="002060"/>
                </a:solidFill>
                <a:latin typeface="Segoe Print" pitchFamily="2" charset="0"/>
              </a:rPr>
              <a:t>Кориця</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мускатний</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горіх</a:t>
            </a:r>
            <a:r>
              <a:rPr lang="ru-RU" altLang="ru-RU" sz="2600" dirty="0">
                <a:solidFill>
                  <a:srgbClr val="002060"/>
                </a:solidFill>
                <a:latin typeface="Segoe Print" pitchFamily="2" charset="0"/>
              </a:rPr>
              <a:t>, </a:t>
            </a:r>
            <a:r>
              <a:rPr lang="ru-RU" altLang="ru-RU" sz="2600" dirty="0" err="1">
                <a:solidFill>
                  <a:srgbClr val="002060"/>
                </a:solidFill>
                <a:latin typeface="Segoe Print" pitchFamily="2" charset="0"/>
              </a:rPr>
              <a:t>ваніль</a:t>
            </a:r>
            <a:r>
              <a:rPr lang="ru-RU" altLang="ru-RU" sz="2600" dirty="0">
                <a:solidFill>
                  <a:srgbClr val="002060"/>
                </a:solidFill>
                <a:latin typeface="Segoe Print" pitchFamily="2" charset="0"/>
              </a:rPr>
              <a:t> та </a:t>
            </a:r>
            <a:r>
              <a:rPr lang="ru-RU" altLang="ru-RU" sz="2600" dirty="0" err="1">
                <a:solidFill>
                  <a:srgbClr val="002060"/>
                </a:solidFill>
                <a:latin typeface="Segoe Print" pitchFamily="2" charset="0"/>
              </a:rPr>
              <a:t>інші</a:t>
            </a:r>
            <a:r>
              <a:rPr lang="ru-RU" altLang="ru-RU" sz="2600" dirty="0">
                <a:solidFill>
                  <a:srgbClr val="002060"/>
                </a:solidFill>
                <a:latin typeface="Segoe Print" pitchFamily="2" charset="0"/>
              </a:rPr>
              <a:t> добавки – за </a:t>
            </a:r>
            <a:r>
              <a:rPr lang="ru-RU" altLang="ru-RU" sz="2600" dirty="0" err="1">
                <a:solidFill>
                  <a:srgbClr val="002060"/>
                </a:solidFill>
                <a:latin typeface="Segoe Print" pitchFamily="2" charset="0"/>
              </a:rPr>
              <a:t>бажанням</a:t>
            </a:r>
            <a:endParaRPr lang="uk-UA" altLang="ru-RU" sz="2600" dirty="0" smtClean="0">
              <a:solidFill>
                <a:srgbClr val="002060"/>
              </a:solidFill>
              <a:latin typeface="Segoe Print" pitchFamily="2" charset="0"/>
            </a:endParaRPr>
          </a:p>
        </p:txBody>
      </p:sp>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44034" name="Picture 2"/>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10797540" y="1829309"/>
            <a:ext cx="1394460" cy="209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843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Рамка с различными видами шоколада, порошка, сливок и ..."/>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1" y="0"/>
            <a:ext cx="12192001" cy="6814830"/>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4" descr="Какао"/>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pic>
        <p:nvPicPr>
          <p:cNvPr id="2053" name="Picture 5"/>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288" r="6356"/>
          <a:stretch/>
        </p:blipFill>
        <p:spPr bwMode="auto">
          <a:xfrm>
            <a:off x="9650995" y="4749864"/>
            <a:ext cx="2541006" cy="2108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Прямоугольник 1"/>
          <p:cNvSpPr>
            <a:spLocks noChangeArrowheads="1"/>
          </p:cNvSpPr>
          <p:nvPr/>
        </p:nvSpPr>
        <p:spPr bwMode="auto">
          <a:xfrm>
            <a:off x="3023857" y="2038309"/>
            <a:ext cx="8845235"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defRPr/>
            </a:pPr>
            <a:r>
              <a:rPr lang="ru-RU" altLang="ru-RU" sz="4400" dirty="0">
                <a:solidFill>
                  <a:srgbClr val="002060"/>
                </a:solidFill>
                <a:latin typeface="Segoe Print" pitchFamily="2" charset="0"/>
              </a:rPr>
              <a:t>Один </a:t>
            </a:r>
            <a:r>
              <a:rPr lang="ru-RU" altLang="ru-RU" sz="4400" dirty="0" err="1">
                <a:solidFill>
                  <a:srgbClr val="002060"/>
                </a:solidFill>
                <a:latin typeface="Segoe Print" pitchFamily="2" charset="0"/>
              </a:rPr>
              <a:t>ковток</a:t>
            </a:r>
            <a:r>
              <a:rPr lang="ru-RU" altLang="ru-RU" sz="4400" dirty="0">
                <a:solidFill>
                  <a:srgbClr val="002060"/>
                </a:solidFill>
                <a:latin typeface="Segoe Print" pitchFamily="2" charset="0"/>
              </a:rPr>
              <a:t> </a:t>
            </a:r>
            <a:endParaRPr lang="ru-RU" altLang="ru-RU" sz="4400" dirty="0" smtClean="0">
              <a:solidFill>
                <a:srgbClr val="002060"/>
              </a:solidFill>
              <a:latin typeface="Segoe Print" pitchFamily="2" charset="0"/>
            </a:endParaRPr>
          </a:p>
          <a:p>
            <a:pPr algn="ctr">
              <a:defRPr/>
            </a:pPr>
            <a:r>
              <a:rPr lang="ru-RU" altLang="ru-RU" sz="4400" dirty="0" err="1" smtClean="0">
                <a:solidFill>
                  <a:srgbClr val="002060"/>
                </a:solidFill>
                <a:latin typeface="Segoe Print" pitchFamily="2" charset="0"/>
              </a:rPr>
              <a:t>гарячого</a:t>
            </a:r>
            <a:r>
              <a:rPr lang="ru-RU" altLang="ru-RU" sz="4400" dirty="0" smtClean="0">
                <a:solidFill>
                  <a:srgbClr val="002060"/>
                </a:solidFill>
                <a:latin typeface="Segoe Print" pitchFamily="2" charset="0"/>
              </a:rPr>
              <a:t> </a:t>
            </a:r>
            <a:r>
              <a:rPr lang="ru-RU" altLang="ru-RU" sz="4400" dirty="0">
                <a:solidFill>
                  <a:srgbClr val="002060"/>
                </a:solidFill>
                <a:latin typeface="Segoe Print" pitchFamily="2" charset="0"/>
              </a:rPr>
              <a:t>шоколаду </a:t>
            </a:r>
            <a:endParaRPr lang="ru-RU" altLang="ru-RU" sz="4400" dirty="0" smtClean="0">
              <a:solidFill>
                <a:srgbClr val="002060"/>
              </a:solidFill>
              <a:latin typeface="Segoe Print" pitchFamily="2" charset="0"/>
            </a:endParaRPr>
          </a:p>
          <a:p>
            <a:pPr algn="ctr">
              <a:defRPr/>
            </a:pPr>
            <a:r>
              <a:rPr lang="ru-RU" altLang="ru-RU" sz="4400" dirty="0" smtClean="0">
                <a:solidFill>
                  <a:srgbClr val="002060"/>
                </a:solidFill>
                <a:latin typeface="Segoe Print" pitchFamily="2" charset="0"/>
              </a:rPr>
              <a:t>- </a:t>
            </a:r>
            <a:r>
              <a:rPr lang="ru-RU" altLang="ru-RU" sz="4400" dirty="0">
                <a:solidFill>
                  <a:srgbClr val="002060"/>
                </a:solidFill>
                <a:latin typeface="Segoe Print" pitchFamily="2" charset="0"/>
              </a:rPr>
              <a:t>і </a:t>
            </a:r>
            <a:r>
              <a:rPr lang="ru-RU" altLang="ru-RU" sz="4400" dirty="0" err="1">
                <a:solidFill>
                  <a:srgbClr val="002060"/>
                </a:solidFill>
                <a:latin typeface="Segoe Print" pitchFamily="2" charset="0"/>
              </a:rPr>
              <a:t>всі</a:t>
            </a:r>
            <a:r>
              <a:rPr lang="ru-RU" altLang="ru-RU" sz="4400" dirty="0">
                <a:solidFill>
                  <a:srgbClr val="002060"/>
                </a:solidFill>
                <a:latin typeface="Segoe Print" pitchFamily="2" charset="0"/>
              </a:rPr>
              <a:t> </a:t>
            </a:r>
            <a:r>
              <a:rPr lang="ru-RU" altLang="ru-RU" sz="4400" dirty="0" err="1">
                <a:solidFill>
                  <a:srgbClr val="002060"/>
                </a:solidFill>
                <a:latin typeface="Segoe Print" pitchFamily="2" charset="0"/>
              </a:rPr>
              <a:t>проблеми</a:t>
            </a:r>
            <a:r>
              <a:rPr lang="ru-RU" altLang="ru-RU" sz="4400" dirty="0">
                <a:solidFill>
                  <a:srgbClr val="002060"/>
                </a:solidFill>
                <a:latin typeface="Segoe Print" pitchFamily="2" charset="0"/>
              </a:rPr>
              <a:t> </a:t>
            </a:r>
            <a:r>
              <a:rPr lang="ru-RU" altLang="ru-RU" sz="4400" dirty="0" err="1">
                <a:solidFill>
                  <a:srgbClr val="002060"/>
                </a:solidFill>
                <a:latin typeface="Segoe Print" pitchFamily="2" charset="0"/>
              </a:rPr>
              <a:t>здаються</a:t>
            </a:r>
            <a:r>
              <a:rPr lang="ru-RU" altLang="ru-RU" sz="4400" dirty="0">
                <a:solidFill>
                  <a:srgbClr val="002060"/>
                </a:solidFill>
                <a:latin typeface="Segoe Print" pitchFamily="2" charset="0"/>
              </a:rPr>
              <a:t> не такими </a:t>
            </a:r>
            <a:r>
              <a:rPr lang="ru-RU" altLang="ru-RU" sz="4400" dirty="0" err="1">
                <a:solidFill>
                  <a:srgbClr val="002060"/>
                </a:solidFill>
                <a:latin typeface="Segoe Print" pitchFamily="2" charset="0"/>
              </a:rPr>
              <a:t>важливими</a:t>
            </a:r>
            <a:endParaRPr lang="uk-UA" altLang="ru-RU" sz="4400" dirty="0" smtClean="0">
              <a:solidFill>
                <a:srgbClr val="002060"/>
              </a:solidFill>
              <a:latin typeface="Segoe Print" pitchFamily="2" charset="0"/>
            </a:endParaRPr>
          </a:p>
        </p:txBody>
      </p:sp>
    </p:spTree>
    <p:extLst>
      <p:ext uri="{BB962C8B-B14F-4D97-AF65-F5344CB8AC3E}">
        <p14:creationId xmlns:p14="http://schemas.microsoft.com/office/powerpoint/2010/main" val="33328840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820</TotalTime>
  <Words>1721</Words>
  <Application>Microsoft Office PowerPoint</Application>
  <PresentationFormat>Произвольный</PresentationFormat>
  <Paragraphs>124</Paragraphs>
  <Slides>40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40</vt:i4>
      </vt:variant>
    </vt:vector>
  </HeadingPairs>
  <TitlesOfParts>
    <vt:vector size="41"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Вимоги з охорони праці у манікюрному кабінеті після закінчення робіт</dc:title>
  <dc:creator>Лисенко;Наталя</dc:creator>
  <cp:lastModifiedBy>Administrator</cp:lastModifiedBy>
  <cp:revision>98</cp:revision>
  <dcterms:created xsi:type="dcterms:W3CDTF">2019-04-15T17:44:06Z</dcterms:created>
  <dcterms:modified xsi:type="dcterms:W3CDTF">2024-04-23T14:26:19Z</dcterms:modified>
</cp:coreProperties>
</file>