
<file path=[Content_Types].xml><?xml version="1.0" encoding="utf-8"?>
<Types xmlns="http://schemas.openxmlformats.org/package/2006/content-types">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presProps+xml" PartName="/ppt/presProps.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theme+xml" PartName="/ppt/theme/theme1.xml"/>
  <Default ContentType="image/jpeg" Extension="jpeg"/>
  <Override ContentType="application/vnd.openxmlformats-officedocument.presentationml.slideLayout+xml" PartName="/ppt/slideLayouts/slideLayout2.xml"/>
  <Override ContentType="application/vnd.openxmlformats-officedocument.presentationml.slideLayout+xml" PartName="/ppt/slideLayouts/slideLayout3.xml"/>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Layout+xml" PartName="/ppt/slideLayouts/slideLayout1.xml"/>
  <Override ContentType="application/vnd.openxmlformats-officedocument.extended-properties+xml" PartName="/docProps/app.xml"/>
  <Override ContentType="application/vnd.openxmlformats-officedocument.presentationml.tableStyles+xml" PartName="/ppt/tableStyles.xml"/>
  <Override ContentType="application/vnd.openxmlformats-officedocument.presentationml.slideLayout+xml" PartName="/ppt/slideLayouts/slideLayout11.xml"/>
  <Override ContentType="application/vnd.openxmlformats-officedocument.presentationml.slideLayout+xml" PartName="/ppt/slideLayouts/slideLayout10.xml"/>
  <Default ContentType="image/gif" Extension="gif"/>
  <Override ContentType="application/vnd.openxmlformats-officedocument.presentationml.slide+xml" PartName="/ppt/slides/slide7.xml"/>
  <Override ContentType="application/vnd.openxmlformats-officedocument.presentationml.viewProps+xml" PartName="/ppt/viewProps.xml"/>
  <Override ContentType="application/vnd.openxmlformats-officedocument.presentationml.slideLayout+xml" PartName="/ppt/slideLayouts/slideLayout9.xml"/>
  <Override ContentType="application/vnd.openxmlformats-package.core-properties+xml" PartName="/docProps/core.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6" r:id="rId4"/>
    <p:sldId id="259" r:id="rId5"/>
    <p:sldId id="260" r:id="rId6"/>
    <p:sldId id="261" r:id="rId7"/>
    <p:sldId id="262" r:id="rId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858"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5B106E36-FD25-4E2D-B0AA-010F637433A0}" type="datetimeFigureOut">
              <a:rPr lang="ru-RU" smtClean="0"/>
              <a:pPr/>
              <a:t>18.11.2012</a:t>
            </a:fld>
            <a:endParaRPr lang="ru-RU"/>
          </a:p>
        </p:txBody>
      </p:sp>
      <p:sp>
        <p:nvSpPr>
          <p:cNvPr id="16" name="Номер слайда 15"/>
          <p:cNvSpPr>
            <a:spLocks noGrp="1"/>
          </p:cNvSpPr>
          <p:nvPr>
            <p:ph type="sldNum" sz="quarter" idx="11"/>
          </p:nvPr>
        </p:nvSpPr>
        <p:spPr/>
        <p:txBody>
          <a:bodyPr/>
          <a:lstStyle/>
          <a:p>
            <a:fld id="{725C68B6-61C2-468F-89AB-4B9F7531AA68}" type="slidenum">
              <a:rPr lang="ru-RU" smtClean="0"/>
              <a:pPr/>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18.11.2012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18.11.2012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5B106E36-FD25-4E2D-B0AA-010F637433A0}" type="datetimeFigureOut">
              <a:rPr lang="ru-RU" smtClean="0"/>
              <a:pPr/>
              <a:t>18.11.2012</a:t>
            </a:fld>
            <a:endParaRPr lang="ru-RU"/>
          </a:p>
        </p:txBody>
      </p:sp>
      <p:sp>
        <p:nvSpPr>
          <p:cNvPr id="15" name="Номер слайда 14"/>
          <p:cNvSpPr>
            <a:spLocks noGrp="1"/>
          </p:cNvSpPr>
          <p:nvPr>
            <p:ph type="sldNum" sz="quarter" idx="15"/>
          </p:nvPr>
        </p:nvSpPr>
        <p:spPr/>
        <p:txBody>
          <a:bodyPr/>
          <a:lstStyle>
            <a:lvl1pPr algn="ctr">
              <a:defRPr/>
            </a:lvl1pPr>
          </a:lstStyle>
          <a:p>
            <a:fld id="{725C68B6-61C2-468F-89AB-4B9F7531AA68}" type="slidenum">
              <a:rPr lang="ru-RU" smtClean="0"/>
              <a:pPr/>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5B106E36-FD25-4E2D-B0AA-010F637433A0}" type="datetimeFigureOut">
              <a:rPr lang="ru-RU" smtClean="0"/>
              <a:pPr/>
              <a:t>18.11.2012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5B106E36-FD25-4E2D-B0AA-010F637433A0}" type="datetimeFigureOut">
              <a:rPr lang="ru-RU" smtClean="0"/>
              <a:pPr/>
              <a:t>18.11.2012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18.11.2012</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18.11.2012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18.11.2012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5B106E36-FD25-4E2D-B0AA-010F637433A0}" type="datetimeFigureOut">
              <a:rPr lang="ru-RU" smtClean="0"/>
              <a:pPr/>
              <a:t>18.11.2012</a:t>
            </a:fld>
            <a:endParaRPr lang="ru-RU"/>
          </a:p>
        </p:txBody>
      </p:sp>
      <p:sp>
        <p:nvSpPr>
          <p:cNvPr id="9" name="Номер слайда 8"/>
          <p:cNvSpPr>
            <a:spLocks noGrp="1"/>
          </p:cNvSpPr>
          <p:nvPr>
            <p:ph type="sldNum" sz="quarter" idx="15"/>
          </p:nvPr>
        </p:nvSpPr>
        <p:spPr/>
        <p:txBody>
          <a:bodyPr/>
          <a:lstStyle/>
          <a:p>
            <a:fld id="{725C68B6-61C2-468F-89AB-4B9F7531AA68}" type="slidenum">
              <a:rPr lang="ru-RU" smtClean="0"/>
              <a:pPr/>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5B106E36-FD25-4E2D-B0AA-010F637433A0}" type="datetimeFigureOut">
              <a:rPr lang="ru-RU" smtClean="0"/>
              <a:pPr/>
              <a:t>18.11.2012</a:t>
            </a:fld>
            <a:endParaRPr lang="ru-RU"/>
          </a:p>
        </p:txBody>
      </p:sp>
      <p:sp>
        <p:nvSpPr>
          <p:cNvPr id="9" name="Номер слайда 8"/>
          <p:cNvSpPr>
            <a:spLocks noGrp="1"/>
          </p:cNvSpPr>
          <p:nvPr>
            <p:ph type="sldNum" sz="quarter" idx="11"/>
          </p:nvPr>
        </p:nvSpPr>
        <p:spPr/>
        <p:txBody>
          <a:bodyPr/>
          <a:lstStyle/>
          <a:p>
            <a:fld id="{725C68B6-61C2-468F-89AB-4B9F7531AA68}" type="slidenum">
              <a:rPr lang="ru-RU" smtClean="0"/>
              <a:pPr/>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5B106E36-FD25-4E2D-B0AA-010F637433A0}" type="datetimeFigureOut">
              <a:rPr lang="ru-RU" smtClean="0"/>
              <a:pPr/>
              <a:t>18.11.2012</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725C68B6-61C2-468F-89AB-4B9F7531AA68}" type="slidenum">
              <a:rPr lang="ru-RU" smtClean="0"/>
              <a:pPr/>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index.jpg"/>
          <p:cNvPicPr>
            <a:picLocks noGrp="1" noChangeAspect="1"/>
          </p:cNvPicPr>
          <p:nvPr>
            <p:ph idx="1"/>
          </p:nvPr>
        </p:nvPicPr>
        <p:blipFill>
          <a:blip r:embed="rId2" cstate="print"/>
          <a:stretch>
            <a:fillRect/>
          </a:stretch>
        </p:blipFill>
        <p:spPr>
          <a:xfrm>
            <a:off x="467544" y="1292983"/>
            <a:ext cx="8180052" cy="5016338"/>
          </a:xfrm>
        </p:spPr>
      </p:pic>
      <p:sp>
        <p:nvSpPr>
          <p:cNvPr id="2" name="Заголовок 1"/>
          <p:cNvSpPr>
            <a:spLocks noGrp="1"/>
          </p:cNvSpPr>
          <p:nvPr>
            <p:ph type="title"/>
          </p:nvPr>
        </p:nvSpPr>
        <p:spPr>
          <a:xfrm>
            <a:off x="1187624" y="476672"/>
            <a:ext cx="7499176" cy="1296144"/>
          </a:xfrm>
        </p:spPr>
        <p:txBody>
          <a:bodyPr>
            <a:normAutofit fontScale="90000"/>
          </a:bodyPr>
          <a:lstStyle/>
          <a:p>
            <a:r>
              <a:rPr lang="en-US" dirty="0" smtClean="0"/>
              <a:t/>
            </a:r>
            <a:br>
              <a:rPr lang="en-US" dirty="0" smtClean="0"/>
            </a:br>
            <a:r>
              <a:rPr lang="en-US" dirty="0" smtClean="0"/>
              <a:t/>
            </a:r>
            <a:br>
              <a:rPr lang="en-US" dirty="0" smtClean="0"/>
            </a:br>
            <a:r>
              <a:rPr lang="en-US" sz="4900" b="1" i="1" dirty="0" err="1" smtClean="0">
                <a:latin typeface="Adobe Caslon Pro Bold" pitchFamily="18" charset="0"/>
              </a:rPr>
              <a:t>Gaststätte</a:t>
            </a:r>
            <a:r>
              <a:rPr lang="en-US" sz="4900" b="1" i="1" dirty="0" smtClean="0">
                <a:latin typeface="Adobe Caslon Pro Bold" pitchFamily="18" charset="0"/>
              </a:rPr>
              <a:t> </a:t>
            </a:r>
            <a:r>
              <a:rPr lang="en-US" sz="4900" b="1" i="1" dirty="0" smtClean="0">
                <a:latin typeface="Adobe Caslon Pro Bold" pitchFamily="18" charset="0"/>
              </a:rPr>
              <a:t>"</a:t>
            </a:r>
            <a:r>
              <a:rPr lang="en-US" sz="4900" b="1" i="1" dirty="0" err="1" smtClean="0">
                <a:latin typeface="Adobe Caslon Pro Bold" pitchFamily="18" charset="0"/>
              </a:rPr>
              <a:t>Zum</a:t>
            </a:r>
            <a:r>
              <a:rPr lang="en-US" sz="4900" b="1" i="1" dirty="0" smtClean="0">
                <a:latin typeface="Adobe Caslon Pro Bold" pitchFamily="18" charset="0"/>
              </a:rPr>
              <a:t> </a:t>
            </a:r>
            <a:r>
              <a:rPr lang="en-US" sz="4900" b="1" i="1" dirty="0" err="1" smtClean="0">
                <a:latin typeface="Adobe Caslon Pro Bold" pitchFamily="18" charset="0"/>
              </a:rPr>
              <a:t>Deutschen</a:t>
            </a:r>
            <a:r>
              <a:rPr lang="en-US" sz="4900" b="1" i="1" dirty="0" smtClean="0">
                <a:latin typeface="Adobe Caslon Pro Bold" pitchFamily="18" charset="0"/>
              </a:rPr>
              <a:t> </a:t>
            </a:r>
            <a:r>
              <a:rPr lang="en-US" sz="4900" b="1" i="1" dirty="0" err="1" smtClean="0">
                <a:latin typeface="Adobe Caslon Pro Bold" pitchFamily="18" charset="0"/>
              </a:rPr>
              <a:t>Haus</a:t>
            </a:r>
            <a:r>
              <a:rPr lang="en-US" sz="4900" b="1" i="1" dirty="0" smtClean="0">
                <a:latin typeface="Adobe Caslon Pro Bold" pitchFamily="18" charset="0"/>
              </a:rPr>
              <a:t>"</a:t>
            </a:r>
            <a:br>
              <a:rPr lang="en-US" sz="4900" b="1" i="1" dirty="0" smtClean="0">
                <a:latin typeface="Adobe Caslon Pro Bold" pitchFamily="18" charset="0"/>
              </a:rPr>
            </a:br>
            <a:endParaRPr lang="ru-RU" sz="4900" i="1" dirty="0"/>
          </a:p>
        </p:txBody>
      </p:sp>
    </p:spTree>
  </p:cSld>
  <p:clrMapOvr>
    <a:masterClrMapping/>
  </p:clrMapOvr>
  <p:transition advTm="10000">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136520_14688756.jpg"/>
          <p:cNvPicPr>
            <a:picLocks noGrp="1" noChangeAspect="1"/>
          </p:cNvPicPr>
          <p:nvPr>
            <p:ph idx="1"/>
          </p:nvPr>
        </p:nvPicPr>
        <p:blipFill>
          <a:blip r:embed="rId2" cstate="print"/>
          <a:stretch>
            <a:fillRect/>
          </a:stretch>
        </p:blipFill>
        <p:spPr>
          <a:xfrm>
            <a:off x="755576" y="1124744"/>
            <a:ext cx="7560840" cy="5418602"/>
          </a:xfrm>
          <a:prstGeom prst="rect">
            <a:avLst/>
          </a:prstGeom>
          <a:ln>
            <a:noFill/>
          </a:ln>
          <a:effectLst>
            <a:softEdge rad="112500"/>
          </a:effectLst>
        </p:spPr>
      </p:pic>
      <p:sp>
        <p:nvSpPr>
          <p:cNvPr id="2" name="Заголовок 1"/>
          <p:cNvSpPr>
            <a:spLocks noGrp="1"/>
          </p:cNvSpPr>
          <p:nvPr>
            <p:ph type="title"/>
          </p:nvPr>
        </p:nvSpPr>
        <p:spPr>
          <a:xfrm>
            <a:off x="1043608" y="332656"/>
            <a:ext cx="7643192" cy="1084982"/>
          </a:xfrm>
        </p:spPr>
        <p:txBody>
          <a:bodyPr>
            <a:noAutofit/>
          </a:bodyPr>
          <a:lstStyle/>
          <a:p>
            <a:r>
              <a:rPr lang="de-DE" sz="3600" b="1" i="1" dirty="0" smtClean="0">
                <a:latin typeface="Adobe Garamond Pro Bold" pitchFamily="18" charset="0"/>
              </a:rPr>
              <a:t>Herzlich Willkommen im Deutschen Haus </a:t>
            </a:r>
            <a:r>
              <a:rPr lang="de-DE" sz="3600" b="1" dirty="0" smtClean="0"/>
              <a:t/>
            </a:r>
            <a:br>
              <a:rPr lang="de-DE" sz="3600" b="1" dirty="0" smtClean="0"/>
            </a:br>
            <a:endParaRPr lang="ru-RU" sz="3600" dirty="0"/>
          </a:p>
        </p:txBody>
      </p:sp>
    </p:spTree>
  </p:cSld>
  <p:clrMapOvr>
    <a:masterClrMapping/>
  </p:clrMapOvr>
  <p:transition advTm="10000">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Рисунок 15" descr="food4.jpg"/>
          <p:cNvPicPr>
            <a:picLocks noChangeAspect="1"/>
          </p:cNvPicPr>
          <p:nvPr/>
        </p:nvPicPr>
        <p:blipFill>
          <a:blip r:embed="rId2" cstate="print"/>
          <a:stretch>
            <a:fillRect/>
          </a:stretch>
        </p:blipFill>
        <p:spPr>
          <a:xfrm>
            <a:off x="-1660" y="0"/>
            <a:ext cx="9145660" cy="6858000"/>
          </a:xfrm>
          <a:prstGeom prst="round2SameRect">
            <a:avLst/>
          </a:prstGeom>
          <a:noFill/>
          <a:ln>
            <a:solidFill>
              <a:schemeClr val="tx1"/>
            </a:solidFill>
          </a:ln>
          <a:effectLst>
            <a:outerShdw blurRad="50800" dist="38100" dir="5400000" algn="t" rotWithShape="0">
              <a:prstClr val="black">
                <a:alpha val="40000"/>
              </a:prstClr>
            </a:outerShdw>
          </a:effectLst>
        </p:spPr>
      </p:pic>
      <p:sp>
        <p:nvSpPr>
          <p:cNvPr id="17" name="Прямоугольник 16"/>
          <p:cNvSpPr/>
          <p:nvPr/>
        </p:nvSpPr>
        <p:spPr>
          <a:xfrm>
            <a:off x="755576" y="404664"/>
            <a:ext cx="7992888" cy="2677656"/>
          </a:xfrm>
          <a:prstGeom prst="rect">
            <a:avLst/>
          </a:prstGeom>
        </p:spPr>
        <p:txBody>
          <a:bodyPr wrap="square">
            <a:spAutoFit/>
          </a:bodyPr>
          <a:lstStyle/>
          <a:p>
            <a:r>
              <a:rPr lang="de-DE" sz="2400" dirty="0" smtClean="0"/>
              <a:t>..wenn Sie ein freudiges Ereignis im großen oder kleinen Rahmen angemessen feiern wollen. Unser großer und kleiner Saal bietet ihnen die Gelegenheit, Feierlichkeiten von 20 bis zu 120 Personen zu veranstalten. Ganz egal ob Hochzeit, Taufe, Konfirmation, Geburtstag oder andere schöne Ereignisse, wir bieten Ihnen das passende Ambiente und auch das passende Essen</a:t>
            </a:r>
            <a:endParaRPr lang="ru-RU" sz="2400" dirty="0"/>
          </a:p>
        </p:txBody>
      </p:sp>
    </p:spTree>
  </p:cSld>
  <p:clrMapOvr>
    <a:masterClrMapping/>
  </p:clrMapOvr>
  <p:transition advClick="0" advTm="10000">
    <p:wipe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Света\Desktop\Сашенька\Pictures\index (2).jpg"/>
          <p:cNvPicPr>
            <a:picLocks noGrp="1" noChangeAspect="1" noChangeArrowheads="1"/>
          </p:cNvPicPr>
          <p:nvPr>
            <p:ph idx="1"/>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57200" y="692696"/>
            <a:ext cx="8229600" cy="1872208"/>
          </a:xfrm>
        </p:spPr>
        <p:txBody>
          <a:bodyPr>
            <a:noAutofit/>
          </a:bodyPr>
          <a:lstStyle/>
          <a:p>
            <a:r>
              <a:rPr lang="de-DE" sz="2800" b="1" i="1" dirty="0" smtClean="0">
                <a:latin typeface="Adobe Heiti Std R" pitchFamily="34" charset="-128"/>
                <a:ea typeface="Adobe Heiti Std R" pitchFamily="34" charset="-128"/>
              </a:rPr>
              <a:t>...wenn Sie einen gemütlichen Abend in netter Atmosphäre bei gutem Essen und Trinken genießen wollen. Unsere Gaststätte im alten Ortskern von </a:t>
            </a:r>
            <a:r>
              <a:rPr lang="de-DE" sz="2800" b="1" i="1" dirty="0" err="1" smtClean="0">
                <a:latin typeface="Adobe Heiti Std R" pitchFamily="34" charset="-128"/>
                <a:ea typeface="Adobe Heiti Std R" pitchFamily="34" charset="-128"/>
              </a:rPr>
              <a:t>Hasselroth-Neuenhasslau</a:t>
            </a:r>
            <a:r>
              <a:rPr lang="de-DE" sz="2800" b="1" i="1" dirty="0" smtClean="0">
                <a:latin typeface="Adobe Heiti Std R" pitchFamily="34" charset="-128"/>
                <a:ea typeface="Adobe Heiti Std R" pitchFamily="34" charset="-128"/>
              </a:rPr>
              <a:t> bietet Ihnen ein gut bürgerliches Ambiente und eine vielfältige Auswahl an Speisen und Getränken</a:t>
            </a:r>
            <a:r>
              <a:rPr lang="de-DE" sz="2800" b="1" i="1" dirty="0" smtClean="0">
                <a:latin typeface="Bell Gothic Std Light" pitchFamily="34" charset="0"/>
              </a:rPr>
              <a:t> </a:t>
            </a:r>
            <a:endParaRPr lang="ru-RU" sz="2800" b="1" i="1" dirty="0"/>
          </a:p>
        </p:txBody>
      </p:sp>
    </p:spTree>
  </p:cSld>
  <p:clrMapOvr>
    <a:masterClrMapping/>
  </p:clrMapOvr>
  <p:transition advClick="0" advTm="11000">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index.jpg34.jpg"/>
          <p:cNvPicPr>
            <a:picLocks noGrp="1" noChangeAspect="1"/>
          </p:cNvPicPr>
          <p:nvPr>
            <p:ph idx="1"/>
          </p:nvPr>
        </p:nvPicPr>
        <p:blipFill>
          <a:blip r:embed="rId2" cstate="print"/>
          <a:stretch>
            <a:fillRect/>
          </a:stretch>
        </p:blipFill>
        <p:spPr>
          <a:xfrm>
            <a:off x="251520" y="1556792"/>
            <a:ext cx="5472608" cy="408518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2" name="Заголовок 1"/>
          <p:cNvSpPr>
            <a:spLocks noGrp="1"/>
          </p:cNvSpPr>
          <p:nvPr>
            <p:ph type="title"/>
          </p:nvPr>
        </p:nvSpPr>
        <p:spPr/>
        <p:txBody>
          <a:bodyPr>
            <a:normAutofit fontScale="90000"/>
          </a:bodyPr>
          <a:lstStyle/>
          <a:p>
            <a:r>
              <a:rPr lang="de-DE" dirty="0" smtClean="0">
                <a:latin typeface="Adobe Caslon Pro Bold" pitchFamily="18" charset="0"/>
              </a:rPr>
              <a:t>Deutsch Restaurant Kellner Uniformen</a:t>
            </a:r>
            <a:r>
              <a:rPr lang="de-DE" dirty="0" smtClean="0"/>
              <a:t>.</a:t>
            </a:r>
            <a:endParaRPr lang="ru-RU" dirty="0"/>
          </a:p>
        </p:txBody>
      </p:sp>
      <p:pic>
        <p:nvPicPr>
          <p:cNvPr id="16386" name="Picture 2" descr="C:\Users\Света\Desktop\Сашенька\Pictures\pierresilber_2236_2166052.gif"/>
          <p:cNvPicPr>
            <a:picLocks noChangeAspect="1" noChangeArrowheads="1"/>
          </p:cNvPicPr>
          <p:nvPr/>
        </p:nvPicPr>
        <p:blipFill>
          <a:blip r:embed="rId3" cstate="print"/>
          <a:srcRect/>
          <a:stretch>
            <a:fillRect/>
          </a:stretch>
        </p:blipFill>
        <p:spPr bwMode="auto">
          <a:xfrm>
            <a:off x="5940152" y="1412776"/>
            <a:ext cx="2736304" cy="4881727"/>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transition advClick="0" advTm="11000">
    <p:strips dir="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Света\Desktop\Сашенька\Pictures\images.jpg90.jpg"/>
          <p:cNvPicPr>
            <a:picLocks noGrp="1" noChangeAspect="1" noChangeArrowheads="1"/>
          </p:cNvPicPr>
          <p:nvPr>
            <p:ph idx="1"/>
          </p:nvPr>
        </p:nvPicPr>
        <p:blipFill>
          <a:blip r:embed="rId2" cstate="print"/>
          <a:stretch>
            <a:fillRect/>
          </a:stretch>
        </p:blipFill>
        <p:spPr bwMode="auto">
          <a:xfrm>
            <a:off x="1043608" y="1916832"/>
            <a:ext cx="7128792" cy="4554583"/>
          </a:xfrm>
          <a:prstGeom prst="rect">
            <a:avLst/>
          </a:prstGeom>
          <a:ln>
            <a:noFill/>
          </a:ln>
          <a:effectLst>
            <a:softEdge rad="112500"/>
          </a:effectLst>
        </p:spPr>
      </p:pic>
      <p:sp>
        <p:nvSpPr>
          <p:cNvPr id="2" name="Заголовок 1"/>
          <p:cNvSpPr>
            <a:spLocks noGrp="1"/>
          </p:cNvSpPr>
          <p:nvPr>
            <p:ph type="title"/>
          </p:nvPr>
        </p:nvSpPr>
        <p:spPr>
          <a:xfrm>
            <a:off x="467544" y="260648"/>
            <a:ext cx="8229600" cy="1656184"/>
          </a:xfrm>
        </p:spPr>
        <p:txBody>
          <a:bodyPr>
            <a:noAutofit/>
          </a:bodyPr>
          <a:lstStyle/>
          <a:p>
            <a:r>
              <a:rPr lang="de-DE" sz="3600" b="1" dirty="0" smtClean="0">
                <a:latin typeface="Blackadder ITC" pitchFamily="82" charset="0"/>
              </a:rPr>
              <a:t>Öffnungszeiten </a:t>
            </a:r>
            <a:br>
              <a:rPr lang="de-DE" sz="3600" b="1" dirty="0" smtClean="0">
                <a:latin typeface="Blackadder ITC" pitchFamily="82" charset="0"/>
              </a:rPr>
            </a:br>
            <a:r>
              <a:rPr lang="de-DE" sz="3600" b="1" dirty="0" smtClean="0">
                <a:latin typeface="Blackadder ITC" pitchFamily="82" charset="0"/>
              </a:rPr>
              <a:t>11:00 bis 14:00 Uhr und 17:00 Uhr bis 22:00 Uhr </a:t>
            </a:r>
            <a:br>
              <a:rPr lang="de-DE" sz="3600" b="1" dirty="0" smtClean="0">
                <a:latin typeface="Blackadder ITC" pitchFamily="82" charset="0"/>
              </a:rPr>
            </a:br>
            <a:r>
              <a:rPr lang="de-DE" sz="3600" b="1" dirty="0" smtClean="0">
                <a:latin typeface="Blackadder ITC" pitchFamily="82" charset="0"/>
              </a:rPr>
              <a:t>andere sind nach Absprache möglich</a:t>
            </a:r>
            <a:endParaRPr lang="ru-RU" sz="3600" b="1" dirty="0"/>
          </a:p>
        </p:txBody>
      </p:sp>
    </p:spTree>
  </p:cSld>
  <p:clrMapOvr>
    <a:masterClrMapping/>
  </p:clrMapOvr>
  <p:transition advClick="0" advTm="11000">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одержимое 5"/>
          <p:cNvSpPr>
            <a:spLocks noGrp="1"/>
          </p:cNvSpPr>
          <p:nvPr>
            <p:ph idx="1"/>
          </p:nvPr>
        </p:nvSpPr>
        <p:spPr>
          <a:xfrm>
            <a:off x="457200" y="332656"/>
            <a:ext cx="8229600" cy="5763344"/>
          </a:xfrm>
        </p:spPr>
        <p:txBody>
          <a:bodyPr>
            <a:normAutofit fontScale="77500" lnSpcReduction="20000"/>
          </a:bodyPr>
          <a:lstStyle/>
          <a:p>
            <a:r>
              <a:rPr lang="de-DE" sz="3600" b="1" dirty="0" smtClean="0">
                <a:latin typeface="Adobe Fangsong Std R" pitchFamily="18" charset="-128"/>
                <a:ea typeface="Adobe Fangsong Std R" pitchFamily="18" charset="-128"/>
              </a:rPr>
              <a:t>Ihre Kontaktmöglichkeiten</a:t>
            </a:r>
            <a:r>
              <a:rPr lang="de-DE" b="1" dirty="0" smtClean="0"/>
              <a:t/>
            </a:r>
            <a:br>
              <a:rPr lang="de-DE" b="1" dirty="0" smtClean="0"/>
            </a:br>
            <a:endParaRPr lang="de-DE" sz="2900" b="1" dirty="0" smtClean="0"/>
          </a:p>
          <a:p>
            <a:r>
              <a:rPr lang="de-DE" sz="2900" dirty="0" smtClean="0"/>
              <a:t>Gaststätte "Zum Deutschen Haus"</a:t>
            </a:r>
            <a:br>
              <a:rPr lang="de-DE" sz="2900" dirty="0" smtClean="0"/>
            </a:br>
            <a:r>
              <a:rPr lang="de-DE" sz="2900" dirty="0" smtClean="0"/>
              <a:t>Hauptstraße 27</a:t>
            </a:r>
            <a:br>
              <a:rPr lang="de-DE" sz="2900" dirty="0" smtClean="0"/>
            </a:br>
            <a:r>
              <a:rPr lang="de-DE" sz="2900" dirty="0" smtClean="0"/>
              <a:t>63594 </a:t>
            </a:r>
            <a:r>
              <a:rPr lang="de-DE" sz="2900" dirty="0" err="1" smtClean="0"/>
              <a:t>Hasselroth</a:t>
            </a:r>
            <a:r>
              <a:rPr lang="de-DE" sz="2900" dirty="0" smtClean="0"/>
              <a:t>  </a:t>
            </a:r>
          </a:p>
          <a:p>
            <a:r>
              <a:rPr lang="de-DE" sz="2900" b="1" dirty="0" smtClean="0"/>
              <a:t>Telefon</a:t>
            </a:r>
            <a:r>
              <a:rPr lang="de-DE" sz="2900" b="1" dirty="0" smtClean="0"/>
              <a:t>:</a:t>
            </a:r>
            <a:r>
              <a:rPr lang="de-DE" sz="2900" dirty="0" smtClean="0"/>
              <a:t> </a:t>
            </a:r>
            <a:br>
              <a:rPr lang="de-DE" sz="2900" dirty="0" smtClean="0"/>
            </a:br>
            <a:r>
              <a:rPr lang="de-DE" sz="2900" dirty="0" smtClean="0"/>
              <a:t>06055 4887 </a:t>
            </a:r>
            <a:br>
              <a:rPr lang="de-DE" sz="2900" dirty="0" smtClean="0"/>
            </a:br>
            <a:r>
              <a:rPr lang="de-DE" sz="2900" b="1" dirty="0" smtClean="0"/>
              <a:t>Fax:</a:t>
            </a:r>
            <a:r>
              <a:rPr lang="de-DE" sz="2900" dirty="0" smtClean="0"/>
              <a:t> </a:t>
            </a:r>
            <a:br>
              <a:rPr lang="de-DE" sz="2900" dirty="0" smtClean="0"/>
            </a:br>
            <a:r>
              <a:rPr lang="de-DE" sz="2900" dirty="0" smtClean="0"/>
              <a:t>06055 901237 </a:t>
            </a:r>
            <a:endParaRPr lang="de-DE" sz="2900" dirty="0" smtClean="0"/>
          </a:p>
          <a:p>
            <a:r>
              <a:rPr lang="de-DE" sz="2900" dirty="0" smtClean="0"/>
              <a:t/>
            </a:r>
            <a:br>
              <a:rPr lang="de-DE" sz="2900" dirty="0" smtClean="0"/>
            </a:br>
            <a:r>
              <a:rPr lang="de-DE" sz="2900" dirty="0" smtClean="0"/>
              <a:t/>
            </a:r>
            <a:br>
              <a:rPr lang="de-DE" sz="2900" dirty="0" smtClean="0"/>
            </a:br>
            <a:r>
              <a:rPr lang="de-DE" sz="2900" b="1" dirty="0" smtClean="0"/>
              <a:t>Eine detaillierte Wegbeschreibung zum Herunterladen finden Sie in der Rubrik "Downloads".</a:t>
            </a:r>
            <a:r>
              <a:rPr lang="de-DE" sz="2900" dirty="0" smtClean="0"/>
              <a:t>  </a:t>
            </a:r>
          </a:p>
          <a:p>
            <a:r>
              <a:rPr lang="de-DE" sz="2900" dirty="0" smtClean="0"/>
              <a:t> </a:t>
            </a:r>
          </a:p>
          <a:p>
            <a:r>
              <a:rPr lang="de-DE" sz="3300" dirty="0" smtClean="0"/>
              <a:t>Gerne können Sie uns auch über das Kontaktformular kontaktieren. Bitte beachten Sie aber, dass kurzfristige Reservierungen nur telefonisch möglich sind. </a:t>
            </a:r>
          </a:p>
          <a:p>
            <a:endParaRPr lang="ru-RU" dirty="0"/>
          </a:p>
        </p:txBody>
      </p:sp>
      <p:pic>
        <p:nvPicPr>
          <p:cNvPr id="7" name="Рисунок 6" descr="-136520_14688663.thumbnail.jpg"/>
          <p:cNvPicPr>
            <a:picLocks noChangeAspect="1"/>
          </p:cNvPicPr>
          <p:nvPr/>
        </p:nvPicPr>
        <p:blipFill>
          <a:blip r:embed="rId2" cstate="print"/>
          <a:stretch>
            <a:fillRect/>
          </a:stretch>
        </p:blipFill>
        <p:spPr>
          <a:xfrm>
            <a:off x="5076056" y="764704"/>
            <a:ext cx="3648405" cy="2736304"/>
          </a:xfrm>
          <a:prstGeom prst="rect">
            <a:avLst/>
          </a:prstGeom>
          <a:ln>
            <a:noFill/>
          </a:ln>
          <a:effectLst>
            <a:softEdge rad="112500"/>
          </a:effectLst>
        </p:spPr>
      </p:pic>
    </p:spTree>
  </p:cSld>
  <p:clrMapOvr>
    <a:masterClrMapping/>
  </p:clrMapOvr>
  <p:transition advClick="0" advTm="10000">
    <p:wipe dir="r"/>
  </p:transition>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232</TotalTime>
  <Words>112</Words>
  <Application>Microsoft Office PowerPoint</Application>
  <PresentationFormat>Экран (4:3)</PresentationFormat>
  <Paragraphs>12</Paragraphs>
  <Slides>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Бумажная</vt:lpstr>
      <vt:lpstr>  Gaststätte "Zum Deutschen Haus" </vt:lpstr>
      <vt:lpstr>Herzlich Willkommen im Deutschen Haus  </vt:lpstr>
      <vt:lpstr>Слайд 3</vt:lpstr>
      <vt:lpstr>...wenn Sie einen gemütlichen Abend in netter Atmosphäre bei gutem Essen und Trinken genießen wollen. Unsere Gaststätte im alten Ortskern von Hasselroth-Neuenhasslau bietet Ihnen ein gut bürgerliches Ambiente und eine vielfältige Auswahl an Speisen und Getränken </vt:lpstr>
      <vt:lpstr>Deutsch Restaurant Kellner Uniformen.</vt:lpstr>
      <vt:lpstr>Öffnungszeiten  11:00 bis 14:00 Uhr und 17:00 Uhr bis 22:00 Uhr  andere sind nach Absprache möglich</vt:lpstr>
      <vt:lpstr>Слайд 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Сашенька</dc:creator>
  <cp:lastModifiedBy>Света</cp:lastModifiedBy>
  <cp:revision>25</cp:revision>
  <dcterms:created xsi:type="dcterms:W3CDTF">2012-11-18T10:58:53Z</dcterms:created>
  <dcterms:modified xsi:type="dcterms:W3CDTF">2012-11-18T15:01:29Z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436473</vt:lpwstr>
  </property>
  <property fmtid="{D5CDD505-2E9C-101B-9397-08002B2CF9AE}" name="NXPowerLiteVersion" pid="3">
    <vt:lpwstr>D4.1.4</vt:lpwstr>
  </property>
</Properties>
</file>