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2" r:id="rId5"/>
    <p:sldId id="261" r:id="rId6"/>
    <p:sldId id="260" r:id="rId7"/>
    <p:sldId id="264" r:id="rId8"/>
    <p:sldId id="263" r:id="rId9"/>
    <p:sldId id="265" r:id="rId10"/>
    <p:sldId id="259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64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096EFA9-576A-42B0-BF11-4DC14858EBCE}" type="datetimeFigureOut">
              <a:rPr lang="uk-UA" smtClean="0"/>
              <a:pPr/>
              <a:t>20.02.2014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2F8980D-6EE3-4EE1-B794-765A656C770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6EFA9-576A-42B0-BF11-4DC14858EBCE}" type="datetimeFigureOut">
              <a:rPr lang="uk-UA" smtClean="0"/>
              <a:pPr/>
              <a:t>20.02.2014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8980D-6EE3-4EE1-B794-765A656C770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6EFA9-576A-42B0-BF11-4DC14858EBCE}" type="datetimeFigureOut">
              <a:rPr lang="uk-UA" smtClean="0"/>
              <a:pPr/>
              <a:t>20.02.2014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8980D-6EE3-4EE1-B794-765A656C770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096EFA9-576A-42B0-BF11-4DC14858EBCE}" type="datetimeFigureOut">
              <a:rPr lang="uk-UA" smtClean="0"/>
              <a:pPr/>
              <a:t>20.02.2014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2F8980D-6EE3-4EE1-B794-765A656C770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096EFA9-576A-42B0-BF11-4DC14858EBCE}" type="datetimeFigureOut">
              <a:rPr lang="uk-UA" smtClean="0"/>
              <a:pPr/>
              <a:t>20.02.2014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2F8980D-6EE3-4EE1-B794-765A656C770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6EFA9-576A-42B0-BF11-4DC14858EBCE}" type="datetimeFigureOut">
              <a:rPr lang="uk-UA" smtClean="0"/>
              <a:pPr/>
              <a:t>20.02.2014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8980D-6EE3-4EE1-B794-765A656C770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6EFA9-576A-42B0-BF11-4DC14858EBCE}" type="datetimeFigureOut">
              <a:rPr lang="uk-UA" smtClean="0"/>
              <a:pPr/>
              <a:t>20.02.2014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8980D-6EE3-4EE1-B794-765A656C770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096EFA9-576A-42B0-BF11-4DC14858EBCE}" type="datetimeFigureOut">
              <a:rPr lang="uk-UA" smtClean="0"/>
              <a:pPr/>
              <a:t>20.02.2014</a:t>
            </a:fld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2F8980D-6EE3-4EE1-B794-765A656C770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6EFA9-576A-42B0-BF11-4DC14858EBCE}" type="datetimeFigureOut">
              <a:rPr lang="uk-UA" smtClean="0"/>
              <a:pPr/>
              <a:t>20.02.2014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8980D-6EE3-4EE1-B794-765A656C770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096EFA9-576A-42B0-BF11-4DC14858EBCE}" type="datetimeFigureOut">
              <a:rPr lang="uk-UA" smtClean="0"/>
              <a:pPr/>
              <a:t>20.02.2014</a:t>
            </a:fld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2F8980D-6EE3-4EE1-B794-765A656C770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096EFA9-576A-42B0-BF11-4DC14858EBCE}" type="datetimeFigureOut">
              <a:rPr lang="uk-UA" smtClean="0"/>
              <a:pPr/>
              <a:t>20.02.2014</a:t>
            </a:fld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2F8980D-6EE3-4EE1-B794-765A656C770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096EFA9-576A-42B0-BF11-4DC14858EBCE}" type="datetimeFigureOut">
              <a:rPr lang="uk-UA" smtClean="0"/>
              <a:pPr/>
              <a:t>20.02.2014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2F8980D-6EE3-4EE1-B794-765A656C770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633765">
            <a:off x="1473505" y="1901696"/>
            <a:ext cx="7273202" cy="2708638"/>
          </a:xfrm>
        </p:spPr>
        <p:txBody>
          <a:bodyPr/>
          <a:lstStyle/>
          <a:p>
            <a:r>
              <a:rPr lang="uk-UA" sz="32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</a:t>
            </a:r>
            <a:r>
              <a:rPr lang="en-US" sz="8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In </a:t>
            </a:r>
            <a:r>
              <a:rPr lang="en-US" sz="8800" cap="none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der</a:t>
            </a:r>
            <a:r>
              <a:rPr lang="en-US" sz="8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en-US" sz="8800" cap="none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Wohnung</a:t>
            </a:r>
            <a:r>
              <a:rPr lang="ru-RU" sz="8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8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endParaRPr lang="uk-UA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Рисунок 3" descr="http://ic.pics.livejournal.com/1969ja/26655467/79848/79848_640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52867">
            <a:off x="2342903" y="107515"/>
            <a:ext cx="3214710" cy="3001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14202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Die </a:t>
            </a:r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8.Station.</a:t>
            </a:r>
            <a:b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Lesenstation</a:t>
            </a:r>
            <a:endParaRPr lang="uk-UA" sz="49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492896"/>
            <a:ext cx="7467600" cy="3981056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sz="3600" dirty="0" smtClean="0"/>
              <a:t>Lest den </a:t>
            </a:r>
            <a:r>
              <a:rPr lang="en-US" sz="3600" dirty="0" smtClean="0"/>
              <a:t>Text</a:t>
            </a:r>
            <a:r>
              <a:rPr lang="en-US" sz="3600" dirty="0" smtClean="0"/>
              <a:t>. Welches </a:t>
            </a:r>
            <a:r>
              <a:rPr lang="en-US" sz="3600" dirty="0" err="1" smtClean="0"/>
              <a:t>Bild</a:t>
            </a:r>
            <a:r>
              <a:rPr lang="en-US" sz="3600" dirty="0" smtClean="0"/>
              <a:t> </a:t>
            </a:r>
            <a:r>
              <a:rPr lang="en-US" sz="3600" dirty="0" err="1" smtClean="0"/>
              <a:t>passt</a:t>
            </a:r>
            <a:r>
              <a:rPr lang="en-US" sz="3600" dirty="0" smtClean="0"/>
              <a:t> </a:t>
            </a:r>
            <a:r>
              <a:rPr lang="en-US" sz="3600" dirty="0" err="1" smtClean="0"/>
              <a:t>zum</a:t>
            </a:r>
            <a:r>
              <a:rPr lang="en-US" sz="3600" dirty="0" smtClean="0"/>
              <a:t> Text?</a:t>
            </a:r>
            <a:endParaRPr lang="uk-UA" sz="3600" dirty="0"/>
          </a:p>
        </p:txBody>
      </p:sp>
      <p:pic>
        <p:nvPicPr>
          <p:cNvPr id="4" name="Рисунок 3" descr="http://stat8.blog.ru/lr/092227464e42b9ef4bef505b301b6d18"/>
          <p:cNvPicPr/>
          <p:nvPr/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429256" y="0"/>
            <a:ext cx="3714744" cy="33575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3154362"/>
          </a:xfrm>
        </p:spPr>
        <p:txBody>
          <a:bodyPr>
            <a:normAutofit fontScale="90000"/>
          </a:bodyPr>
          <a:lstStyle/>
          <a:p>
            <a:r>
              <a:rPr lang="en-US" sz="53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Die 1.Station.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67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Ich</a:t>
            </a:r>
            <a:r>
              <a:rPr lang="en-US" sz="67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Presentation.</a:t>
            </a:r>
            <a:endParaRPr lang="uk-UA" sz="27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143380"/>
            <a:ext cx="7467600" cy="2330572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Wir</a:t>
            </a:r>
            <a:r>
              <a:rPr lang="en-US" sz="3600" dirty="0" smtClean="0"/>
              <a:t> </a:t>
            </a:r>
            <a:r>
              <a:rPr lang="en-US" sz="3600" dirty="0" err="1" smtClean="0"/>
              <a:t>machen</a:t>
            </a:r>
            <a:r>
              <a:rPr lang="en-US" sz="3600" dirty="0" smtClean="0"/>
              <a:t> </a:t>
            </a:r>
            <a:r>
              <a:rPr lang="en-US" sz="3600" dirty="0" err="1" smtClean="0"/>
              <a:t>einen</a:t>
            </a:r>
            <a:r>
              <a:rPr lang="en-US" sz="3600" dirty="0" smtClean="0"/>
              <a:t> </a:t>
            </a:r>
            <a:r>
              <a:rPr lang="en-US" sz="3600" dirty="0" err="1" smtClean="0"/>
              <a:t>Kreis</a:t>
            </a:r>
            <a:r>
              <a:rPr lang="en-US" sz="3600" dirty="0" smtClean="0"/>
              <a:t> und </a:t>
            </a:r>
            <a:r>
              <a:rPr lang="en-US" sz="3600" dirty="0" err="1" smtClean="0"/>
              <a:t>beginnen</a:t>
            </a:r>
            <a:r>
              <a:rPr lang="en-US" sz="3600" dirty="0" smtClean="0"/>
              <a:t> </a:t>
            </a:r>
            <a:r>
              <a:rPr lang="en-US" sz="3600" dirty="0" err="1" smtClean="0"/>
              <a:t>unser</a:t>
            </a:r>
            <a:r>
              <a:rPr lang="en-US" sz="3600" dirty="0" smtClean="0"/>
              <a:t> Spiel.</a:t>
            </a:r>
            <a:endParaRPr lang="uk-UA" sz="3600" dirty="0"/>
          </a:p>
        </p:txBody>
      </p:sp>
      <p:pic>
        <p:nvPicPr>
          <p:cNvPr id="4" name="Рисунок 3" descr="http://img233.imageshack.us/img233/4523/glitter233ii6qx7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2" y="142852"/>
            <a:ext cx="4286280" cy="24288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501122" cy="1714512"/>
          </a:xfrm>
        </p:spPr>
        <p:txBody>
          <a:bodyPr>
            <a:normAutofit fontScale="90000"/>
          </a:bodyPr>
          <a:lstStyle/>
          <a:p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Die 2.Station.</a:t>
            </a:r>
            <a:b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6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Erforschungsstation</a:t>
            </a:r>
            <a:r>
              <a:rPr lang="en-US" sz="4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uk-UA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143116"/>
            <a:ext cx="9144000" cy="4714884"/>
          </a:xfrm>
        </p:spPr>
        <p:txBody>
          <a:bodyPr>
            <a:normAutofit lnSpcReduction="10000"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1.Was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passt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in die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logische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Reihe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nicht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der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Tisch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der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Stuhl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der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Schrank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die Vase;</a:t>
            </a:r>
          </a:p>
          <a:p>
            <a:pPr>
              <a:buFontTx/>
              <a:buChar char="-"/>
            </a:pP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der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Fernseher,das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Sofa,der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Computer,dieStehlampe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Tx/>
              <a:buChar char="-"/>
            </a:pP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der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Sessel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das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Bett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die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Küche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das Sofa;</a:t>
            </a:r>
          </a:p>
          <a:p>
            <a:pPr>
              <a:buFontTx/>
              <a:buChar char="-"/>
            </a:pP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das Regal, das Auto, das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Bild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der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Teppich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4" name="Рисунок 3" descr="http://im4-tub-ua.yandex.net/i?id=277910974-41-72&amp;n=2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0826" y="0"/>
            <a:ext cx="1845310" cy="13572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428860" y="357166"/>
            <a:ext cx="5152051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2.Wer </a:t>
            </a:r>
            <a:r>
              <a:rPr lang="en-US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kann</a:t>
            </a:r>
            <a:r>
              <a:rPr 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das </a:t>
            </a:r>
            <a:r>
              <a:rPr lang="en-US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lesen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42910" y="2143116"/>
            <a:ext cx="39869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das W - h - -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im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- - r </a:t>
            </a:r>
            <a:endParaRPr lang="ru-RU" sz="3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4500562" y="2143116"/>
            <a:ext cx="39853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das S - - l - f - i - -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er</a:t>
            </a:r>
            <a:endParaRPr lang="en-US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85786" y="3929066"/>
            <a:ext cx="2483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die K - c - e </a:t>
            </a:r>
            <a:endParaRPr lang="ru-RU" sz="32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806247" y="3000372"/>
            <a:ext cx="3895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das B - d - - - m -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er</a:t>
            </a:r>
            <a:endParaRPr lang="en-US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071802" y="3929066"/>
            <a:ext cx="3619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die T -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- e - - e</a:t>
            </a: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3000372"/>
            <a:ext cx="4536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das K - n - -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rz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- - -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er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</a:t>
            </a: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928662" y="1357298"/>
            <a:ext cx="19816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w - - n - n</a:t>
            </a:r>
            <a:endParaRPr lang="ru-RU" sz="32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214678" y="1357298"/>
            <a:ext cx="32335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die W - h - u - g </a:t>
            </a:r>
            <a:endParaRPr lang="ru-RU" sz="32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928662" y="1357298"/>
            <a:ext cx="17315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wohnen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357554" y="1357298"/>
            <a:ext cx="2884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die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Wohnung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 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14348" y="2143116"/>
            <a:ext cx="36862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das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Wohnzimmer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 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786314" y="2143116"/>
            <a:ext cx="36711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das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Schlafzimmer</a:t>
            </a:r>
            <a:endParaRPr lang="en-US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42910" y="3000372"/>
            <a:ext cx="3853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das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Kinderzimmer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 </a:t>
            </a: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072066" y="3000372"/>
            <a:ext cx="3443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das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Badezimmer</a:t>
            </a:r>
            <a:endParaRPr lang="en-US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857224" y="3929066"/>
            <a:ext cx="2255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die </a:t>
            </a:r>
            <a:r>
              <a:rPr lang="en-US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Küche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 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786182" y="3929066"/>
            <a:ext cx="23791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</a:rPr>
              <a:t>die Toilette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20" name="Рисунок 19" descr="http://s2.rimg.info/9c22843bad94bb8ff6e270e3ab2c6ed8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0"/>
            <a:ext cx="2000264" cy="1785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97040"/>
          </a:xfrm>
        </p:spPr>
        <p:txBody>
          <a:bodyPr>
            <a:normAutofit fontScale="90000"/>
          </a:bodyPr>
          <a:lstStyle/>
          <a:p>
            <a:r>
              <a:rPr lang="en-US" sz="53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Die 3.Station.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6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Malerische</a:t>
            </a:r>
            <a:r>
              <a:rPr lang="en-US" sz="6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Station</a:t>
            </a:r>
            <a:endParaRPr lang="uk-UA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500306"/>
            <a:ext cx="7467600" cy="3973646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Wir</a:t>
            </a:r>
            <a:r>
              <a:rPr lang="en-US" sz="3600" dirty="0" smtClean="0"/>
              <a:t> </a:t>
            </a:r>
            <a:r>
              <a:rPr lang="en-US" sz="3600" dirty="0" err="1" smtClean="0"/>
              <a:t>malen</a:t>
            </a:r>
            <a:r>
              <a:rPr lang="en-US" sz="3600" dirty="0" smtClean="0"/>
              <a:t> das Diktat. </a:t>
            </a:r>
          </a:p>
          <a:p>
            <a:pPr>
              <a:buNone/>
            </a:pPr>
            <a:r>
              <a:rPr lang="en-US" sz="3600" dirty="0" smtClean="0"/>
              <a:t>  </a:t>
            </a:r>
            <a:r>
              <a:rPr lang="en-US" sz="3600" dirty="0" err="1" smtClean="0"/>
              <a:t>H</a:t>
            </a:r>
            <a:r>
              <a:rPr lang="en-US" sz="3600" dirty="0" err="1" smtClean="0">
                <a:latin typeface="Times New Roman"/>
                <a:cs typeface="Times New Roman"/>
              </a:rPr>
              <a:t>ört</a:t>
            </a:r>
            <a:r>
              <a:rPr lang="en-US" sz="3600" dirty="0" smtClean="0">
                <a:latin typeface="Times New Roman"/>
                <a:cs typeface="Times New Roman"/>
              </a:rPr>
              <a:t> den Text “</a:t>
            </a:r>
            <a:r>
              <a:rPr lang="en-US" sz="3600" dirty="0" err="1" smtClean="0">
                <a:latin typeface="Times New Roman"/>
                <a:cs typeface="Times New Roman"/>
              </a:rPr>
              <a:t>Sabines</a:t>
            </a:r>
            <a:r>
              <a:rPr lang="en-US" sz="3600" dirty="0" smtClean="0">
                <a:latin typeface="Times New Roman"/>
                <a:cs typeface="Times New Roman"/>
              </a:rPr>
              <a:t> Zimmer”</a:t>
            </a:r>
          </a:p>
          <a:p>
            <a:pPr>
              <a:buNone/>
            </a:pPr>
            <a:r>
              <a:rPr lang="en-US" sz="3600" dirty="0" smtClean="0">
                <a:latin typeface="Times New Roman"/>
                <a:cs typeface="Times New Roman"/>
              </a:rPr>
              <a:t>  </a:t>
            </a:r>
            <a:r>
              <a:rPr lang="en-US" sz="3600" dirty="0" err="1" smtClean="0">
                <a:latin typeface="Times New Roman"/>
                <a:cs typeface="Times New Roman"/>
              </a:rPr>
              <a:t>zu</a:t>
            </a:r>
            <a:r>
              <a:rPr lang="en-US" sz="3600" dirty="0" smtClean="0">
                <a:latin typeface="Times New Roman"/>
                <a:cs typeface="Times New Roman"/>
              </a:rPr>
              <a:t> und </a:t>
            </a:r>
            <a:r>
              <a:rPr lang="en-US" sz="3600" dirty="0" err="1" smtClean="0">
                <a:latin typeface="Times New Roman"/>
                <a:cs typeface="Times New Roman"/>
              </a:rPr>
              <a:t>möbliert</a:t>
            </a:r>
            <a:r>
              <a:rPr lang="en-US" sz="3600" dirty="0" smtClean="0">
                <a:latin typeface="Times New Roman"/>
                <a:cs typeface="Times New Roman"/>
              </a:rPr>
              <a:t> das Zimmer.</a:t>
            </a:r>
            <a:endParaRPr lang="uk-UA" sz="3600" dirty="0"/>
          </a:p>
        </p:txBody>
      </p:sp>
      <p:pic>
        <p:nvPicPr>
          <p:cNvPr id="4" name="Рисунок 3" descr="http://stat18.privet.ru/lr/0a262de64c174b1562828b37cec48e8b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8" y="1428736"/>
            <a:ext cx="3428992" cy="50419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858218"/>
          </a:xfrm>
        </p:spPr>
        <p:txBody>
          <a:bodyPr>
            <a:normAutofit fontScale="90000"/>
          </a:bodyPr>
          <a:lstStyle/>
          <a:p>
            <a:r>
              <a:rPr lang="en-US" sz="53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Die </a:t>
            </a:r>
            <a:r>
              <a:rPr lang="en-US" sz="53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4.Station</a:t>
            </a:r>
            <a:r>
              <a:rPr lang="en-US" sz="53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6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Wir</a:t>
            </a:r>
            <a:r>
              <a:rPr lang="en-US" sz="6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sprechen</a:t>
            </a:r>
            <a:r>
              <a:rPr lang="en-US" sz="6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gern</a:t>
            </a:r>
            <a:r>
              <a:rPr lang="en-US" sz="6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89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16832"/>
            <a:ext cx="7467600" cy="4557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b="1" i="1" dirty="0" err="1" smtClean="0"/>
              <a:t>Sabines</a:t>
            </a:r>
            <a:r>
              <a:rPr lang="en-US" sz="3200" b="1" i="1" dirty="0" smtClean="0"/>
              <a:t> Zimmer.</a:t>
            </a:r>
          </a:p>
          <a:p>
            <a:pPr marL="0" indent="0">
              <a:buNone/>
            </a:pPr>
            <a:r>
              <a:rPr lang="en-US" sz="3200" dirty="0"/>
              <a:t> </a:t>
            </a:r>
            <a:r>
              <a:rPr lang="en-US" sz="3200" dirty="0" smtClean="0"/>
              <a:t>          </a:t>
            </a:r>
            <a:r>
              <a:rPr lang="en-US" sz="3200" dirty="0" err="1" smtClean="0"/>
              <a:t>Wo</a:t>
            </a:r>
            <a:r>
              <a:rPr lang="en-US" sz="3200" dirty="0" smtClean="0"/>
              <a:t>?</a:t>
            </a:r>
          </a:p>
          <a:p>
            <a:pPr marL="0" indent="0">
              <a:buNone/>
            </a:pPr>
            <a:r>
              <a:rPr lang="en-US" sz="3200" dirty="0"/>
              <a:t> </a:t>
            </a:r>
            <a:r>
              <a:rPr lang="en-US" sz="3200" dirty="0" smtClean="0"/>
              <a:t>   Am </a:t>
            </a:r>
            <a:r>
              <a:rPr lang="en-US" sz="3200" dirty="0" err="1" smtClean="0"/>
              <a:t>Fenster</a:t>
            </a:r>
            <a:r>
              <a:rPr lang="en-US" sz="3200" dirty="0" smtClean="0"/>
              <a:t>                      </a:t>
            </a:r>
            <a:r>
              <a:rPr lang="en-US" sz="3200" dirty="0" err="1" smtClean="0"/>
              <a:t>steht</a:t>
            </a: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    Am </a:t>
            </a:r>
            <a:r>
              <a:rPr lang="en-US" sz="3200" dirty="0" err="1" smtClean="0"/>
              <a:t>Tisch</a:t>
            </a:r>
            <a:r>
              <a:rPr lang="en-US" sz="3200" dirty="0" smtClean="0"/>
              <a:t>                          </a:t>
            </a:r>
            <a:r>
              <a:rPr lang="en-US" sz="3200" dirty="0" err="1"/>
              <a:t>steht</a:t>
            </a:r>
            <a:endParaRPr lang="en-US" sz="3200" dirty="0"/>
          </a:p>
          <a:p>
            <a:pPr marL="0" indent="0">
              <a:buNone/>
            </a:pPr>
            <a:r>
              <a:rPr lang="en-US" sz="3200" dirty="0" smtClean="0"/>
              <a:t>    Links                                </a:t>
            </a:r>
            <a:r>
              <a:rPr lang="en-US" sz="3200" dirty="0" err="1" smtClean="0"/>
              <a:t>stehen</a:t>
            </a: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    </a:t>
            </a:r>
            <a:r>
              <a:rPr lang="en-US" sz="3200" dirty="0" err="1" smtClean="0"/>
              <a:t>Rechts</a:t>
            </a:r>
            <a:r>
              <a:rPr lang="en-US" sz="3200" dirty="0" smtClean="0"/>
              <a:t>                             </a:t>
            </a:r>
            <a:r>
              <a:rPr lang="en-US" sz="3200" dirty="0" err="1" smtClean="0"/>
              <a:t>stehen</a:t>
            </a: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    An der Wand                    </a:t>
            </a:r>
            <a:r>
              <a:rPr lang="en-US" sz="3200" dirty="0" err="1" smtClean="0"/>
              <a:t>h</a:t>
            </a:r>
            <a:r>
              <a:rPr lang="en-US" sz="3200" dirty="0" err="1" smtClean="0">
                <a:latin typeface="Times New Roman"/>
                <a:cs typeface="Times New Roman"/>
              </a:rPr>
              <a:t>ä</a:t>
            </a:r>
            <a:r>
              <a:rPr lang="en-US" sz="3200" dirty="0" err="1" smtClean="0"/>
              <a:t>ngen</a:t>
            </a: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    Auf </a:t>
            </a:r>
            <a:r>
              <a:rPr lang="en-US" sz="3200" dirty="0" err="1" smtClean="0"/>
              <a:t>dem</a:t>
            </a:r>
            <a:r>
              <a:rPr lang="en-US" sz="3200" dirty="0" smtClean="0"/>
              <a:t> Fu</a:t>
            </a:r>
            <a:r>
              <a:rPr lang="el-GR" sz="3200" dirty="0" smtClean="0"/>
              <a:t>β</a:t>
            </a:r>
            <a:r>
              <a:rPr lang="en-US" sz="3200" dirty="0" err="1" smtClean="0"/>
              <a:t>boden</a:t>
            </a:r>
            <a:r>
              <a:rPr lang="en-US" sz="3200" dirty="0" smtClean="0"/>
              <a:t>          </a:t>
            </a:r>
            <a:r>
              <a:rPr lang="en-US" sz="3200" dirty="0" err="1" smtClean="0"/>
              <a:t>li</a:t>
            </a:r>
            <a:r>
              <a:rPr lang="uk-UA" sz="3200" dirty="0" smtClean="0"/>
              <a:t>е</a:t>
            </a:r>
            <a:r>
              <a:rPr lang="en-US" sz="3200" dirty="0" err="1" smtClean="0"/>
              <a:t>gt</a:t>
            </a:r>
            <a:endParaRPr lang="en-US" sz="3200" dirty="0"/>
          </a:p>
          <a:p>
            <a:pPr marL="0" indent="0">
              <a:buNone/>
            </a:pPr>
            <a:endParaRPr lang="uk-UA" sz="3200" dirty="0"/>
          </a:p>
        </p:txBody>
      </p:sp>
      <p:pic>
        <p:nvPicPr>
          <p:cNvPr id="4" name="Рисунок 3" descr="http://www.greenmama.ua/dn_images/00/22/51/09/1203263109b003_7.gif"/>
          <p:cNvPicPr/>
          <p:nvPr/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572264" y="0"/>
            <a:ext cx="2571736" cy="26431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856984" cy="2276872"/>
          </a:xfrm>
        </p:spPr>
        <p:txBody>
          <a:bodyPr>
            <a:normAutofit fontScale="90000"/>
          </a:bodyPr>
          <a:lstStyle/>
          <a:p>
            <a:r>
              <a:rPr lang="en-US" sz="53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Die </a:t>
            </a:r>
            <a:r>
              <a:rPr lang="en-US" sz="53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5.Station.</a:t>
            </a:r>
            <a:br>
              <a:rPr lang="en-US" sz="53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6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Orphographische</a:t>
            </a:r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Station</a:t>
            </a:r>
            <a:endParaRPr lang="ru-RU" sz="53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2420888"/>
            <a:ext cx="8352928" cy="4053064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sz="3200" dirty="0" err="1" smtClean="0"/>
              <a:t>Teilt</a:t>
            </a:r>
            <a:r>
              <a:rPr lang="en-US" sz="3200" dirty="0" smtClean="0"/>
              <a:t> die </a:t>
            </a:r>
            <a:r>
              <a:rPr lang="en-US" sz="3200" dirty="0" err="1" smtClean="0"/>
              <a:t>lange</a:t>
            </a:r>
            <a:r>
              <a:rPr lang="en-US" sz="3200" dirty="0" smtClean="0"/>
              <a:t> </a:t>
            </a:r>
            <a:r>
              <a:rPr lang="en-US" sz="3200" dirty="0" err="1" smtClean="0"/>
              <a:t>Kette</a:t>
            </a:r>
            <a:r>
              <a:rPr lang="en-US" sz="3200" dirty="0" smtClean="0"/>
              <a:t> in </a:t>
            </a:r>
            <a:r>
              <a:rPr lang="en-US" sz="3200" dirty="0" err="1" smtClean="0"/>
              <a:t>einzelne</a:t>
            </a:r>
            <a:r>
              <a:rPr lang="en-US" sz="3200" dirty="0" smtClean="0"/>
              <a:t> </a:t>
            </a:r>
            <a:r>
              <a:rPr lang="en-US" sz="3200" dirty="0" err="1" smtClean="0"/>
              <a:t>W</a:t>
            </a:r>
            <a:r>
              <a:rPr lang="en-US" sz="3200" dirty="0" err="1" smtClean="0">
                <a:latin typeface="Times New Roman"/>
                <a:cs typeface="Times New Roman"/>
              </a:rPr>
              <a:t>ö</a:t>
            </a:r>
            <a:r>
              <a:rPr lang="en-US" sz="3200" dirty="0" err="1" smtClean="0"/>
              <a:t>rten</a:t>
            </a:r>
            <a:r>
              <a:rPr lang="en-US" sz="3200" dirty="0" smtClean="0"/>
              <a:t> </a:t>
            </a:r>
            <a:r>
              <a:rPr lang="en-US" sz="3200" dirty="0" smtClean="0"/>
              <a:t>und </a:t>
            </a:r>
            <a:r>
              <a:rPr lang="en-US" sz="3200" dirty="0" err="1" smtClean="0"/>
              <a:t>schreibt</a:t>
            </a:r>
            <a:r>
              <a:rPr lang="en-US" sz="3200" dirty="0" smtClean="0"/>
              <a:t> </a:t>
            </a:r>
            <a:r>
              <a:rPr lang="en-US" sz="3200" dirty="0" err="1" smtClean="0"/>
              <a:t>ein</a:t>
            </a:r>
            <a:r>
              <a:rPr lang="en-US" sz="3200" dirty="0" smtClean="0"/>
              <a:t>.</a:t>
            </a:r>
            <a:endParaRPr lang="en-US" sz="3200" dirty="0"/>
          </a:p>
          <a:p>
            <a:pPr marL="0" indent="0">
              <a:buNone/>
            </a:pPr>
            <a:r>
              <a:rPr lang="uk-UA" sz="3200" dirty="0" smtClean="0"/>
              <a:t>    </a:t>
            </a:r>
            <a:r>
              <a:rPr lang="en-US" sz="3200" dirty="0" smtClean="0"/>
              <a:t>K</a:t>
            </a:r>
            <a:r>
              <a:rPr lang="el-GR" sz="3200" dirty="0" smtClean="0"/>
              <a:t>ϋ</a:t>
            </a:r>
            <a:r>
              <a:rPr lang="en-US" sz="3200" dirty="0" err="1" smtClean="0"/>
              <a:t>chebadezimmerbalkonsofaschrankm</a:t>
            </a:r>
            <a:r>
              <a:rPr lang="en-US" sz="3200" dirty="0" err="1" smtClean="0">
                <a:latin typeface="Times New Roman"/>
                <a:cs typeface="Times New Roman"/>
              </a:rPr>
              <a:t>ö</a:t>
            </a:r>
            <a:r>
              <a:rPr lang="en-US" sz="3200" dirty="0" err="1" smtClean="0"/>
              <a:t>bel</a:t>
            </a:r>
            <a:r>
              <a:rPr lang="en-US" sz="2800" dirty="0" smtClean="0"/>
              <a:t>.</a:t>
            </a:r>
            <a:endParaRPr lang="ru-RU" sz="2800" dirty="0"/>
          </a:p>
        </p:txBody>
      </p:sp>
      <p:pic>
        <p:nvPicPr>
          <p:cNvPr id="4" name="Рисунок 3" descr="http://s40.radikal.ru/i090/1110/8b/3cbd93f342e0.png"/>
          <p:cNvPicPr/>
          <p:nvPr/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357222" y="4500570"/>
            <a:ext cx="3929090" cy="26425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531737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86210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Die </a:t>
            </a:r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6.Station.</a:t>
            </a:r>
            <a:b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6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Musikalische</a:t>
            </a:r>
            <a:r>
              <a:rPr lang="en-US" sz="6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Station</a:t>
            </a:r>
            <a:endParaRPr lang="ru-RU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http://stat19.privet.ru/lr/0b194cb1876fe3924daf2f200cb75fd5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5720" y="2000240"/>
            <a:ext cx="8286807" cy="4857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84749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498178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Die </a:t>
            </a:r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7.Station.</a:t>
            </a:r>
            <a:b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6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Grammatische</a:t>
            </a:r>
            <a:r>
              <a:rPr lang="en-US" sz="6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Station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060848"/>
            <a:ext cx="7467600" cy="44131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err="1" smtClean="0"/>
              <a:t>Sammelt</a:t>
            </a:r>
            <a:r>
              <a:rPr lang="en-US" sz="4000" dirty="0" smtClean="0"/>
              <a:t> den </a:t>
            </a:r>
            <a:r>
              <a:rPr lang="en-US" sz="4000" dirty="0" err="1" smtClean="0"/>
              <a:t>Strau</a:t>
            </a:r>
            <a:r>
              <a:rPr lang="el-GR" sz="4000" dirty="0" smtClean="0"/>
              <a:t>β</a:t>
            </a:r>
            <a:r>
              <a:rPr lang="en-US" sz="4000" dirty="0" smtClean="0"/>
              <a:t> f</a:t>
            </a:r>
            <a:r>
              <a:rPr lang="el-GR" sz="4000" dirty="0" smtClean="0"/>
              <a:t>ϋ</a:t>
            </a:r>
            <a:r>
              <a:rPr lang="en-US" sz="4000" dirty="0" smtClean="0"/>
              <a:t>r Frau Grammatik.</a:t>
            </a:r>
            <a:endParaRPr lang="ru-RU" sz="4000" dirty="0"/>
          </a:p>
        </p:txBody>
      </p:sp>
      <p:pic>
        <p:nvPicPr>
          <p:cNvPr id="4" name="Рисунок 3" descr="http://img0.liveinternet.ru/images/attach/c/6/92/684/92684970_653184d1c8dd.gif"/>
          <p:cNvPicPr/>
          <p:nvPr/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5720" y="3214686"/>
            <a:ext cx="8215370" cy="36433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101655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97</TotalTime>
  <Words>274</Words>
  <Application>Microsoft Office PowerPoint</Application>
  <PresentationFormat>Экран (4:3)</PresentationFormat>
  <Paragraphs>53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    In der Wohnung </vt:lpstr>
      <vt:lpstr>Die 1.Station.          Ich – Presentation.</vt:lpstr>
      <vt:lpstr>Die 2.Station.         Erforschungsstation. </vt:lpstr>
      <vt:lpstr>Слайд 4</vt:lpstr>
      <vt:lpstr>Die 3.Station. Malerische Station</vt:lpstr>
      <vt:lpstr>Die 4.Station.             Wir sprechen gern.</vt:lpstr>
      <vt:lpstr>Die 5.Station.  Orphographische Station</vt:lpstr>
      <vt:lpstr>Die 6.Station. Musikalische Station</vt:lpstr>
      <vt:lpstr>Die 7.Station. Grammatische Station</vt:lpstr>
      <vt:lpstr>Die 8.Station.     Lesenstation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In der Wohnung </dc:title>
  <dc:creator>ADMIN</dc:creator>
  <cp:lastModifiedBy>ADMIN</cp:lastModifiedBy>
  <cp:revision>12</cp:revision>
  <dcterms:created xsi:type="dcterms:W3CDTF">2014-02-18T06:42:15Z</dcterms:created>
  <dcterms:modified xsi:type="dcterms:W3CDTF">2014-02-20T09:24:42Z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829480</vt:lpwstr>
  </property>
  <property fmtid="{D5CDD505-2E9C-101B-9397-08002B2CF9AE}" name="NXPowerLiteVersion" pid="3">
    <vt:lpwstr>D4.1.4</vt:lpwstr>
  </property>
</Properties>
</file>