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58D8C1-C315-46F0-92E5-63E97688F452}" type="datetimeFigureOut">
              <a:rPr lang="ru-RU" smtClean="0"/>
              <a:t>18.06.2014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618085B-390A-4C24-BB96-C6039A4914D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857364"/>
            <a:ext cx="7406640" cy="1472184"/>
          </a:xfrm>
        </p:spPr>
        <p:txBody>
          <a:bodyPr/>
          <a:lstStyle/>
          <a:p>
            <a:pPr algn="ctr"/>
            <a:r>
              <a:rPr lang="fr-FR" dirty="0" smtClean="0"/>
              <a:t>La nature n</a:t>
            </a:r>
            <a:r>
              <a:rPr lang="en-US" dirty="0" smtClean="0"/>
              <a:t>’</a:t>
            </a:r>
            <a:r>
              <a:rPr lang="fr-FR" dirty="0" smtClean="0"/>
              <a:t>a pas de </a:t>
            </a:r>
            <a:r>
              <a:rPr lang="en-US" dirty="0" smtClean="0"/>
              <a:t>m</a:t>
            </a:r>
            <a:r>
              <a:rPr lang="fr-FR" dirty="0" err="1" smtClean="0"/>
              <a:t>auvais</a:t>
            </a:r>
            <a:r>
              <a:rPr lang="fr-FR" dirty="0" smtClean="0"/>
              <a:t> te</a:t>
            </a:r>
            <a:r>
              <a:rPr lang="en-US" dirty="0" smtClean="0"/>
              <a:t>m</a:t>
            </a:r>
            <a:r>
              <a:rPr lang="fr-FR" dirty="0" err="1" smtClean="0"/>
              <a:t>ps</a:t>
            </a:r>
            <a:r>
              <a:rPr lang="fr-FR" dirty="0"/>
              <a:t>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4429132"/>
            <a:ext cx="6400800" cy="1600200"/>
          </a:xfrm>
        </p:spPr>
        <p:txBody>
          <a:bodyPr/>
          <a:lstStyle/>
          <a:p>
            <a:pPr algn="r"/>
            <a:r>
              <a:rPr lang="fr-FR" dirty="0" smtClean="0"/>
              <a:t>Préparé par </a:t>
            </a:r>
            <a:r>
              <a:rPr lang="en-US" dirty="0" smtClean="0"/>
              <a:t>M</a:t>
            </a:r>
            <a:r>
              <a:rPr lang="fr-FR" dirty="0" smtClean="0"/>
              <a:t>-</a:t>
            </a:r>
            <a:r>
              <a:rPr lang="en-US" dirty="0" smtClean="0"/>
              <a:t>m</a:t>
            </a:r>
            <a:r>
              <a:rPr lang="fr-FR" dirty="0" smtClean="0"/>
              <a:t>e </a:t>
            </a:r>
            <a:r>
              <a:rPr lang="fr-FR" dirty="0" err="1" smtClean="0"/>
              <a:t>Lobova</a:t>
            </a:r>
            <a:r>
              <a:rPr lang="fr-FR" dirty="0" smtClean="0"/>
              <a:t> L</a:t>
            </a:r>
            <a:r>
              <a:rPr lang="ru-RU" dirty="0" smtClean="0"/>
              <a:t>.</a:t>
            </a:r>
            <a:r>
              <a:rPr lang="fr-FR" dirty="0" smtClean="0"/>
              <a:t>V</a:t>
            </a:r>
            <a:r>
              <a:rPr lang="ru-RU" dirty="0" smtClean="0"/>
              <a:t>.</a:t>
            </a:r>
            <a:r>
              <a:rPr lang="fr-FR" dirty="0" smtClean="0"/>
              <a:t>,</a:t>
            </a:r>
          </a:p>
          <a:p>
            <a:pPr algn="r"/>
            <a:r>
              <a:rPr lang="fr-FR" dirty="0" smtClean="0"/>
              <a:t>p</a:t>
            </a:r>
            <a:r>
              <a:rPr lang="fr-FR" dirty="0" smtClean="0"/>
              <a:t>rofesseur de français </a:t>
            </a:r>
            <a:endParaRPr lang="ru-RU" dirty="0" smtClean="0"/>
          </a:p>
          <a:p>
            <a:pPr algn="r"/>
            <a:r>
              <a:rPr lang="fr-FR" dirty="0" smtClean="0"/>
              <a:t>de l</a:t>
            </a:r>
            <a:r>
              <a:rPr lang="en-US" dirty="0" smtClean="0"/>
              <a:t>’</a:t>
            </a:r>
            <a:r>
              <a:rPr lang="fr-FR" dirty="0" smtClean="0"/>
              <a:t>école </a:t>
            </a:r>
            <a:r>
              <a:rPr lang="ru-RU" dirty="0" smtClean="0"/>
              <a:t>№ 2</a:t>
            </a:r>
            <a:r>
              <a:rPr lang="fr-FR" dirty="0" smtClean="0"/>
              <a:t> d</a:t>
            </a:r>
            <a:r>
              <a:rPr lang="en-US" dirty="0" smtClean="0"/>
              <a:t>’</a:t>
            </a:r>
            <a:r>
              <a:rPr lang="fr-FR" dirty="0" err="1" smtClean="0"/>
              <a:t>Energodar</a:t>
            </a:r>
            <a:r>
              <a:rPr lang="fr-FR" dirty="0" smtClean="0"/>
              <a:t>    </a:t>
            </a:r>
            <a:endParaRPr lang="ru-RU" dirty="0"/>
          </a:p>
        </p:txBody>
      </p:sp>
      <p:pic>
        <p:nvPicPr>
          <p:cNvPr id="4" name="Picture 2" descr="C:\Users\133\Desktop\wallpaper_autumn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84259">
            <a:off x="477331" y="3410333"/>
            <a:ext cx="2428860" cy="1821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133\Desktop\winter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22380">
            <a:off x="6256475" y="272532"/>
            <a:ext cx="2095515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0527150">
            <a:off x="1179626" y="267166"/>
            <a:ext cx="1973075" cy="1479807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7" name="Picture 5" descr="13935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46042">
            <a:off x="6325768" y="2737982"/>
            <a:ext cx="2197979" cy="155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</a:t>
            </a:r>
            <a:r>
              <a:rPr lang="fr-FR" dirty="0" smtClean="0"/>
              <a:t>été il fait beau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6gqmHksn7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9775" y="1720850"/>
            <a:ext cx="6350000" cy="42545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C’est l’automne.</a:t>
            </a:r>
            <a:endParaRPr lang="ru-RU" dirty="0"/>
          </a:p>
        </p:txBody>
      </p:sp>
      <p:pic>
        <p:nvPicPr>
          <p:cNvPr id="4" name="Содержимое 3" descr="osen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975" y="1616964"/>
            <a:ext cx="5943600" cy="446227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 automne il pleut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0a3097978bb8a0aa1f2836e4b93d9cc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975" y="1694688"/>
            <a:ext cx="5943600" cy="430682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</a:t>
            </a:r>
            <a:r>
              <a:rPr lang="en-US" dirty="0" smtClean="0"/>
              <a:t>’</a:t>
            </a:r>
            <a:r>
              <a:rPr lang="fr-FR" dirty="0" smtClean="0"/>
              <a:t>est l</a:t>
            </a:r>
            <a:r>
              <a:rPr lang="en-US" dirty="0" smtClean="0"/>
              <a:t>’</a:t>
            </a:r>
            <a:r>
              <a:rPr lang="fr-FR" dirty="0" smtClean="0"/>
              <a:t>hiver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C:\Users\133\Desktop\1260757576_rryor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En hiver il fait froid! </a:t>
            </a:r>
            <a:endParaRPr lang="ru-RU" dirty="0"/>
          </a:p>
        </p:txBody>
      </p:sp>
      <p:pic>
        <p:nvPicPr>
          <p:cNvPr id="4" name="Picture 2" descr="C:\Users\133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En hiver il neige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3" descr="C:\Users\133\Desktop\ba08dd946dcd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9662" y="1576387"/>
            <a:ext cx="5610225" cy="4543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</a:t>
            </a:r>
            <a:r>
              <a:rPr lang="en-US" dirty="0" smtClean="0"/>
              <a:t>’</a:t>
            </a:r>
            <a:r>
              <a:rPr lang="en-US" dirty="0" err="1" smtClean="0"/>
              <a:t>est</a:t>
            </a:r>
            <a:r>
              <a:rPr lang="en-US" dirty="0" smtClean="0"/>
              <a:t> le</a:t>
            </a:r>
            <a:r>
              <a:rPr lang="fr-FR" dirty="0" smtClean="0"/>
              <a:t> printemps. </a:t>
            </a:r>
            <a:endParaRPr lang="ru-RU" dirty="0"/>
          </a:p>
        </p:txBody>
      </p:sp>
      <p:pic>
        <p:nvPicPr>
          <p:cNvPr id="4" name="Picture 2" descr="71615536_Slayd2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 printemps le soleil brille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5" descr="13935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5440" y="1447800"/>
            <a:ext cx="639866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Au printemps le temps est variable! Il fait beau. Il pleut. </a:t>
            </a:r>
            <a:endParaRPr lang="ru-RU" dirty="0"/>
          </a:p>
        </p:txBody>
      </p:sp>
      <p:pic>
        <p:nvPicPr>
          <p:cNvPr id="4" name="Содержимое 3" descr="Дожд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</a:t>
            </a:r>
            <a:r>
              <a:rPr lang="en-US" dirty="0" smtClean="0"/>
              <a:t>’</a:t>
            </a:r>
            <a:r>
              <a:rPr lang="fr-FR" dirty="0" smtClean="0"/>
              <a:t>est l</a:t>
            </a:r>
            <a:r>
              <a:rPr lang="en-US" dirty="0" smtClean="0"/>
              <a:t>’</a:t>
            </a:r>
            <a:r>
              <a:rPr lang="fr-FR" dirty="0" smtClean="0"/>
              <a:t>été. 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84375" y="14478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 été il fait chaud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84375" y="14478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52</TotalTime>
  <Words>107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La nature n’a pas de mauvais temps!</vt:lpstr>
      <vt:lpstr>C’est l’hiver.</vt:lpstr>
      <vt:lpstr>En hiver il fait froid! </vt:lpstr>
      <vt:lpstr>En hiver il neige.</vt:lpstr>
      <vt:lpstr>C’est le printemps. </vt:lpstr>
      <vt:lpstr>Au printemps le soleil brille.</vt:lpstr>
      <vt:lpstr>Au printemps le temps est variable! Il fait beau. Il pleut. </vt:lpstr>
      <vt:lpstr>C’est l’été. </vt:lpstr>
      <vt:lpstr>En été il fait chaud.</vt:lpstr>
      <vt:lpstr>En été il fait beau.</vt:lpstr>
      <vt:lpstr>C’est l’automne.</vt:lpstr>
      <vt:lpstr>En automne il pleut.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nature n’a pas de mauvais temps!</dc:title>
  <dc:creator>Пользователь</dc:creator>
  <cp:lastModifiedBy>Пользователь</cp:lastModifiedBy>
  <cp:revision>6</cp:revision>
  <dcterms:created xsi:type="dcterms:W3CDTF">2014-06-18T07:35:37Z</dcterms:created>
  <dcterms:modified xsi:type="dcterms:W3CDTF">2014-06-18T08:27:43Z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2614566</vt:lpwstr>
  </property>
  <property fmtid="{D5CDD505-2E9C-101B-9397-08002B2CF9AE}" name="NXPowerLiteVersion" pid="3">
    <vt:lpwstr>D4.1.4</vt:lpwstr>
  </property>
</Properties>
</file>