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3" r:id="rId2"/>
    <p:sldId id="256" r:id="rId3"/>
    <p:sldId id="257" r:id="rId4"/>
    <p:sldId id="258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5" autoAdjust="0"/>
    <p:restoredTop sz="94689" autoAdjust="0"/>
  </p:normalViewPr>
  <p:slideViewPr>
    <p:cSldViewPr>
      <p:cViewPr varScale="1">
        <p:scale>
          <a:sx n="67" d="100"/>
          <a:sy n="67" d="100"/>
        </p:scale>
        <p:origin x="-42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840A30-7211-483C-A10F-2CD3AE03058D}" type="datetimeFigureOut">
              <a:rPr lang="ru-RU" smtClean="0"/>
              <a:t>01.11.2014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D6FAF-BA89-458C-8B0C-42CD881565A2}" type="slidenum">
              <a:rPr lang="ru-RU" smtClean="0"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01.11.2014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напис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01.11.2014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напис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01.11.2014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01.11.2014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01.11.2014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01.11.2014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01.11.2014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01.11.2014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01.11.2014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01.11.2014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рисунк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01.11.2014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959E6-847B-4937-8C3D-49CDB5BA4EF3}" type="datetimeFigureOut">
              <a:rPr lang="uk-UA" smtClean="0"/>
              <a:pPr/>
              <a:t>01.11.2014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3" Target="../media/image6.pn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4638"/>
            <a:ext cx="7329510" cy="511156"/>
          </a:xfrm>
        </p:spPr>
        <p:txBody>
          <a:bodyPr>
            <a:normAutofit fontScale="90000"/>
          </a:bodyPr>
          <a:lstStyle/>
          <a:p>
            <a:r>
              <a:rPr lang="uk-UA" dirty="0" err="1" smtClean="0"/>
              <a:t>Mundgymnastik</a:t>
            </a: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        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Brot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 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und Butter,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Marmelade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,</a:t>
            </a:r>
            <a:endParaRPr lang="ru-RU" sz="4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uk-UA" sz="4400" dirty="0" smtClean="0">
                <a:solidFill>
                  <a:schemeClr val="accent1">
                    <a:lumMod val="50000"/>
                  </a:schemeClr>
                </a:solidFill>
              </a:rPr>
              <a:t>    </a:t>
            </a:r>
            <a:r>
              <a:rPr lang="uk-UA" sz="44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Tee und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Kaffee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,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Milch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 und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Saft</a:t>
            </a:r>
            <a:endParaRPr lang="ru-RU" sz="4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uk-UA" sz="4400" dirty="0" smtClean="0">
                <a:solidFill>
                  <a:schemeClr val="accent1">
                    <a:lumMod val="50000"/>
                  </a:schemeClr>
                </a:solidFill>
              </a:rPr>
              <a:t>     </a:t>
            </a:r>
            <a:r>
              <a:rPr lang="uk-UA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Kuchen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, Torte,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Schokolade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 —</a:t>
            </a:r>
            <a:endParaRPr lang="ru-RU" sz="4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uk-UA" sz="4400" dirty="0" smtClean="0">
                <a:solidFill>
                  <a:schemeClr val="accent1">
                    <a:lumMod val="50000"/>
                  </a:schemeClr>
                </a:solidFill>
              </a:rPr>
              <a:t>     </a:t>
            </a:r>
            <a:r>
              <a:rPr lang="uk-UA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Vielen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 Dank,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ich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 bin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schon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  <a:latin typeface="Baskerville Old Face" pitchFamily="18" charset="0"/>
              </a:rPr>
              <a:t>satt</a:t>
            </a:r>
            <a:r>
              <a:rPr lang="uk-UA" sz="4400" dirty="0" smtClean="0">
                <a:solidFill>
                  <a:schemeClr val="accent1">
                    <a:lumMod val="50000"/>
                  </a:schemeClr>
                </a:solidFill>
              </a:rPr>
              <a:t>!</a:t>
            </a:r>
            <a:endParaRPr lang="ru-RU" sz="4400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85729"/>
            <a:ext cx="7958166" cy="714379"/>
          </a:xfrm>
        </p:spPr>
        <p:txBody>
          <a:bodyPr>
            <a:normAutofit fontScale="90000"/>
          </a:bodyPr>
          <a:lstStyle/>
          <a:p>
            <a:r>
              <a:rPr lang="uk-UA" dirty="0" err="1" smtClean="0"/>
              <a:t>Was</a:t>
            </a:r>
            <a:r>
              <a:rPr lang="uk-UA" dirty="0" smtClean="0"/>
              <a:t> </a:t>
            </a:r>
            <a:r>
              <a:rPr lang="uk-UA" dirty="0" err="1" smtClean="0"/>
              <a:t>isst</a:t>
            </a:r>
            <a:r>
              <a:rPr lang="uk-UA" dirty="0" smtClean="0"/>
              <a:t> </a:t>
            </a:r>
            <a:r>
              <a:rPr lang="uk-UA" dirty="0" err="1" smtClean="0"/>
              <a:t>du</a:t>
            </a:r>
            <a:r>
              <a:rPr lang="uk-UA" dirty="0" smtClean="0"/>
              <a:t> </a:t>
            </a:r>
            <a:r>
              <a:rPr lang="uk-UA" dirty="0" err="1" smtClean="0"/>
              <a:t>zum</a:t>
            </a:r>
            <a:r>
              <a:rPr lang="uk-UA" dirty="0" smtClean="0"/>
              <a:t> </a:t>
            </a:r>
            <a:r>
              <a:rPr lang="uk-UA" dirty="0" err="1" smtClean="0"/>
              <a:t>Frühstück</a:t>
            </a:r>
            <a:r>
              <a:rPr lang="uk-UA" dirty="0" smtClean="0"/>
              <a:t>?</a:t>
            </a:r>
            <a:endParaRPr lang="ru-RU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785786" y="1142984"/>
            <a:ext cx="7643866" cy="52864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fruehstuec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214422"/>
            <a:ext cx="7649937" cy="4572032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972452" cy="939784"/>
          </a:xfrm>
        </p:spPr>
        <p:txBody>
          <a:bodyPr/>
          <a:lstStyle/>
          <a:p>
            <a:r>
              <a:rPr lang="uk-UA" dirty="0" err="1" smtClean="0"/>
              <a:t>Ich</a:t>
            </a:r>
            <a:r>
              <a:rPr lang="uk-UA" dirty="0" smtClean="0"/>
              <a:t> </a:t>
            </a:r>
            <a:r>
              <a:rPr lang="uk-UA" dirty="0" err="1" smtClean="0"/>
              <a:t>esse</a:t>
            </a:r>
            <a:r>
              <a:rPr lang="uk-UA" dirty="0" smtClean="0"/>
              <a:t>  …   </a:t>
            </a:r>
            <a:r>
              <a:rPr lang="uk-UA" dirty="0" err="1" smtClean="0"/>
              <a:t>zum</a:t>
            </a:r>
            <a:r>
              <a:rPr lang="uk-UA" dirty="0" smtClean="0"/>
              <a:t> </a:t>
            </a:r>
            <a:r>
              <a:rPr lang="uk-UA" dirty="0" err="1" smtClean="0"/>
              <a:t>Frühstück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4" name="Місце для вмісту 3" descr="Croissant-café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9435" y="1600200"/>
            <a:ext cx="6705130" cy="4525963"/>
          </a:xfrm>
          <a:ln>
            <a:solidFill>
              <a:schemeClr val="accent2">
                <a:lumMod val="75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Ich</a:t>
            </a:r>
            <a:r>
              <a:rPr lang="uk-UA" dirty="0" smtClean="0"/>
              <a:t> </a:t>
            </a:r>
            <a:r>
              <a:rPr lang="uk-UA" dirty="0" err="1" smtClean="0"/>
              <a:t>trinke</a:t>
            </a:r>
            <a:r>
              <a:rPr lang="uk-UA" dirty="0" smtClean="0"/>
              <a:t>  …   </a:t>
            </a:r>
            <a:r>
              <a:rPr lang="uk-UA" dirty="0" err="1" smtClean="0"/>
              <a:t>dazu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4" name="Місце для вмісту 3" descr="milk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3240" y="1568314"/>
            <a:ext cx="3714776" cy="5086385"/>
          </a:xfrm>
          <a:ln>
            <a:solidFill>
              <a:schemeClr val="accent3">
                <a:lumMod val="75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1011222"/>
          </a:xfrm>
        </p:spPr>
        <p:txBody>
          <a:bodyPr/>
          <a:lstStyle/>
          <a:p>
            <a:r>
              <a:rPr lang="uk-UA" dirty="0" err="1" smtClean="0"/>
              <a:t>Was</a:t>
            </a:r>
            <a:r>
              <a:rPr lang="uk-UA" dirty="0" smtClean="0"/>
              <a:t> </a:t>
            </a:r>
            <a:r>
              <a:rPr lang="uk-UA" dirty="0" err="1" smtClean="0"/>
              <a:t>isst</a:t>
            </a:r>
            <a:r>
              <a:rPr lang="uk-UA" dirty="0" smtClean="0"/>
              <a:t> </a:t>
            </a:r>
            <a:r>
              <a:rPr lang="uk-UA" dirty="0" err="1" smtClean="0"/>
              <a:t>du</a:t>
            </a:r>
            <a:r>
              <a:rPr lang="uk-UA" dirty="0" smtClean="0"/>
              <a:t> </a:t>
            </a:r>
            <a:r>
              <a:rPr lang="uk-UA" dirty="0" err="1" smtClean="0"/>
              <a:t>zum</a:t>
            </a:r>
            <a:r>
              <a:rPr lang="uk-UA" dirty="0" smtClean="0"/>
              <a:t> </a:t>
            </a:r>
            <a:r>
              <a:rPr lang="uk-UA" dirty="0" err="1" smtClean="0"/>
              <a:t>Frühstück</a:t>
            </a:r>
            <a:r>
              <a:rPr lang="uk-UA" dirty="0" smtClean="0"/>
              <a:t>?</a:t>
            </a:r>
            <a:endParaRPr lang="ru-RU" dirty="0"/>
          </a:p>
        </p:txBody>
      </p:sp>
      <p:pic>
        <p:nvPicPr>
          <p:cNvPr id="4" name="Місце для вмісту 3" descr="leichtes-schlemmer-fruehstuec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1304100"/>
            <a:ext cx="6429419" cy="4822064"/>
          </a:xfrm>
          <a:solidFill>
            <a:schemeClr val="accent4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Ich</a:t>
            </a:r>
            <a:r>
              <a:rPr lang="uk-UA" dirty="0" smtClean="0"/>
              <a:t> </a:t>
            </a:r>
            <a:r>
              <a:rPr lang="uk-UA" dirty="0" err="1" smtClean="0"/>
              <a:t>esse</a:t>
            </a:r>
            <a:r>
              <a:rPr lang="uk-UA" dirty="0" smtClean="0"/>
              <a:t> … </a:t>
            </a:r>
            <a:r>
              <a:rPr lang="uk-UA" dirty="0" err="1" smtClean="0"/>
              <a:t>und</a:t>
            </a:r>
            <a:r>
              <a:rPr lang="uk-UA" dirty="0" smtClean="0"/>
              <a:t> </a:t>
            </a:r>
            <a:r>
              <a:rPr lang="uk-UA" dirty="0" err="1" smtClean="0"/>
              <a:t>trinke</a:t>
            </a:r>
            <a:r>
              <a:rPr lang="uk-UA" dirty="0" smtClean="0"/>
              <a:t> … </a:t>
            </a:r>
            <a:r>
              <a:rPr lang="uk-UA" dirty="0" err="1" smtClean="0"/>
              <a:t>zum</a:t>
            </a:r>
            <a:r>
              <a:rPr lang="uk-UA" dirty="0" smtClean="0"/>
              <a:t> … </a:t>
            </a:r>
            <a:endParaRPr lang="ru-RU" dirty="0"/>
          </a:p>
        </p:txBody>
      </p:sp>
      <p:pic>
        <p:nvPicPr>
          <p:cNvPr id="5" name="Місце для вмісту 4" descr="13950599081579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63836" y="2071679"/>
            <a:ext cx="4231964" cy="3426448"/>
          </a:xfr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pic>
        <p:nvPicPr>
          <p:cNvPr id="6" name="Місце для вмісту 5" descr="0ozEZgK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29190" y="2124871"/>
            <a:ext cx="3429024" cy="3429024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err="1" smtClean="0"/>
              <a:t>Das</a:t>
            </a:r>
            <a:r>
              <a:rPr lang="uk-UA" dirty="0" smtClean="0"/>
              <a:t> </a:t>
            </a:r>
            <a:r>
              <a:rPr lang="uk-UA" dirty="0" err="1" smtClean="0"/>
              <a:t>ist</a:t>
            </a:r>
            <a:r>
              <a:rPr lang="uk-UA" dirty="0" smtClean="0"/>
              <a:t> </a:t>
            </a:r>
            <a:r>
              <a:rPr lang="uk-UA" dirty="0" err="1" smtClean="0"/>
              <a:t>mein</a:t>
            </a:r>
            <a:r>
              <a:rPr lang="uk-UA" dirty="0" smtClean="0"/>
              <a:t> … </a:t>
            </a:r>
            <a:r>
              <a:rPr lang="uk-UA" dirty="0" err="1" smtClean="0"/>
              <a:t>Ich</a:t>
            </a:r>
            <a:r>
              <a:rPr lang="uk-UA" dirty="0" smtClean="0"/>
              <a:t> </a:t>
            </a:r>
            <a:r>
              <a:rPr lang="uk-UA" dirty="0" err="1" smtClean="0"/>
              <a:t>esse</a:t>
            </a:r>
            <a:r>
              <a:rPr lang="uk-UA" dirty="0" smtClean="0"/>
              <a:t> … </a:t>
            </a:r>
            <a:r>
              <a:rPr lang="uk-UA" dirty="0" err="1" smtClean="0"/>
              <a:t>und</a:t>
            </a:r>
            <a:r>
              <a:rPr lang="uk-UA" dirty="0" smtClean="0"/>
              <a:t> </a:t>
            </a:r>
            <a:r>
              <a:rPr lang="uk-UA" dirty="0" err="1" smtClean="0"/>
              <a:t>trinke</a:t>
            </a:r>
            <a:r>
              <a:rPr lang="uk-UA" dirty="0" smtClean="0"/>
              <a:t> … </a:t>
            </a:r>
            <a:r>
              <a:rPr lang="uk-UA" dirty="0" err="1" smtClean="0"/>
              <a:t>dazu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4" name="Місце для вмісту 3" descr="Frühstüc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2024" y="1500174"/>
            <a:ext cx="8161942" cy="5071226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75</Words>
  <PresentationFormat>Екран (4:3)</PresentationFormat>
  <Paragraphs>11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7</vt:i4>
      </vt:variant>
    </vt:vector>
  </HeadingPairs>
  <TitlesOfParts>
    <vt:vector size="8" baseType="lpstr">
      <vt:lpstr>Тема Office</vt:lpstr>
      <vt:lpstr>Mundgymnastik</vt:lpstr>
      <vt:lpstr>Was isst du zum Frühstück?</vt:lpstr>
      <vt:lpstr>Ich esse  …   zum Frühstück.</vt:lpstr>
      <vt:lpstr>Ich trinke  …   dazu.</vt:lpstr>
      <vt:lpstr>Was isst du zum Frühstück?</vt:lpstr>
      <vt:lpstr>Ich esse … und trinke … zum … </vt:lpstr>
      <vt:lpstr>Das ist mein … Ich esse … und trinke … dazu.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Was isst du zum Frühstück?</dc:title>
  <cp:lastModifiedBy>Admin</cp:lastModifiedBy>
  <cp:revision>5</cp:revision>
  <dcterms:modified xsi:type="dcterms:W3CDTF">2014-11-01T10:14:52Z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336888</vt:lpwstr>
  </property>
  <property fmtid="{D5CDD505-2E9C-101B-9397-08002B2CF9AE}" name="NXPowerLiteVersion" pid="3">
    <vt:lpwstr>D4.1.4</vt:lpwstr>
  </property>
</Properties>
</file>