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04" r:id="rId1"/>
  </p:sldMasterIdLst>
  <p:sldIdLst>
    <p:sldId id="256" r:id="rId2"/>
    <p:sldId id="258" r:id="rId3"/>
    <p:sldId id="259" r:id="rId4"/>
    <p:sldId id="260" r:id="rId5"/>
    <p:sldId id="275" r:id="rId6"/>
    <p:sldId id="276" r:id="rId7"/>
    <p:sldId id="278" r:id="rId8"/>
    <p:sldId id="261" r:id="rId9"/>
    <p:sldId id="262" r:id="rId10"/>
    <p:sldId id="264" r:id="rId11"/>
    <p:sldId id="266" r:id="rId12"/>
    <p:sldId id="267" r:id="rId13"/>
    <p:sldId id="268" r:id="rId14"/>
    <p:sldId id="270" r:id="rId15"/>
    <p:sldId id="271" r:id="rId16"/>
    <p:sldId id="272" r:id="rId17"/>
    <p:sldId id="273" r:id="rId18"/>
    <p:sldId id="274" r:id="rId19"/>
  </p:sldIdLst>
  <p:sldSz cx="9144000" cy="6858000" type="screen4x3"/>
  <p:notesSz cx="6858000" cy="9144000"/>
  <p:defaultTextStyle>
    <a:defPPr>
      <a:defRPr lang="en-US"/>
    </a:defPPr>
    <a:lvl1pPr marL="0" algn="l" defTabSz="914400" rtl="0" latinLnBrk="0">
      <a:defRPr sz="1800" kern="1200">
        <a:solidFill>
          <a:schemeClr val="tx1"/>
        </a:solidFill>
        <a:latin typeface="+mn-lt"/>
        <a:ea typeface="+mn-ea"/>
        <a:cs typeface="+mn-cs"/>
      </a:defRPr>
    </a:lvl1pPr>
    <a:lvl2pPr marL="457200" algn="l" defTabSz="914400" rtl="0" latinLnBrk="0">
      <a:defRPr sz="1800" kern="1200">
        <a:solidFill>
          <a:schemeClr val="tx1"/>
        </a:solidFill>
        <a:latin typeface="+mn-lt"/>
        <a:ea typeface="+mn-ea"/>
        <a:cs typeface="+mn-cs"/>
      </a:defRPr>
    </a:lvl2pPr>
    <a:lvl3pPr marL="914400" algn="l" defTabSz="914400" rtl="0" latinLnBrk="0">
      <a:defRPr sz="1800" kern="1200">
        <a:solidFill>
          <a:schemeClr val="tx1"/>
        </a:solidFill>
        <a:latin typeface="+mn-lt"/>
        <a:ea typeface="+mn-ea"/>
        <a:cs typeface="+mn-cs"/>
      </a:defRPr>
    </a:lvl3pPr>
    <a:lvl4pPr marL="1371600" algn="l" defTabSz="914400" rtl="0" latinLnBrk="0">
      <a:defRPr sz="1800" kern="1200">
        <a:solidFill>
          <a:schemeClr val="tx1"/>
        </a:solidFill>
        <a:latin typeface="+mn-lt"/>
        <a:ea typeface="+mn-ea"/>
        <a:cs typeface="+mn-cs"/>
      </a:defRPr>
    </a:lvl4pPr>
    <a:lvl5pPr marL="1828800" algn="l" defTabSz="914400" rtl="0" latinLnBrk="0">
      <a:defRPr sz="1800" kern="1200">
        <a:solidFill>
          <a:schemeClr val="tx1"/>
        </a:solidFill>
        <a:latin typeface="+mn-lt"/>
        <a:ea typeface="+mn-ea"/>
        <a:cs typeface="+mn-cs"/>
      </a:defRPr>
    </a:lvl5pPr>
    <a:lvl6pPr marL="2286000" algn="l" defTabSz="914400" rtl="0" latinLnBrk="0">
      <a:defRPr sz="1800" kern="1200">
        <a:solidFill>
          <a:schemeClr val="tx1"/>
        </a:solidFill>
        <a:latin typeface="+mn-lt"/>
        <a:ea typeface="+mn-ea"/>
        <a:cs typeface="+mn-cs"/>
      </a:defRPr>
    </a:lvl6pPr>
    <a:lvl7pPr marL="2743200" algn="l" defTabSz="914400" rtl="0" latinLnBrk="0">
      <a:defRPr sz="1800" kern="1200">
        <a:solidFill>
          <a:schemeClr val="tx1"/>
        </a:solidFill>
        <a:latin typeface="+mn-lt"/>
        <a:ea typeface="+mn-ea"/>
        <a:cs typeface="+mn-cs"/>
      </a:defRPr>
    </a:lvl7pPr>
    <a:lvl8pPr marL="3200400" algn="l" defTabSz="914400" rtl="0" latinLnBrk="0">
      <a:defRPr sz="1800" kern="1200">
        <a:solidFill>
          <a:schemeClr val="tx1"/>
        </a:solidFill>
        <a:latin typeface="+mn-lt"/>
        <a:ea typeface="+mn-ea"/>
        <a:cs typeface="+mn-cs"/>
      </a:defRPr>
    </a:lvl8pPr>
    <a:lvl9pPr marL="3657600" algn="l" defTabSz="914400" rtl="0" latinLnBrk="0">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104" d="100"/>
          <a:sy n="104" d="100"/>
        </p:scale>
        <p:origin x="-174" y="-84"/>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bg>
      <p:bgRef idx="1002">
        <a:schemeClr val="bg2"/>
      </p:bgRef>
    </p:bg>
    <p:spTree>
      <p:nvGrpSpPr>
        <p:cNvPr id="1" name=""/>
        <p:cNvGrpSpPr/>
        <p:nvPr/>
      </p:nvGrpSpPr>
      <p:grpSpPr>
        <a:xfrm>
          <a:off x="0" y="0"/>
          <a:ext cx="0" cy="0"/>
          <a:chOff x="0" y="0"/>
          <a:chExt cx="0" cy="0"/>
        </a:xfrm>
      </p:grpSpPr>
      <p:sp>
        <p:nvSpPr>
          <p:cNvPr id="9" name="Прямоугольник 8"/>
          <p:cNvSpPr/>
          <p:nvPr/>
        </p:nvSpPr>
        <p:spPr bwMode="ltGray">
          <a:xfrm>
            <a:off x="0" y="0"/>
            <a:ext cx="9143999" cy="5135430"/>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Заголовок 1"/>
          <p:cNvSpPr>
            <a:spLocks noGrp="1"/>
          </p:cNvSpPr>
          <p:nvPr>
            <p:ph type="ctrTitle"/>
          </p:nvPr>
        </p:nvSpPr>
        <p:spPr>
          <a:xfrm>
            <a:off x="685800" y="3355848"/>
            <a:ext cx="8077200" cy="1673352"/>
          </a:xfrm>
        </p:spPr>
        <p:txBody>
          <a:bodyPr vert="horz" lIns="91440" tIns="0" rIns="45720" bIns="0" rtlCol="0" anchor="t">
            <a:normAutofit/>
            <a:scene3d>
              <a:camera prst="orthographicFront"/>
              <a:lightRig rig="threePt" dir="t">
                <a:rot lat="0" lon="0" rev="4800000"/>
              </a:lightRig>
            </a:scene3d>
            <a:sp3d prstMaterial="matte">
              <a:bevelT w="50800" h="10160"/>
            </a:sp3d>
          </a:bodyPr>
          <a:lstStyle>
            <a:lvl1pPr algn="l">
              <a:defRPr sz="4700" b="1"/>
            </a:lvl1pPr>
            <a:extLst/>
          </a:lstStyle>
          <a:p>
            <a:r>
              <a:rPr kumimoji="0" lang="ru-RU" smtClean="0"/>
              <a:t>Образец заголовка</a:t>
            </a:r>
            <a:endParaRPr kumimoji="0" lang="en-US"/>
          </a:p>
        </p:txBody>
      </p:sp>
      <p:sp>
        <p:nvSpPr>
          <p:cNvPr id="3" name="Подзаголовок 2"/>
          <p:cNvSpPr>
            <a:spLocks noGrp="1"/>
          </p:cNvSpPr>
          <p:nvPr>
            <p:ph type="subTitle" idx="1"/>
          </p:nvPr>
        </p:nvSpPr>
        <p:spPr>
          <a:xfrm>
            <a:off x="685800" y="1828800"/>
            <a:ext cx="8077200" cy="1499616"/>
          </a:xfrm>
        </p:spPr>
        <p:txBody>
          <a:bodyPr lIns="118872" tIns="0" rIns="45720" bIns="0" anchor="b"/>
          <a:lstStyle>
            <a:lvl1pPr marL="0" indent="0" algn="l">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extLst/>
          </a:lstStyle>
          <a:p>
            <a:r>
              <a:rPr kumimoji="0" lang="ru-RU" smtClean="0"/>
              <a:t>Образец подзаголовка</a:t>
            </a:r>
            <a:endParaRPr kumimoji="0" lang="en-US"/>
          </a:p>
        </p:txBody>
      </p:sp>
      <p:sp>
        <p:nvSpPr>
          <p:cNvPr id="4" name="Дата 3"/>
          <p:cNvSpPr>
            <a:spLocks noGrp="1"/>
          </p:cNvSpPr>
          <p:nvPr>
            <p:ph type="dt" sz="half" idx="10"/>
          </p:nvPr>
        </p:nvSpPr>
        <p:spPr/>
        <p:txBody>
          <a:bodyPr/>
          <a:lstStyle/>
          <a:p>
            <a:fld id="{7EAF463A-BC7C-46EE-9F1E-7F377CCA4891}" type="datetimeFigureOut">
              <a:rPr lang="en-US" smtClean="0"/>
              <a:pPr/>
              <a:t>3/5/2013</a:t>
            </a:fld>
            <a:endParaRPr lang="en-US" dirty="0"/>
          </a:p>
        </p:txBody>
      </p:sp>
      <p:sp>
        <p:nvSpPr>
          <p:cNvPr id="5" name="Нижний колонтитул 4"/>
          <p:cNvSpPr>
            <a:spLocks noGrp="1"/>
          </p:cNvSpPr>
          <p:nvPr>
            <p:ph type="ftr" sz="quarter" idx="11"/>
          </p:nvPr>
        </p:nvSpPr>
        <p:spPr/>
        <p:txBody>
          <a:bodyPr/>
          <a:lstStyle/>
          <a:p>
            <a:endParaRPr lang="en-US" dirty="0"/>
          </a:p>
        </p:txBody>
      </p:sp>
      <p:sp>
        <p:nvSpPr>
          <p:cNvPr id="6" name="Номер слайда 5"/>
          <p:cNvSpPr>
            <a:spLocks noGrp="1"/>
          </p:cNvSpPr>
          <p:nvPr>
            <p:ph type="sldNum" sz="quarter" idx="12"/>
          </p:nvPr>
        </p:nvSpPr>
        <p:spPr/>
        <p:txBody>
          <a:bodyPr/>
          <a:lstStyle/>
          <a:p>
            <a:fld id="{A483448D-3A78-4528-A469-B745A65DA480}" type="slidenum">
              <a:rPr lang="en-US" smtClean="0"/>
              <a:pPr/>
              <a:t>‹#›</a:t>
            </a:fld>
            <a:endParaRPr lang="en-US" dirty="0"/>
          </a:p>
        </p:txBody>
      </p:sp>
      <p:sp>
        <p:nvSpPr>
          <p:cNvPr id="10" name="Прямоугольник 9"/>
          <p:cNvSpPr/>
          <p:nvPr/>
        </p:nvSpPr>
        <p:spPr bwMode="invGray">
          <a:xfrm>
            <a:off x="0" y="5128334"/>
            <a:ext cx="9144000" cy="45720"/>
          </a:xfrm>
          <a:prstGeom prst="rect">
            <a:avLst/>
          </a:prstGeom>
          <a:solidFill>
            <a:srgbClr val="FFFFFF"/>
          </a:solidFill>
          <a:ln w="48000" cap="flat" cmpd="thickThin" algn="ctr">
            <a:noFill/>
            <a:prstDash val="solid"/>
          </a:ln>
          <a:effectLst>
            <a:outerShdw blurRad="31750" dist="10160" dir="54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transition>
    <p:wipe dir="d"/>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7EAF463A-BC7C-46EE-9F1E-7F377CCA4891}" type="datetimeFigureOut">
              <a:rPr lang="en-US" smtClean="0"/>
              <a:pPr/>
              <a:t>3/5/2013</a:t>
            </a:fld>
            <a:endParaRPr lang="en-US" dirty="0"/>
          </a:p>
        </p:txBody>
      </p:sp>
      <p:sp>
        <p:nvSpPr>
          <p:cNvPr id="5" name="Нижний колонтитул 4"/>
          <p:cNvSpPr>
            <a:spLocks noGrp="1"/>
          </p:cNvSpPr>
          <p:nvPr>
            <p:ph type="ftr" sz="quarter" idx="11"/>
          </p:nvPr>
        </p:nvSpPr>
        <p:spPr/>
        <p:txBody>
          <a:bodyPr/>
          <a:lstStyle/>
          <a:p>
            <a:endParaRPr lang="en-US" dirty="0"/>
          </a:p>
        </p:txBody>
      </p:sp>
      <p:sp>
        <p:nvSpPr>
          <p:cNvPr id="6" name="Номер слайда 5"/>
          <p:cNvSpPr>
            <a:spLocks noGrp="1"/>
          </p:cNvSpPr>
          <p:nvPr>
            <p:ph type="sldNum" sz="quarter" idx="12"/>
          </p:nvPr>
        </p:nvSpPr>
        <p:spPr/>
        <p:txBody>
          <a:bodyPr/>
          <a:lstStyle/>
          <a:p>
            <a:fld id="{A483448D-3A78-4528-A469-B745A65DA480}" type="slidenum">
              <a:rPr lang="en-US" smtClean="0"/>
              <a:pPr/>
              <a:t>‹#›</a:t>
            </a:fld>
            <a:endParaRPr lang="en-US" dirty="0"/>
          </a:p>
        </p:txBody>
      </p:sp>
    </p:spTree>
  </p:cSld>
  <p:clrMapOvr>
    <a:masterClrMapping/>
  </p:clrMapOvr>
  <p:transition>
    <p:wipe dir="d"/>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Вертикальный заголовок и текст">
    <p:spTree>
      <p:nvGrpSpPr>
        <p:cNvPr id="1" name=""/>
        <p:cNvGrpSpPr/>
        <p:nvPr/>
      </p:nvGrpSpPr>
      <p:grpSpPr>
        <a:xfrm>
          <a:off x="0" y="0"/>
          <a:ext cx="0" cy="0"/>
          <a:chOff x="0" y="0"/>
          <a:chExt cx="0" cy="0"/>
        </a:xfrm>
      </p:grpSpPr>
      <p:sp>
        <p:nvSpPr>
          <p:cNvPr id="9" name="Прямоугольник 8"/>
          <p:cNvSpPr/>
          <p:nvPr/>
        </p:nvSpPr>
        <p:spPr bwMode="invGray">
          <a:xfrm>
            <a:off x="6598920" y="0"/>
            <a:ext cx="45720" cy="6858000"/>
          </a:xfrm>
          <a:prstGeom prst="rect">
            <a:avLst/>
          </a:prstGeom>
          <a:solidFill>
            <a:srgbClr val="FFFFFF"/>
          </a:solidFill>
          <a:ln w="48000" cap="flat" cmpd="thickThin" algn="ctr">
            <a:noFill/>
            <a:prstDash val="solid"/>
          </a:ln>
          <a:effectLst>
            <a:outerShdw blurRad="31750" dist="10160" dir="108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8" name="Прямоугольник 7"/>
          <p:cNvSpPr/>
          <p:nvPr/>
        </p:nvSpPr>
        <p:spPr bwMode="ltGray">
          <a:xfrm>
            <a:off x="6647687" y="0"/>
            <a:ext cx="2514601" cy="6858000"/>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Вертикальный заголовок 1"/>
          <p:cNvSpPr>
            <a:spLocks noGrp="1"/>
          </p:cNvSpPr>
          <p:nvPr>
            <p:ph type="title" orient="vert"/>
          </p:nvPr>
        </p:nvSpPr>
        <p:spPr>
          <a:xfrm>
            <a:off x="6781800" y="274640"/>
            <a:ext cx="1905000" cy="5851525"/>
          </a:xfrm>
        </p:spPr>
        <p:txBody>
          <a:bodyPr vert="eaVert"/>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304800"/>
            <a:ext cx="6019800" cy="5851525"/>
          </a:xfrm>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7EAF463A-BC7C-46EE-9F1E-7F377CCA4891}" type="datetimeFigureOut">
              <a:rPr lang="en-US" smtClean="0"/>
              <a:pPr/>
              <a:t>3/5/2013</a:t>
            </a:fld>
            <a:endParaRPr lang="en-US" dirty="0"/>
          </a:p>
        </p:txBody>
      </p:sp>
      <p:sp>
        <p:nvSpPr>
          <p:cNvPr id="5" name="Нижний колонтитул 4"/>
          <p:cNvSpPr>
            <a:spLocks noGrp="1"/>
          </p:cNvSpPr>
          <p:nvPr>
            <p:ph type="ftr" sz="quarter" idx="11"/>
          </p:nvPr>
        </p:nvSpPr>
        <p:spPr>
          <a:xfrm>
            <a:off x="2640597" y="6377459"/>
            <a:ext cx="3836404" cy="365125"/>
          </a:xfrm>
        </p:spPr>
        <p:txBody>
          <a:bodyPr/>
          <a:lstStyle/>
          <a:p>
            <a:endParaRPr lang="en-US" dirty="0"/>
          </a:p>
        </p:txBody>
      </p:sp>
      <p:sp>
        <p:nvSpPr>
          <p:cNvPr id="6" name="Номер слайда 5"/>
          <p:cNvSpPr>
            <a:spLocks noGrp="1"/>
          </p:cNvSpPr>
          <p:nvPr>
            <p:ph type="sldNum" sz="quarter" idx="12"/>
          </p:nvPr>
        </p:nvSpPr>
        <p:spPr/>
        <p:txBody>
          <a:bodyPr/>
          <a:lstStyle/>
          <a:p>
            <a:fld id="{A483448D-3A78-4528-A469-B745A65DA480}" type="slidenum">
              <a:rPr lang="en-US" smtClean="0"/>
              <a:pPr/>
              <a:t>‹#›</a:t>
            </a:fld>
            <a:endParaRPr lang="en-US" dirty="0"/>
          </a:p>
        </p:txBody>
      </p:sp>
    </p:spTree>
  </p:cSld>
  <p:clrMapOvr>
    <a:masterClrMapping/>
  </p:clrMapOvr>
  <p:transition>
    <p:wipe dir="d"/>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155448"/>
            <a:ext cx="8229600" cy="1252728"/>
          </a:xfrm>
        </p:spPr>
        <p:txBody>
          <a:bodyPr/>
          <a:lstStyle>
            <a:extLst/>
          </a:lstStyle>
          <a:p>
            <a:r>
              <a:rPr kumimoji="0" lang="ru-RU" smtClean="0"/>
              <a:t>Образец заголовка</a:t>
            </a:r>
            <a:endParaRPr kumimoji="0" lang="en-US"/>
          </a:p>
        </p:txBody>
      </p:sp>
      <p:sp>
        <p:nvSpPr>
          <p:cNvPr id="3" name="Содержимое 2"/>
          <p:cNvSpPr>
            <a:spLocks noGrp="1"/>
          </p:cNvSpPr>
          <p:nvPr>
            <p:ph idx="1"/>
          </p:nvPr>
        </p:nvSpPr>
        <p:spPr/>
        <p:txBody>
          <a:bodyPr/>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7EAF463A-BC7C-46EE-9F1E-7F377CCA4891}" type="datetimeFigureOut">
              <a:rPr lang="en-US" smtClean="0"/>
              <a:pPr/>
              <a:t>3/5/2013</a:t>
            </a:fld>
            <a:endParaRPr lang="en-US" dirty="0"/>
          </a:p>
        </p:txBody>
      </p:sp>
      <p:sp>
        <p:nvSpPr>
          <p:cNvPr id="5" name="Нижний колонтитул 4"/>
          <p:cNvSpPr>
            <a:spLocks noGrp="1"/>
          </p:cNvSpPr>
          <p:nvPr>
            <p:ph type="ftr" sz="quarter" idx="11"/>
          </p:nvPr>
        </p:nvSpPr>
        <p:spPr/>
        <p:txBody>
          <a:bodyPr/>
          <a:lstStyle/>
          <a:p>
            <a:endParaRPr lang="en-US" dirty="0"/>
          </a:p>
        </p:txBody>
      </p:sp>
      <p:sp>
        <p:nvSpPr>
          <p:cNvPr id="6" name="Номер слайда 5"/>
          <p:cNvSpPr>
            <a:spLocks noGrp="1"/>
          </p:cNvSpPr>
          <p:nvPr>
            <p:ph type="sldNum" sz="quarter" idx="12"/>
          </p:nvPr>
        </p:nvSpPr>
        <p:spPr/>
        <p:txBody>
          <a:bodyPr/>
          <a:lstStyle/>
          <a:p>
            <a:fld id="{A483448D-3A78-4528-A469-B745A65DA480}" type="slidenum">
              <a:rPr lang="en-US" smtClean="0"/>
              <a:pPr/>
              <a:t>‹#›</a:t>
            </a:fld>
            <a:endParaRPr lang="en-US" dirty="0"/>
          </a:p>
        </p:txBody>
      </p:sp>
    </p:spTree>
  </p:cSld>
  <p:clrMapOvr>
    <a:masterClrMapping/>
  </p:clrMapOvr>
  <p:transition>
    <p:wipe dir="d"/>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bg>
      <p:bgRef idx="1002">
        <a:schemeClr val="bg2"/>
      </p:bgRef>
    </p:bg>
    <p:spTree>
      <p:nvGrpSpPr>
        <p:cNvPr id="1" name=""/>
        <p:cNvGrpSpPr/>
        <p:nvPr/>
      </p:nvGrpSpPr>
      <p:grpSpPr>
        <a:xfrm>
          <a:off x="0" y="0"/>
          <a:ext cx="0" cy="0"/>
          <a:chOff x="0" y="0"/>
          <a:chExt cx="0" cy="0"/>
        </a:xfrm>
      </p:grpSpPr>
      <p:sp>
        <p:nvSpPr>
          <p:cNvPr id="9" name="Прямоугольник 8"/>
          <p:cNvSpPr/>
          <p:nvPr/>
        </p:nvSpPr>
        <p:spPr bwMode="ltGray">
          <a:xfrm>
            <a:off x="0" y="1"/>
            <a:ext cx="9144000" cy="2602520"/>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12" name="Прямоугольник 11"/>
          <p:cNvSpPr/>
          <p:nvPr/>
        </p:nvSpPr>
        <p:spPr bwMode="invGray">
          <a:xfrm>
            <a:off x="0" y="2602520"/>
            <a:ext cx="9144000" cy="45720"/>
          </a:xfrm>
          <a:prstGeom prst="rect">
            <a:avLst/>
          </a:prstGeom>
          <a:solidFill>
            <a:srgbClr val="FFFFFF"/>
          </a:solidFill>
          <a:ln w="48000" cap="flat" cmpd="thickThin" algn="ctr">
            <a:noFill/>
            <a:prstDash val="solid"/>
          </a:ln>
          <a:effectLst>
            <a:outerShdw blurRad="31750" dist="10160" dir="54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Заголовок 1"/>
          <p:cNvSpPr>
            <a:spLocks noGrp="1"/>
          </p:cNvSpPr>
          <p:nvPr>
            <p:ph type="title"/>
          </p:nvPr>
        </p:nvSpPr>
        <p:spPr>
          <a:xfrm>
            <a:off x="749808" y="118872"/>
            <a:ext cx="8013192" cy="1636776"/>
          </a:xfrm>
        </p:spPr>
        <p:txBody>
          <a:bodyPr vert="horz" lIns="91440" tIns="0" rIns="91440" bIns="0" rtlCol="0" anchor="b">
            <a:normAutofit/>
            <a:scene3d>
              <a:camera prst="orthographicFront"/>
              <a:lightRig rig="threePt" dir="t">
                <a:rot lat="0" lon="0" rev="4800000"/>
              </a:lightRig>
            </a:scene3d>
            <a:sp3d prstMaterial="matte">
              <a:bevelT w="50800" h="10160"/>
            </a:sp3d>
          </a:bodyPr>
          <a:lstStyle>
            <a:lvl1pPr algn="l">
              <a:defRPr sz="4700" b="1" cap="none" baseline="0"/>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740664" y="1828800"/>
            <a:ext cx="8022336" cy="685800"/>
          </a:xfrm>
        </p:spPr>
        <p:txBody>
          <a:bodyPr lIns="146304" tIns="0" rIns="45720" bIns="0" anchor="t"/>
          <a:lstStyle>
            <a:lvl1pPr marL="0" indent="0">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extLst/>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p>
            <a:fld id="{7EAF463A-BC7C-46EE-9F1E-7F377CCA4891}" type="datetimeFigureOut">
              <a:rPr lang="en-US" smtClean="0"/>
              <a:pPr/>
              <a:t>3/5/2013</a:t>
            </a:fld>
            <a:endParaRPr lang="en-US" dirty="0"/>
          </a:p>
        </p:txBody>
      </p:sp>
      <p:sp>
        <p:nvSpPr>
          <p:cNvPr id="5" name="Нижний колонтитул 4"/>
          <p:cNvSpPr>
            <a:spLocks noGrp="1"/>
          </p:cNvSpPr>
          <p:nvPr>
            <p:ph type="ftr" sz="quarter" idx="11"/>
          </p:nvPr>
        </p:nvSpPr>
        <p:spPr/>
        <p:txBody>
          <a:bodyPr/>
          <a:lstStyle/>
          <a:p>
            <a:endParaRPr lang="en-US" dirty="0"/>
          </a:p>
        </p:txBody>
      </p:sp>
      <p:sp>
        <p:nvSpPr>
          <p:cNvPr id="6" name="Номер слайда 5"/>
          <p:cNvSpPr>
            <a:spLocks noGrp="1"/>
          </p:cNvSpPr>
          <p:nvPr>
            <p:ph type="sldNum" sz="quarter" idx="12"/>
          </p:nvPr>
        </p:nvSpPr>
        <p:spPr/>
        <p:txBody>
          <a:bodyPr/>
          <a:lstStyle/>
          <a:p>
            <a:fld id="{A483448D-3A78-4528-A469-B745A65DA480}" type="slidenum">
              <a:rPr lang="en-US" smtClean="0"/>
              <a:pPr/>
              <a:t>‹#›</a:t>
            </a:fld>
            <a:endParaRPr lang="en-US" dirty="0"/>
          </a:p>
        </p:txBody>
      </p:sp>
    </p:spTree>
  </p:cSld>
  <p:clrMapOvr>
    <a:overrideClrMapping bg1="dk1" tx1="lt1" bg2="dk2" tx2="lt2" accent1="accent1" accent2="accent2" accent3="accent3" accent4="accent4" accent5="accent5" accent6="accent6" hlink="hlink" folHlink="folHlink"/>
  </p:clrMapOvr>
  <p:transition>
    <p:wipe dir="d"/>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Содержимое 2"/>
          <p:cNvSpPr>
            <a:spLocks noGrp="1"/>
          </p:cNvSpPr>
          <p:nvPr>
            <p:ph sz="half" idx="1"/>
          </p:nvPr>
        </p:nvSpPr>
        <p:spPr>
          <a:xfrm>
            <a:off x="457200" y="1773936"/>
            <a:ext cx="4038600" cy="4623816"/>
          </a:xfrm>
        </p:spPr>
        <p:txBody>
          <a:bodyPr lIns="91440"/>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4648200" y="1773936"/>
            <a:ext cx="4038600" cy="462381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7EAF463A-BC7C-46EE-9F1E-7F377CCA4891}" type="datetimeFigureOut">
              <a:rPr lang="en-US" smtClean="0"/>
              <a:pPr/>
              <a:t>3/5/2013</a:t>
            </a:fld>
            <a:endParaRPr lang="en-US" dirty="0"/>
          </a:p>
        </p:txBody>
      </p:sp>
      <p:sp>
        <p:nvSpPr>
          <p:cNvPr id="6" name="Нижний колонтитул 5"/>
          <p:cNvSpPr>
            <a:spLocks noGrp="1"/>
          </p:cNvSpPr>
          <p:nvPr>
            <p:ph type="ftr" sz="quarter" idx="11"/>
          </p:nvPr>
        </p:nvSpPr>
        <p:spPr/>
        <p:txBody>
          <a:bodyPr/>
          <a:lstStyle/>
          <a:p>
            <a:endParaRPr lang="en-US" dirty="0"/>
          </a:p>
        </p:txBody>
      </p:sp>
      <p:sp>
        <p:nvSpPr>
          <p:cNvPr id="7" name="Номер слайда 6"/>
          <p:cNvSpPr>
            <a:spLocks noGrp="1"/>
          </p:cNvSpPr>
          <p:nvPr>
            <p:ph type="sldNum" sz="quarter" idx="12"/>
          </p:nvPr>
        </p:nvSpPr>
        <p:spPr/>
        <p:txBody>
          <a:bodyPr/>
          <a:lstStyle/>
          <a:p>
            <a:fld id="{A483448D-3A78-4528-A469-B745A65DA480}" type="slidenum">
              <a:rPr lang="en-US" smtClean="0"/>
              <a:pPr/>
              <a:t>‹#›</a:t>
            </a:fld>
            <a:endParaRPr lang="en-US" dirty="0"/>
          </a:p>
        </p:txBody>
      </p:sp>
    </p:spTree>
  </p:cSld>
  <p:clrMapOvr>
    <a:masterClrMapping/>
  </p:clrMapOvr>
  <p:transition>
    <p:wipe dir="d"/>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457200" y="1698987"/>
            <a:ext cx="4040188" cy="715355"/>
          </a:xfrm>
        </p:spPr>
        <p:txBody>
          <a:bodyPr lIns="146304" anchor="ctr"/>
          <a:lstStyle>
            <a:lvl1pPr marL="0" indent="0">
              <a:buNone/>
              <a:defRPr sz="2300" b="1" cap="all"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extLst/>
          </a:lstStyle>
          <a:p>
            <a:pPr lvl="0" eaLnBrk="1" latinLnBrk="0" hangingPunct="1"/>
            <a:r>
              <a:rPr kumimoji="0" lang="ru-RU" smtClean="0"/>
              <a:t>Образец текста</a:t>
            </a:r>
          </a:p>
        </p:txBody>
      </p:sp>
      <p:sp>
        <p:nvSpPr>
          <p:cNvPr id="4" name="Содержимое 3"/>
          <p:cNvSpPr>
            <a:spLocks noGrp="1"/>
          </p:cNvSpPr>
          <p:nvPr>
            <p:ph sz="half" idx="2"/>
          </p:nvPr>
        </p:nvSpPr>
        <p:spPr>
          <a:xfrm>
            <a:off x="457200" y="2449512"/>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Текст 4"/>
          <p:cNvSpPr>
            <a:spLocks noGrp="1"/>
          </p:cNvSpPr>
          <p:nvPr>
            <p:ph type="body" sz="quarter" idx="3"/>
          </p:nvPr>
        </p:nvSpPr>
        <p:spPr>
          <a:xfrm>
            <a:off x="4645025" y="1698987"/>
            <a:ext cx="4041775" cy="715355"/>
          </a:xfrm>
        </p:spPr>
        <p:txBody>
          <a:bodyPr lIns="146304" anchor="ctr"/>
          <a:lstStyle>
            <a:lvl1pPr marL="0" indent="0">
              <a:buNone/>
              <a:defRPr sz="2300" b="1" cap="all"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extLst/>
          </a:lstStyle>
          <a:p>
            <a:pPr lvl="0" eaLnBrk="1" latinLnBrk="0" hangingPunct="1"/>
            <a:r>
              <a:rPr kumimoji="0" lang="ru-RU" smtClean="0"/>
              <a:t>Образец текста</a:t>
            </a:r>
          </a:p>
        </p:txBody>
      </p:sp>
      <p:sp>
        <p:nvSpPr>
          <p:cNvPr id="6" name="Содержимое 5"/>
          <p:cNvSpPr>
            <a:spLocks noGrp="1"/>
          </p:cNvSpPr>
          <p:nvPr>
            <p:ph sz="quarter" idx="4"/>
          </p:nvPr>
        </p:nvSpPr>
        <p:spPr>
          <a:xfrm>
            <a:off x="4645025" y="2449512"/>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p>
            <a:fld id="{7EAF463A-BC7C-46EE-9F1E-7F377CCA4891}" type="datetimeFigureOut">
              <a:rPr lang="en-US" smtClean="0"/>
              <a:pPr/>
              <a:t>3/5/2013</a:t>
            </a:fld>
            <a:endParaRPr lang="en-US" dirty="0"/>
          </a:p>
        </p:txBody>
      </p:sp>
      <p:sp>
        <p:nvSpPr>
          <p:cNvPr id="8" name="Нижний колонтитул 7"/>
          <p:cNvSpPr>
            <a:spLocks noGrp="1"/>
          </p:cNvSpPr>
          <p:nvPr>
            <p:ph type="ftr" sz="quarter" idx="11"/>
          </p:nvPr>
        </p:nvSpPr>
        <p:spPr/>
        <p:txBody>
          <a:bodyPr/>
          <a:lstStyle/>
          <a:p>
            <a:endParaRPr lang="en-US" dirty="0"/>
          </a:p>
        </p:txBody>
      </p:sp>
      <p:sp>
        <p:nvSpPr>
          <p:cNvPr id="9" name="Номер слайда 8"/>
          <p:cNvSpPr>
            <a:spLocks noGrp="1"/>
          </p:cNvSpPr>
          <p:nvPr>
            <p:ph type="sldNum" sz="quarter" idx="12"/>
          </p:nvPr>
        </p:nvSpPr>
        <p:spPr/>
        <p:txBody>
          <a:bodyPr/>
          <a:lstStyle/>
          <a:p>
            <a:fld id="{A483448D-3A78-4528-A469-B745A65DA480}" type="slidenum">
              <a:rPr lang="en-US" smtClean="0"/>
              <a:pPr/>
              <a:t>‹#›</a:t>
            </a:fld>
            <a:endParaRPr lang="en-US" dirty="0"/>
          </a:p>
        </p:txBody>
      </p:sp>
    </p:spTree>
  </p:cSld>
  <p:clrMapOvr>
    <a:masterClrMapping/>
  </p:clrMapOvr>
  <p:transition>
    <p:wipe dir="d"/>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p>
            <a:fld id="{7EAF463A-BC7C-46EE-9F1E-7F377CCA4891}" type="datetimeFigureOut">
              <a:rPr lang="en-US" smtClean="0"/>
              <a:pPr/>
              <a:t>3/5/2013</a:t>
            </a:fld>
            <a:endParaRPr lang="en-US" dirty="0"/>
          </a:p>
        </p:txBody>
      </p:sp>
      <p:sp>
        <p:nvSpPr>
          <p:cNvPr id="4" name="Нижний колонтитул 3"/>
          <p:cNvSpPr>
            <a:spLocks noGrp="1"/>
          </p:cNvSpPr>
          <p:nvPr>
            <p:ph type="ftr" sz="quarter" idx="11"/>
          </p:nvPr>
        </p:nvSpPr>
        <p:spPr/>
        <p:txBody>
          <a:bodyPr/>
          <a:lstStyle/>
          <a:p>
            <a:endParaRPr lang="en-US" dirty="0"/>
          </a:p>
        </p:txBody>
      </p:sp>
      <p:sp>
        <p:nvSpPr>
          <p:cNvPr id="5" name="Номер слайда 4"/>
          <p:cNvSpPr>
            <a:spLocks noGrp="1"/>
          </p:cNvSpPr>
          <p:nvPr>
            <p:ph type="sldNum" sz="quarter" idx="12"/>
          </p:nvPr>
        </p:nvSpPr>
        <p:spPr/>
        <p:txBody>
          <a:bodyPr/>
          <a:lstStyle/>
          <a:p>
            <a:fld id="{A483448D-3A78-4528-A469-B745A65DA480}" type="slidenum">
              <a:rPr lang="en-US" smtClean="0"/>
              <a:pPr/>
              <a:t>‹#›</a:t>
            </a:fld>
            <a:endParaRPr lang="en-US" dirty="0"/>
          </a:p>
        </p:txBody>
      </p:sp>
    </p:spTree>
  </p:cSld>
  <p:clrMapOvr>
    <a:masterClrMapping/>
  </p:clrMapOvr>
  <p:transition>
    <p:wipe dir="d"/>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7EAF463A-BC7C-46EE-9F1E-7F377CCA4891}" type="datetimeFigureOut">
              <a:rPr lang="en-US" smtClean="0"/>
              <a:pPr/>
              <a:t>3/5/2013</a:t>
            </a:fld>
            <a:endParaRPr lang="en-US" dirty="0"/>
          </a:p>
        </p:txBody>
      </p:sp>
      <p:sp>
        <p:nvSpPr>
          <p:cNvPr id="3" name="Нижний колонтитул 2"/>
          <p:cNvSpPr>
            <a:spLocks noGrp="1"/>
          </p:cNvSpPr>
          <p:nvPr>
            <p:ph type="ftr" sz="quarter" idx="11"/>
          </p:nvPr>
        </p:nvSpPr>
        <p:spPr/>
        <p:txBody>
          <a:bodyPr/>
          <a:lstStyle/>
          <a:p>
            <a:endParaRPr lang="en-US" dirty="0"/>
          </a:p>
        </p:txBody>
      </p:sp>
      <p:sp>
        <p:nvSpPr>
          <p:cNvPr id="4" name="Номер слайда 3"/>
          <p:cNvSpPr>
            <a:spLocks noGrp="1"/>
          </p:cNvSpPr>
          <p:nvPr>
            <p:ph type="sldNum" sz="quarter" idx="12"/>
          </p:nvPr>
        </p:nvSpPr>
        <p:spPr/>
        <p:txBody>
          <a:bodyPr/>
          <a:lstStyle/>
          <a:p>
            <a:fld id="{A483448D-3A78-4528-A469-B745A65DA480}" type="slidenum">
              <a:rPr lang="en-US" smtClean="0"/>
              <a:pPr/>
              <a:t>‹#›</a:t>
            </a:fld>
            <a:endParaRPr lang="en-US" dirty="0"/>
          </a:p>
        </p:txBody>
      </p:sp>
    </p:spTree>
  </p:cSld>
  <p:clrMapOvr>
    <a:masterClrMapping/>
  </p:clrMapOvr>
  <p:transition>
    <p:wipe dir="d"/>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67838" y="152400"/>
            <a:ext cx="2523744" cy="978408"/>
          </a:xfrm>
        </p:spPr>
        <p:txBody>
          <a:bodyPr vert="horz" lIns="73152" rIns="45720" bIns="0" rtlCol="0" anchor="b">
            <a:normAutofit/>
            <a:sp3d prstMaterial="matte"/>
          </a:bodyPr>
          <a:lstStyle>
            <a:lvl1pPr algn="l">
              <a:defRPr sz="2000" b="0"/>
            </a:lvl1pPr>
            <a:extLst/>
          </a:lstStyle>
          <a:p>
            <a:r>
              <a:rPr kumimoji="0" lang="ru-RU" smtClean="0"/>
              <a:t>Образец заголовка</a:t>
            </a:r>
            <a:endParaRPr kumimoji="0" lang="en-US"/>
          </a:p>
        </p:txBody>
      </p:sp>
      <p:sp>
        <p:nvSpPr>
          <p:cNvPr id="3" name="Содержимое 2"/>
          <p:cNvSpPr>
            <a:spLocks noGrp="1"/>
          </p:cNvSpPr>
          <p:nvPr>
            <p:ph idx="1"/>
          </p:nvPr>
        </p:nvSpPr>
        <p:spPr>
          <a:xfrm>
            <a:off x="3019377" y="1743133"/>
            <a:ext cx="5920641" cy="455888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Текст 3"/>
          <p:cNvSpPr>
            <a:spLocks noGrp="1"/>
          </p:cNvSpPr>
          <p:nvPr>
            <p:ph type="body" sz="half" idx="2"/>
          </p:nvPr>
        </p:nvSpPr>
        <p:spPr>
          <a:xfrm>
            <a:off x="167838" y="1730018"/>
            <a:ext cx="2468880" cy="45720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extLst/>
          </a:lstStyle>
          <a:p>
            <a:pPr lvl="0" eaLnBrk="1" latinLnBrk="0" hangingPunct="1"/>
            <a:r>
              <a:rPr kumimoji="0" lang="ru-RU" smtClean="0"/>
              <a:t>Образец текста</a:t>
            </a:r>
          </a:p>
        </p:txBody>
      </p:sp>
      <p:sp>
        <p:nvSpPr>
          <p:cNvPr id="5" name="Дата 4"/>
          <p:cNvSpPr>
            <a:spLocks noGrp="1"/>
          </p:cNvSpPr>
          <p:nvPr>
            <p:ph type="dt" sz="half" idx="10"/>
          </p:nvPr>
        </p:nvSpPr>
        <p:spPr/>
        <p:txBody>
          <a:bodyPr/>
          <a:lstStyle/>
          <a:p>
            <a:fld id="{7EAF463A-BC7C-46EE-9F1E-7F377CCA4891}" type="datetimeFigureOut">
              <a:rPr lang="en-US" smtClean="0"/>
              <a:pPr/>
              <a:t>3/5/2013</a:t>
            </a:fld>
            <a:endParaRPr lang="en-US" dirty="0"/>
          </a:p>
        </p:txBody>
      </p:sp>
      <p:sp>
        <p:nvSpPr>
          <p:cNvPr id="6" name="Нижний колонтитул 5"/>
          <p:cNvSpPr>
            <a:spLocks noGrp="1"/>
          </p:cNvSpPr>
          <p:nvPr>
            <p:ph type="ftr" sz="quarter" idx="11"/>
          </p:nvPr>
        </p:nvSpPr>
        <p:spPr/>
        <p:txBody>
          <a:bodyPr/>
          <a:lstStyle/>
          <a:p>
            <a:endParaRPr lang="en-US" dirty="0"/>
          </a:p>
        </p:txBody>
      </p:sp>
      <p:sp>
        <p:nvSpPr>
          <p:cNvPr id="7" name="Номер слайда 6"/>
          <p:cNvSpPr>
            <a:spLocks noGrp="1"/>
          </p:cNvSpPr>
          <p:nvPr>
            <p:ph type="sldNum" sz="quarter" idx="12"/>
          </p:nvPr>
        </p:nvSpPr>
        <p:spPr/>
        <p:txBody>
          <a:bodyPr/>
          <a:lstStyle/>
          <a:p>
            <a:fld id="{A483448D-3A78-4528-A469-B745A65DA480}" type="slidenum">
              <a:rPr lang="en-US" smtClean="0"/>
              <a:pPr/>
              <a:t>‹#›</a:t>
            </a:fld>
            <a:endParaRPr lang="en-US" dirty="0"/>
          </a:p>
        </p:txBody>
      </p:sp>
      <p:sp>
        <p:nvSpPr>
          <p:cNvPr id="12" name="Прямоугольник 11"/>
          <p:cNvSpPr/>
          <p:nvPr/>
        </p:nvSpPr>
        <p:spPr bwMode="invGray">
          <a:xfrm>
            <a:off x="2855737" y="0"/>
            <a:ext cx="45720" cy="1453896"/>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9" name="Прямоугольник 8"/>
          <p:cNvSpPr/>
          <p:nvPr/>
        </p:nvSpPr>
        <p:spPr bwMode="invGray">
          <a:xfrm>
            <a:off x="2855737" y="0"/>
            <a:ext cx="45720" cy="1453896"/>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Tree>
  </p:cSld>
  <p:clrMapOvr>
    <a:masterClrMapping/>
  </p:clrMapOvr>
  <p:transition>
    <p:wipe dir="d"/>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bg>
      <p:bgRef idx="1001">
        <a:schemeClr val="bg2"/>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64592" y="155448"/>
            <a:ext cx="2525150" cy="978408"/>
          </a:xfrm>
        </p:spPr>
        <p:txBody>
          <a:bodyPr lIns="73152" bIns="0" anchor="b">
            <a:sp3d prstMaterial="matte"/>
          </a:bodyPr>
          <a:lstStyle>
            <a:lvl1pPr algn="l">
              <a:defRPr sz="2000" b="0"/>
            </a:lvl1pPr>
            <a:extLst/>
          </a:lstStyle>
          <a:p>
            <a:r>
              <a:rPr kumimoji="0" lang="ru-RU" smtClean="0"/>
              <a:t>Образец заголовка</a:t>
            </a:r>
            <a:endParaRPr kumimoji="0" lang="en-US"/>
          </a:p>
        </p:txBody>
      </p:sp>
      <p:sp>
        <p:nvSpPr>
          <p:cNvPr id="3" name="Рисунок 2"/>
          <p:cNvSpPr>
            <a:spLocks noGrp="1"/>
          </p:cNvSpPr>
          <p:nvPr>
            <p:ph type="pic" idx="1"/>
          </p:nvPr>
        </p:nvSpPr>
        <p:spPr>
          <a:xfrm>
            <a:off x="2903805" y="1484808"/>
            <a:ext cx="6247397" cy="5373192"/>
          </a:xfrm>
          <a:solidFill>
            <a:schemeClr val="bg2">
              <a:shade val="75000"/>
            </a:schemeClr>
          </a:solidFill>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extLst/>
          </a:lstStyle>
          <a:p>
            <a:r>
              <a:rPr kumimoji="0" lang="ru-RU" smtClean="0"/>
              <a:t>Вставка рисунка</a:t>
            </a:r>
            <a:endParaRPr kumimoji="0" lang="en-US" dirty="0"/>
          </a:p>
        </p:txBody>
      </p:sp>
      <p:sp>
        <p:nvSpPr>
          <p:cNvPr id="4" name="Текст 3"/>
          <p:cNvSpPr>
            <a:spLocks noGrp="1"/>
          </p:cNvSpPr>
          <p:nvPr>
            <p:ph type="body" sz="half" idx="2"/>
          </p:nvPr>
        </p:nvSpPr>
        <p:spPr>
          <a:xfrm>
            <a:off x="164592" y="1728216"/>
            <a:ext cx="2468880" cy="45720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extLst/>
          </a:lstStyle>
          <a:p>
            <a:pPr lvl="0" eaLnBrk="1" latinLnBrk="0" hangingPunct="1"/>
            <a:r>
              <a:rPr kumimoji="0" lang="ru-RU" smtClean="0"/>
              <a:t>Образец текста</a:t>
            </a:r>
          </a:p>
        </p:txBody>
      </p:sp>
      <p:sp>
        <p:nvSpPr>
          <p:cNvPr id="5" name="Дата 4"/>
          <p:cNvSpPr>
            <a:spLocks noGrp="1"/>
          </p:cNvSpPr>
          <p:nvPr>
            <p:ph type="dt" sz="half" idx="10"/>
          </p:nvPr>
        </p:nvSpPr>
        <p:spPr>
          <a:xfrm>
            <a:off x="164592" y="1170432"/>
            <a:ext cx="2523744" cy="201168"/>
          </a:xfrm>
        </p:spPr>
        <p:txBody>
          <a:bodyPr/>
          <a:lstStyle/>
          <a:p>
            <a:fld id="{7EAF463A-BC7C-46EE-9F1E-7F377CCA4891}" type="datetimeFigureOut">
              <a:rPr lang="en-US" smtClean="0"/>
              <a:pPr/>
              <a:t>3/5/2013</a:t>
            </a:fld>
            <a:endParaRPr lang="en-US" dirty="0"/>
          </a:p>
        </p:txBody>
      </p:sp>
      <p:sp>
        <p:nvSpPr>
          <p:cNvPr id="11" name="Прямоугольник 10"/>
          <p:cNvSpPr/>
          <p:nvPr/>
        </p:nvSpPr>
        <p:spPr>
          <a:xfrm>
            <a:off x="2855737" y="0"/>
            <a:ext cx="45720" cy="6858000"/>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9" name="Прямоугольник 8"/>
          <p:cNvSpPr/>
          <p:nvPr/>
        </p:nvSpPr>
        <p:spPr bwMode="invGray">
          <a:xfrm>
            <a:off x="2855737" y="0"/>
            <a:ext cx="45720" cy="6858000"/>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6" name="Нижний колонтитул 5"/>
          <p:cNvSpPr>
            <a:spLocks noGrp="1"/>
          </p:cNvSpPr>
          <p:nvPr>
            <p:ph type="ftr" sz="quarter" idx="11"/>
          </p:nvPr>
        </p:nvSpPr>
        <p:spPr>
          <a:xfrm>
            <a:off x="3035808" y="1170432"/>
            <a:ext cx="5193792" cy="201168"/>
          </a:xfrm>
        </p:spPr>
        <p:txBody>
          <a:bodyPr/>
          <a:lstStyle>
            <a:lvl1pPr>
              <a:defRPr>
                <a:solidFill>
                  <a:schemeClr val="bg1">
                    <a:shade val="50000"/>
                  </a:schemeClr>
                </a:solidFill>
              </a:defRPr>
            </a:lvl1pPr>
          </a:lstStyle>
          <a:p>
            <a:endParaRPr lang="en-US" dirty="0"/>
          </a:p>
        </p:txBody>
      </p:sp>
      <p:sp>
        <p:nvSpPr>
          <p:cNvPr id="7" name="Номер слайда 6"/>
          <p:cNvSpPr>
            <a:spLocks noGrp="1"/>
          </p:cNvSpPr>
          <p:nvPr>
            <p:ph type="sldNum" sz="quarter" idx="12"/>
          </p:nvPr>
        </p:nvSpPr>
        <p:spPr>
          <a:xfrm>
            <a:off x="8339328" y="1170432"/>
            <a:ext cx="733864" cy="201168"/>
          </a:xfrm>
        </p:spPr>
        <p:txBody>
          <a:bodyPr/>
          <a:lstStyle/>
          <a:p>
            <a:fld id="{A483448D-3A78-4528-A469-B745A65DA480}" type="slidenum">
              <a:rPr lang="en-US" smtClean="0"/>
              <a:pPr/>
              <a:t>‹#›</a:t>
            </a:fld>
            <a:endParaRPr lang="en-US" dirty="0"/>
          </a:p>
        </p:txBody>
      </p:sp>
    </p:spTree>
  </p:cSld>
  <p:clrMapOvr>
    <a:overrideClrMapping bg1="lt1" tx1="dk1" bg2="lt2" tx2="dk2" accent1="accent1" accent2="accent2" accent3="accent3" accent4="accent4" accent5="accent5" accent6="accent6" hlink="hlink" folHlink="folHlink"/>
  </p:clrMapOvr>
  <p:transition>
    <p:wipe dir="d"/>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 name="Прямоугольник 9"/>
          <p:cNvSpPr/>
          <p:nvPr/>
        </p:nvSpPr>
        <p:spPr bwMode="invGray">
          <a:xfrm>
            <a:off x="0" y="1435895"/>
            <a:ext cx="9144000" cy="45720"/>
          </a:xfrm>
          <a:prstGeom prst="rect">
            <a:avLst/>
          </a:prstGeom>
          <a:solidFill>
            <a:srgbClr val="FFFFFF"/>
          </a:solidFill>
          <a:ln w="48000" cap="flat" cmpd="thickThin" algn="ctr">
            <a:noFill/>
            <a:prstDash val="solid"/>
          </a:ln>
          <a:effectLst>
            <a:outerShdw blurRad="31750" dist="10160" dir="54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7" name="Прямоугольник 6"/>
          <p:cNvSpPr/>
          <p:nvPr/>
        </p:nvSpPr>
        <p:spPr bwMode="ltGray">
          <a:xfrm>
            <a:off x="0" y="0"/>
            <a:ext cx="9143999" cy="1433733"/>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Заголовок 1"/>
          <p:cNvSpPr>
            <a:spLocks noGrp="1"/>
          </p:cNvSpPr>
          <p:nvPr>
            <p:ph type="title"/>
          </p:nvPr>
        </p:nvSpPr>
        <p:spPr>
          <a:xfrm>
            <a:off x="457200" y="152400"/>
            <a:ext cx="8229600" cy="1251062"/>
          </a:xfrm>
          <a:prstGeom prst="rect">
            <a:avLst/>
          </a:prstGeom>
        </p:spPr>
        <p:txBody>
          <a:bodyPr vert="horz" lIns="91440" rIns="45720" rtlCol="0" anchor="ctr">
            <a:normAutofit/>
            <a:scene3d>
              <a:camera prst="orthographicFront"/>
              <a:lightRig rig="threePt" dir="t">
                <a:rot lat="0" lon="0" rev="4800000"/>
              </a:lightRig>
            </a:scene3d>
            <a:sp3d prstMaterial="matte">
              <a:bevelT w="50800" h="10160"/>
            </a:sp3d>
          </a:bodyPr>
          <a:lstStyle>
            <a:extLst/>
          </a:lstStyle>
          <a:p>
            <a:r>
              <a:rPr kumimoji="0" lang="ru-RU" smtClean="0"/>
              <a:t>Образец заголовка</a:t>
            </a:r>
            <a:endParaRPr kumimoji="0" lang="en-US"/>
          </a:p>
        </p:txBody>
      </p:sp>
      <p:sp>
        <p:nvSpPr>
          <p:cNvPr id="3" name="Текст 2"/>
          <p:cNvSpPr>
            <a:spLocks noGrp="1"/>
          </p:cNvSpPr>
          <p:nvPr>
            <p:ph type="body" idx="1"/>
          </p:nvPr>
        </p:nvSpPr>
        <p:spPr>
          <a:xfrm>
            <a:off x="457200" y="1775191"/>
            <a:ext cx="8229600" cy="4625609"/>
          </a:xfrm>
          <a:prstGeom prst="rect">
            <a:avLst/>
          </a:prstGeom>
        </p:spPr>
        <p:txBody>
          <a:bodyPr vert="horz" lIns="54864" tIns="91440" rtlCol="0">
            <a:normAutofit/>
          </a:bodyPr>
          <a:lstStyle>
            <a:extLst/>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4" name="Дата 3"/>
          <p:cNvSpPr>
            <a:spLocks noGrp="1"/>
          </p:cNvSpPr>
          <p:nvPr>
            <p:ph type="dt" sz="half" idx="2"/>
          </p:nvPr>
        </p:nvSpPr>
        <p:spPr>
          <a:xfrm>
            <a:off x="457200" y="6476999"/>
            <a:ext cx="2133600" cy="274320"/>
          </a:xfrm>
          <a:prstGeom prst="rect">
            <a:avLst/>
          </a:prstGeom>
        </p:spPr>
        <p:txBody>
          <a:bodyPr vert="horz" lIns="109728" rIns="45720" bIns="0" rtlCol="0" anchor="b"/>
          <a:lstStyle>
            <a:lvl1pPr algn="l" eaLnBrk="1" latinLnBrk="0" hangingPunct="1">
              <a:defRPr kumimoji="0" sz="1200">
                <a:solidFill>
                  <a:schemeClr val="tx1">
                    <a:tint val="95000"/>
                  </a:schemeClr>
                </a:solidFill>
              </a:defRPr>
            </a:lvl1pPr>
            <a:extLst/>
          </a:lstStyle>
          <a:p>
            <a:fld id="{7EAF463A-BC7C-46EE-9F1E-7F377CCA4891}" type="datetimeFigureOut">
              <a:rPr lang="en-US" smtClean="0"/>
              <a:pPr/>
              <a:t>3/5/2013</a:t>
            </a:fld>
            <a:endParaRPr lang="en-US" dirty="0"/>
          </a:p>
        </p:txBody>
      </p:sp>
      <p:sp>
        <p:nvSpPr>
          <p:cNvPr id="5" name="Нижний колонтитул 4"/>
          <p:cNvSpPr>
            <a:spLocks noGrp="1"/>
          </p:cNvSpPr>
          <p:nvPr>
            <p:ph type="ftr" sz="quarter" idx="3"/>
          </p:nvPr>
        </p:nvSpPr>
        <p:spPr>
          <a:xfrm>
            <a:off x="2640596" y="6476999"/>
            <a:ext cx="5507719" cy="274320"/>
          </a:xfrm>
          <a:prstGeom prst="rect">
            <a:avLst/>
          </a:prstGeom>
        </p:spPr>
        <p:txBody>
          <a:bodyPr vert="horz" lIns="45720" rIns="45720" bIns="0" rtlCol="0" anchor="b"/>
          <a:lstStyle>
            <a:lvl1pPr algn="l" eaLnBrk="1" latinLnBrk="0" hangingPunct="1">
              <a:defRPr kumimoji="0" sz="1200">
                <a:solidFill>
                  <a:schemeClr val="tx1">
                    <a:tint val="95000"/>
                  </a:schemeClr>
                </a:solidFill>
              </a:defRPr>
            </a:lvl1pPr>
            <a:extLst/>
          </a:lstStyle>
          <a:p>
            <a:endParaRPr lang="en-US" dirty="0"/>
          </a:p>
        </p:txBody>
      </p:sp>
      <p:sp>
        <p:nvSpPr>
          <p:cNvPr id="6" name="Номер слайда 5"/>
          <p:cNvSpPr>
            <a:spLocks noGrp="1"/>
          </p:cNvSpPr>
          <p:nvPr>
            <p:ph type="sldNum" sz="quarter" idx="4"/>
          </p:nvPr>
        </p:nvSpPr>
        <p:spPr>
          <a:xfrm>
            <a:off x="8204396" y="6476999"/>
            <a:ext cx="733864" cy="274320"/>
          </a:xfrm>
          <a:prstGeom prst="rect">
            <a:avLst/>
          </a:prstGeom>
        </p:spPr>
        <p:txBody>
          <a:bodyPr vert="horz" bIns="0" rtlCol="0" anchor="b"/>
          <a:lstStyle>
            <a:lvl1pPr algn="r" eaLnBrk="1" latinLnBrk="0" hangingPunct="1">
              <a:defRPr kumimoji="0" sz="1200">
                <a:solidFill>
                  <a:schemeClr val="tx1">
                    <a:tint val="95000"/>
                  </a:schemeClr>
                </a:solidFill>
              </a:defRPr>
            </a:lvl1pPr>
            <a:extLst/>
          </a:lstStyle>
          <a:p>
            <a:fld id="{A483448D-3A78-4528-A469-B745A65DA480}"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805" r:id="rId1"/>
    <p:sldLayoutId id="2147483806" r:id="rId2"/>
    <p:sldLayoutId id="2147483807" r:id="rId3"/>
    <p:sldLayoutId id="2147483808" r:id="rId4"/>
    <p:sldLayoutId id="2147483809" r:id="rId5"/>
    <p:sldLayoutId id="2147483810" r:id="rId6"/>
    <p:sldLayoutId id="2147483811" r:id="rId7"/>
    <p:sldLayoutId id="2147483812" r:id="rId8"/>
    <p:sldLayoutId id="2147483813" r:id="rId9"/>
    <p:sldLayoutId id="2147483814" r:id="rId10"/>
    <p:sldLayoutId id="2147483815" r:id="rId11"/>
  </p:sldLayoutIdLst>
  <p:transition>
    <p:wipe dir="d"/>
  </p:transition>
  <p:txStyles>
    <p:titleStyle>
      <a:lvl1pPr algn="l" rtl="0" eaLnBrk="1" latinLnBrk="0" hangingPunct="1">
        <a:spcBef>
          <a:spcPct val="0"/>
        </a:spcBef>
        <a:buNone/>
        <a:defRPr kumimoji="0" sz="4500" b="1" kern="1200">
          <a:solidFill>
            <a:schemeClr val="accent1">
              <a:satMod val="150000"/>
            </a:schemeClr>
          </a:solidFill>
          <a:effectLst/>
          <a:latin typeface="+mj-lt"/>
          <a:ea typeface="+mj-ea"/>
          <a:cs typeface="+mj-cs"/>
        </a:defRPr>
      </a:lvl1pPr>
      <a:extLst/>
    </p:titleStyle>
    <p:bodyStyle>
      <a:lvl1pPr marL="438912" indent="-320040" algn="l" rtl="0" eaLnBrk="1" latinLnBrk="0" hangingPunct="1">
        <a:spcBef>
          <a:spcPts val="0"/>
        </a:spcBef>
        <a:buClr>
          <a:schemeClr val="accent1"/>
        </a:buClr>
        <a:buSzPct val="80000"/>
        <a:buFont typeface="Wingdings 2"/>
        <a:buChar char=""/>
        <a:defRPr kumimoji="0" sz="3200" kern="1200">
          <a:solidFill>
            <a:schemeClr val="tx1"/>
          </a:solidFill>
          <a:latin typeface="+mn-lt"/>
          <a:ea typeface="+mn-ea"/>
          <a:cs typeface="+mn-cs"/>
        </a:defRPr>
      </a:lvl1pPr>
      <a:lvl2pPr marL="731520" indent="-274320" algn="l" rtl="0" eaLnBrk="1" latinLnBrk="0" hangingPunct="1">
        <a:spcBef>
          <a:spcPct val="20000"/>
        </a:spcBef>
        <a:buClr>
          <a:schemeClr val="accent2"/>
        </a:buClr>
        <a:buSzPct val="90000"/>
        <a:buFont typeface="Wingdings"/>
        <a:buChar char=""/>
        <a:defRPr kumimoji="0" sz="2800" kern="1200">
          <a:solidFill>
            <a:schemeClr val="tx1"/>
          </a:solidFill>
          <a:latin typeface="+mn-lt"/>
          <a:ea typeface="+mn-ea"/>
          <a:cs typeface="+mn-cs"/>
        </a:defRPr>
      </a:lvl2pPr>
      <a:lvl3pPr marL="996696" indent="-228600" algn="l" rtl="0" eaLnBrk="1" latinLnBrk="0" hangingPunct="1">
        <a:spcBef>
          <a:spcPct val="20000"/>
        </a:spcBef>
        <a:buClr>
          <a:schemeClr val="accent3"/>
        </a:buClr>
        <a:buFont typeface="Arial"/>
        <a:buChar char="▪"/>
        <a:defRPr kumimoji="0" sz="2400" kern="1200">
          <a:solidFill>
            <a:schemeClr val="tx1"/>
          </a:solidFill>
          <a:latin typeface="+mn-lt"/>
          <a:ea typeface="+mn-ea"/>
          <a:cs typeface="+mn-cs"/>
        </a:defRPr>
      </a:lvl3pPr>
      <a:lvl4pPr marL="1216152" indent="-182880" algn="l" rtl="0" eaLnBrk="1" latinLnBrk="0" hangingPunct="1">
        <a:spcBef>
          <a:spcPct val="20000"/>
        </a:spcBef>
        <a:buClr>
          <a:schemeClr val="accent4"/>
        </a:buClr>
        <a:buFont typeface="Arial"/>
        <a:buChar char="▪"/>
        <a:defRPr kumimoji="0" sz="2000" kern="1200">
          <a:solidFill>
            <a:schemeClr val="tx1"/>
          </a:solidFill>
          <a:latin typeface="+mn-lt"/>
          <a:ea typeface="+mn-ea"/>
          <a:cs typeface="+mn-cs"/>
        </a:defRPr>
      </a:lvl4pPr>
      <a:lvl5pPr marL="1426464" indent="-182880" algn="l" rtl="0" eaLnBrk="1" latinLnBrk="0" hangingPunct="1">
        <a:spcBef>
          <a:spcPct val="20000"/>
        </a:spcBef>
        <a:buClr>
          <a:schemeClr val="accent5"/>
        </a:buClr>
        <a:buFont typeface="Wingdings 3"/>
        <a:buChar char=""/>
        <a:defRPr kumimoji="0" lang="en-US" sz="2000" kern="1200" smtClean="0">
          <a:solidFill>
            <a:schemeClr val="tx1"/>
          </a:solidFill>
          <a:latin typeface="+mn-lt"/>
          <a:ea typeface="+mn-ea"/>
          <a:cs typeface="+mn-cs"/>
        </a:defRPr>
      </a:lvl5pPr>
      <a:lvl6pPr marL="1627632" indent="-182880" algn="l" rtl="0" eaLnBrk="1" latinLnBrk="0" hangingPunct="1">
        <a:spcBef>
          <a:spcPct val="20000"/>
        </a:spcBef>
        <a:buClr>
          <a:schemeClr val="accent6"/>
        </a:buClr>
        <a:buSzPct val="100000"/>
        <a:buFont typeface="Wingdings 2"/>
        <a:buChar char=""/>
        <a:defRPr kumimoji="0" sz="2000" kern="1200">
          <a:solidFill>
            <a:schemeClr val="tx1"/>
          </a:solidFill>
          <a:latin typeface="+mn-lt"/>
          <a:ea typeface="+mn-ea"/>
          <a:cs typeface="+mn-cs"/>
        </a:defRPr>
      </a:lvl6pPr>
      <a:lvl7pPr marL="1828800" indent="-182880" algn="l" rtl="0" eaLnBrk="1" latinLnBrk="0" hangingPunct="1">
        <a:spcBef>
          <a:spcPct val="20000"/>
        </a:spcBef>
        <a:buClr>
          <a:schemeClr val="accent1"/>
        </a:buClr>
        <a:buSzPct val="100000"/>
        <a:buFont typeface="Wingdings 2"/>
        <a:buChar char=""/>
        <a:defRPr kumimoji="0" sz="1800" kern="1200">
          <a:solidFill>
            <a:schemeClr val="tx1"/>
          </a:solidFill>
          <a:latin typeface="+mn-lt"/>
          <a:ea typeface="+mn-ea"/>
          <a:cs typeface="+mn-cs"/>
        </a:defRPr>
      </a:lvl7pPr>
      <a:lvl8pPr marL="2029968" indent="-182880" algn="l" rtl="0" eaLnBrk="1" latinLnBrk="0" hangingPunct="1">
        <a:spcBef>
          <a:spcPct val="20000"/>
        </a:spcBef>
        <a:buClr>
          <a:schemeClr val="accent2"/>
        </a:buClr>
        <a:buFont typeface="Wingdings 2" pitchFamily="18" charset="2"/>
        <a:buChar char=""/>
        <a:defRPr kumimoji="0" sz="1800" kern="1200">
          <a:solidFill>
            <a:schemeClr val="tx1"/>
          </a:solidFill>
          <a:latin typeface="+mn-lt"/>
          <a:ea typeface="+mn-ea"/>
          <a:cs typeface="+mn-cs"/>
        </a:defRPr>
      </a:lvl8pPr>
      <a:lvl9pPr marL="2231136" indent="-182880" algn="l" rtl="0" eaLnBrk="1" latinLnBrk="0" hangingPunct="1">
        <a:spcBef>
          <a:spcPct val="20000"/>
        </a:spcBef>
        <a:buClr>
          <a:schemeClr val="accent3"/>
        </a:buClr>
        <a:buFont typeface="Wingdings 2" pitchFamily="18" charset="2"/>
        <a:buChar char=""/>
        <a:defRPr kumimoji="0" sz="18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12.gif"/><Relationship Id="rId1" Type="http://schemas.openxmlformats.org/officeDocument/2006/relationships/slideLayout" Target="../slideLayouts/slideLayout2.xml"/><Relationship Id="rId4" Type="http://schemas.openxmlformats.org/officeDocument/2006/relationships/image" Target="../media/image23.jpeg"/></Relationships>
</file>

<file path=ppt/slides/_rels/slide11.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12.gif"/><Relationship Id="rId1" Type="http://schemas.openxmlformats.org/officeDocument/2006/relationships/slideLayout" Target="../slideLayouts/slideLayout2.xml"/><Relationship Id="rId5" Type="http://schemas.openxmlformats.org/officeDocument/2006/relationships/image" Target="../media/image26.jpeg"/><Relationship Id="rId4" Type="http://schemas.openxmlformats.org/officeDocument/2006/relationships/image" Target="../media/image25.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12.gif"/><Relationship Id="rId1" Type="http://schemas.openxmlformats.org/officeDocument/2006/relationships/slideLayout" Target="../slideLayouts/slideLayout2.xml"/><Relationship Id="rId6" Type="http://schemas.openxmlformats.org/officeDocument/2006/relationships/image" Target="../media/image30.jpeg"/><Relationship Id="rId5" Type="http://schemas.openxmlformats.org/officeDocument/2006/relationships/image" Target="../media/image29.jpeg"/><Relationship Id="rId4" Type="http://schemas.openxmlformats.org/officeDocument/2006/relationships/image" Target="../media/image28.jpeg"/></Relationships>
</file>

<file path=ppt/slides/_rels/slide14.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12.gif"/><Relationship Id="rId1" Type="http://schemas.openxmlformats.org/officeDocument/2006/relationships/slideLayout" Target="../slideLayouts/slideLayout2.xml"/><Relationship Id="rId5" Type="http://schemas.openxmlformats.org/officeDocument/2006/relationships/image" Target="../media/image33.jpeg"/><Relationship Id="rId4" Type="http://schemas.openxmlformats.org/officeDocument/2006/relationships/image" Target="../media/image32.jpe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12.gif"/><Relationship Id="rId1" Type="http://schemas.openxmlformats.org/officeDocument/2006/relationships/slideLayout" Target="../slideLayouts/slideLayout2.xml"/><Relationship Id="rId6" Type="http://schemas.openxmlformats.org/officeDocument/2006/relationships/image" Target="../media/image37.jpeg"/><Relationship Id="rId5" Type="http://schemas.openxmlformats.org/officeDocument/2006/relationships/image" Target="../media/image36.jpeg"/><Relationship Id="rId4" Type="http://schemas.openxmlformats.org/officeDocument/2006/relationships/image" Target="../media/image35.jpeg"/></Relationships>
</file>

<file path=ppt/slides/_rels/slide17.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8" Type="http://schemas.openxmlformats.org/officeDocument/2006/relationships/image" Target="../media/image45.jpeg"/><Relationship Id="rId3" Type="http://schemas.openxmlformats.org/officeDocument/2006/relationships/image" Target="../media/image40.jpeg"/><Relationship Id="rId7" Type="http://schemas.openxmlformats.org/officeDocument/2006/relationships/image" Target="../media/image44.jpeg"/><Relationship Id="rId2" Type="http://schemas.openxmlformats.org/officeDocument/2006/relationships/image" Target="../media/image39.jpeg"/><Relationship Id="rId1" Type="http://schemas.openxmlformats.org/officeDocument/2006/relationships/slideLayout" Target="../slideLayouts/slideLayout2.xml"/><Relationship Id="rId6" Type="http://schemas.openxmlformats.org/officeDocument/2006/relationships/image" Target="../media/image43.jpeg"/><Relationship Id="rId5" Type="http://schemas.openxmlformats.org/officeDocument/2006/relationships/image" Target="../media/image42.jpeg"/><Relationship Id="rId4" Type="http://schemas.openxmlformats.org/officeDocument/2006/relationships/image" Target="../media/image41.jpeg"/><Relationship Id="rId9" Type="http://schemas.openxmlformats.org/officeDocument/2006/relationships/image" Target="../media/image46.jpeg"/></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6.xml"/><Relationship Id="rId5" Type="http://schemas.openxmlformats.org/officeDocument/2006/relationships/image" Target="../media/image11.jpeg"/><Relationship Id="rId4" Type="http://schemas.openxmlformats.org/officeDocument/2006/relationships/image" Target="../media/image10.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8" Type="http://schemas.openxmlformats.org/officeDocument/2006/relationships/image" Target="../media/image18.jpeg"/><Relationship Id="rId3" Type="http://schemas.openxmlformats.org/officeDocument/2006/relationships/image" Target="../media/image13.jpeg"/><Relationship Id="rId7" Type="http://schemas.openxmlformats.org/officeDocument/2006/relationships/image" Target="../media/image17.jpeg"/><Relationship Id="rId2" Type="http://schemas.openxmlformats.org/officeDocument/2006/relationships/image" Target="../media/image12.gif"/><Relationship Id="rId1" Type="http://schemas.openxmlformats.org/officeDocument/2006/relationships/slideLayout" Target="../slideLayouts/slideLayout2.xml"/><Relationship Id="rId6" Type="http://schemas.openxmlformats.org/officeDocument/2006/relationships/image" Target="../media/image16.jpeg"/><Relationship Id="rId5" Type="http://schemas.openxmlformats.org/officeDocument/2006/relationships/image" Target="../media/image15.jpeg"/><Relationship Id="rId4" Type="http://schemas.openxmlformats.org/officeDocument/2006/relationships/image" Target="../media/image14.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2.gif"/><Relationship Id="rId1" Type="http://schemas.openxmlformats.org/officeDocument/2006/relationships/slideLayout" Target="../slideLayouts/slideLayout2.xml"/><Relationship Id="rId5" Type="http://schemas.openxmlformats.org/officeDocument/2006/relationships/image" Target="../media/image21.jpeg"/><Relationship Id="rId4" Type="http://schemas.openxmlformats.org/officeDocument/2006/relationships/image" Target="../media/image20.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alphaModFix amt="0"/>
            <a:lum/>
          </a:blip>
          <a:srcRect/>
          <a:stretch>
            <a:fillRect l="-14000" r="-14000"/>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09600" y="1295400"/>
            <a:ext cx="8153400" cy="1975104"/>
          </a:xfrm>
        </p:spPr>
        <p:txBody>
          <a:bodyPr>
            <a:normAutofit fontScale="90000"/>
            <a:scene3d>
              <a:camera prst="orthographicFront"/>
              <a:lightRig rig="soft" dir="t">
                <a:rot lat="0" lon="0" rev="10800000"/>
              </a:lightRig>
            </a:scene3d>
            <a:sp3d>
              <a:bevelT w="27940" h="12700"/>
              <a:contourClr>
                <a:srgbClr val="DDDDDD"/>
              </a:contourClr>
            </a:sp3d>
          </a:bodyPr>
          <a:lstStyle/>
          <a:p>
            <a:pPr algn="ctr"/>
            <a:r>
              <a:rPr lang="de-DE" sz="4800" cap="none" spc="150" dirty="0" smtClean="0">
                <a:ln w="11430">
                  <a:solidFill>
                    <a:schemeClr val="bg1"/>
                  </a:solidFill>
                </a:ln>
                <a:solidFill>
                  <a:srgbClr val="F8F8F8"/>
                </a:solidFill>
                <a:effectLst>
                  <a:outerShdw blurRad="25400" algn="tl" rotWithShape="0">
                    <a:srgbClr val="000000">
                      <a:alpha val="43000"/>
                    </a:srgbClr>
                  </a:outerShdw>
                </a:effectLst>
                <a:latin typeface="Segoe Print" pitchFamily="2" charset="0"/>
              </a:rPr>
              <a:t>Meine Lieblingsmusikstil.</a:t>
            </a:r>
            <a:br>
              <a:rPr lang="de-DE" sz="4800" cap="none" spc="150" dirty="0" smtClean="0">
                <a:ln w="11430">
                  <a:solidFill>
                    <a:schemeClr val="bg1"/>
                  </a:solidFill>
                </a:ln>
                <a:solidFill>
                  <a:srgbClr val="F8F8F8"/>
                </a:solidFill>
                <a:effectLst>
                  <a:outerShdw blurRad="25400" algn="tl" rotWithShape="0">
                    <a:srgbClr val="000000">
                      <a:alpha val="43000"/>
                    </a:srgbClr>
                  </a:outerShdw>
                </a:effectLst>
                <a:latin typeface="Segoe Print" pitchFamily="2" charset="0"/>
              </a:rPr>
            </a:br>
            <a:r>
              <a:rPr lang="de-DE" sz="4800" cap="none" spc="150" dirty="0" smtClean="0">
                <a:ln w="11430">
                  <a:solidFill>
                    <a:schemeClr val="bg1"/>
                  </a:solidFill>
                </a:ln>
                <a:solidFill>
                  <a:srgbClr val="F8F8F8"/>
                </a:solidFill>
                <a:effectLst>
                  <a:outerShdw blurRad="25400" algn="tl" rotWithShape="0">
                    <a:srgbClr val="000000">
                      <a:alpha val="43000"/>
                    </a:srgbClr>
                  </a:outerShdw>
                </a:effectLst>
                <a:latin typeface="Segoe Print" pitchFamily="2" charset="0"/>
              </a:rPr>
              <a:t>Rockmusik.</a:t>
            </a:r>
            <a:r>
              <a:rPr lang="ru-RU" cap="none" spc="150" dirty="0" smtClean="0">
                <a:ln w="11430">
                  <a:solidFill>
                    <a:schemeClr val="bg1"/>
                  </a:solidFill>
                </a:ln>
                <a:solidFill>
                  <a:srgbClr val="F8F8F8"/>
                </a:solidFill>
                <a:effectLst>
                  <a:outerShdw blurRad="25400" algn="tl" rotWithShape="0">
                    <a:srgbClr val="000000">
                      <a:alpha val="43000"/>
                    </a:srgbClr>
                  </a:outerShdw>
                </a:effectLst>
                <a:latin typeface="Segoe Print" pitchFamily="2" charset="0"/>
              </a:rPr>
              <a:t/>
            </a:r>
            <a:br>
              <a:rPr lang="ru-RU" cap="none" spc="150" dirty="0" smtClean="0">
                <a:ln w="11430">
                  <a:solidFill>
                    <a:schemeClr val="bg1"/>
                  </a:solidFill>
                </a:ln>
                <a:solidFill>
                  <a:srgbClr val="F8F8F8"/>
                </a:solidFill>
                <a:effectLst>
                  <a:outerShdw blurRad="25400" algn="tl" rotWithShape="0">
                    <a:srgbClr val="000000">
                      <a:alpha val="43000"/>
                    </a:srgbClr>
                  </a:outerShdw>
                </a:effectLst>
                <a:latin typeface="Segoe Print" pitchFamily="2" charset="0"/>
              </a:rPr>
            </a:br>
            <a:endParaRPr lang="ru-RU" cap="none" spc="150" dirty="0">
              <a:ln w="11430">
                <a:solidFill>
                  <a:schemeClr val="bg1"/>
                </a:solidFill>
              </a:ln>
              <a:solidFill>
                <a:srgbClr val="F8F8F8"/>
              </a:solidFill>
              <a:effectLst>
                <a:outerShdw blurRad="25400" algn="tl" rotWithShape="0">
                  <a:srgbClr val="000000">
                    <a:alpha val="43000"/>
                  </a:srgbClr>
                </a:outerShdw>
              </a:effectLst>
              <a:latin typeface="Segoe Print" pitchFamily="2" charset="0"/>
            </a:endParaRPr>
          </a:p>
        </p:txBody>
      </p:sp>
      <p:pic>
        <p:nvPicPr>
          <p:cNvPr id="5" name="Рисунок 4" descr="artleo.com-5480.jpg"/>
          <p:cNvPicPr>
            <a:picLocks noChangeAspect="1"/>
          </p:cNvPicPr>
          <p:nvPr/>
        </p:nvPicPr>
        <p:blipFill>
          <a:blip r:embed="rId2" cstate="print"/>
          <a:stretch>
            <a:fillRect/>
          </a:stretch>
        </p:blipFill>
        <p:spPr>
          <a:xfrm>
            <a:off x="0" y="0"/>
            <a:ext cx="9144000" cy="6858000"/>
          </a:xfrm>
          <a:prstGeom prst="rect">
            <a:avLst/>
          </a:prstGeom>
        </p:spPr>
      </p:pic>
      <p:sp>
        <p:nvSpPr>
          <p:cNvPr id="6" name="TextBox 5"/>
          <p:cNvSpPr txBox="1"/>
          <p:nvPr/>
        </p:nvSpPr>
        <p:spPr>
          <a:xfrm>
            <a:off x="2209800" y="4038600"/>
            <a:ext cx="6553200" cy="2369880"/>
          </a:xfrm>
          <a:prstGeom prst="rect">
            <a:avLst/>
          </a:prstGeom>
          <a:noFill/>
        </p:spPr>
        <p:txBody>
          <a:bodyPr wrap="square" rtlCol="0">
            <a:spAutoFit/>
          </a:bodyPr>
          <a:lstStyle/>
          <a:p>
            <a:pPr algn="r"/>
            <a:r>
              <a:rPr lang="de-DE" sz="2800" b="1" dirty="0" smtClean="0">
                <a:ln w="3175">
                  <a:solidFill>
                    <a:schemeClr val="bg1"/>
                  </a:solidFill>
                </a:ln>
                <a:effectLst>
                  <a:outerShdw blurRad="38100" dist="38100" dir="2700000" algn="tl">
                    <a:srgbClr val="000000">
                      <a:alpha val="43137"/>
                    </a:srgbClr>
                  </a:outerShdw>
                </a:effectLst>
              </a:rPr>
              <a:t>Erstellt durch: Aleksandra </a:t>
            </a:r>
            <a:r>
              <a:rPr lang="de-DE" sz="2800" b="1" dirty="0" err="1" smtClean="0">
                <a:ln w="3175">
                  <a:solidFill>
                    <a:schemeClr val="bg1"/>
                  </a:solidFill>
                </a:ln>
                <a:effectLst>
                  <a:outerShdw blurRad="38100" dist="38100" dir="2700000" algn="tl">
                    <a:srgbClr val="000000">
                      <a:alpha val="43137"/>
                    </a:srgbClr>
                  </a:outerShdw>
                </a:effectLst>
              </a:rPr>
              <a:t>Ponomarenko</a:t>
            </a:r>
            <a:endParaRPr lang="ru-RU" sz="2800" b="1" dirty="0" smtClean="0">
              <a:ln w="3175">
                <a:solidFill>
                  <a:schemeClr val="bg1"/>
                </a:solidFill>
              </a:ln>
              <a:effectLst>
                <a:outerShdw blurRad="38100" dist="38100" dir="2700000" algn="tl">
                  <a:srgbClr val="000000">
                    <a:alpha val="43137"/>
                  </a:srgbClr>
                </a:outerShdw>
              </a:effectLst>
            </a:endParaRPr>
          </a:p>
          <a:p>
            <a:pPr algn="r"/>
            <a:r>
              <a:rPr lang="de-DE" sz="2800" b="1" dirty="0" err="1" smtClean="0">
                <a:ln>
                  <a:solidFill>
                    <a:schemeClr val="bg1"/>
                  </a:solidFill>
                </a:ln>
              </a:rPr>
              <a:t>Taja</a:t>
            </a:r>
            <a:r>
              <a:rPr lang="de-DE" sz="2800" b="1" dirty="0" smtClean="0">
                <a:ln>
                  <a:solidFill>
                    <a:schemeClr val="bg1"/>
                  </a:solidFill>
                </a:ln>
              </a:rPr>
              <a:t> </a:t>
            </a:r>
            <a:r>
              <a:rPr lang="de-DE" sz="2800" b="1" dirty="0" err="1" smtClean="0">
                <a:ln>
                  <a:solidFill>
                    <a:schemeClr val="bg1"/>
                  </a:solidFill>
                </a:ln>
              </a:rPr>
              <a:t>Sumak</a:t>
            </a:r>
            <a:endParaRPr lang="de-DE" sz="2800" b="1" dirty="0" smtClean="0">
              <a:ln>
                <a:solidFill>
                  <a:schemeClr val="bg1"/>
                </a:solidFill>
              </a:ln>
              <a:effectLst>
                <a:outerShdw blurRad="38100" dist="38100" dir="2700000" algn="tl">
                  <a:srgbClr val="000000">
                    <a:alpha val="43137"/>
                  </a:srgbClr>
                </a:outerShdw>
              </a:effectLst>
            </a:endParaRPr>
          </a:p>
          <a:p>
            <a:pPr algn="r"/>
            <a:r>
              <a:rPr lang="de-DE" sz="2800" b="1" dirty="0" smtClean="0">
                <a:ln w="3175">
                  <a:solidFill>
                    <a:schemeClr val="bg1"/>
                  </a:solidFill>
                </a:ln>
                <a:effectLst>
                  <a:outerShdw blurRad="38100" dist="38100" dir="2700000" algn="tl">
                    <a:srgbClr val="000000">
                      <a:alpha val="43137"/>
                    </a:srgbClr>
                  </a:outerShdw>
                </a:effectLst>
              </a:rPr>
              <a:t>Klasse 11-B</a:t>
            </a:r>
          </a:p>
          <a:p>
            <a:pPr algn="r"/>
            <a:r>
              <a:rPr lang="de-DE" sz="2800" b="1" dirty="0" smtClean="0">
                <a:ln w="3175">
                  <a:solidFill>
                    <a:schemeClr val="bg1"/>
                  </a:solidFill>
                </a:ln>
                <a:effectLst>
                  <a:outerShdw blurRad="38100" dist="38100" dir="2700000" algn="tl">
                    <a:srgbClr val="000000">
                      <a:alpha val="43137"/>
                    </a:srgbClr>
                  </a:outerShdw>
                </a:effectLst>
              </a:rPr>
              <a:t>Gymnasium </a:t>
            </a:r>
            <a:r>
              <a:rPr lang="ru-RU" sz="2800" b="1" dirty="0" smtClean="0">
                <a:ln w="3175">
                  <a:solidFill>
                    <a:schemeClr val="bg1"/>
                  </a:solidFill>
                </a:ln>
                <a:effectLst>
                  <a:outerShdw blurRad="38100" dist="38100" dir="2700000" algn="tl">
                    <a:srgbClr val="000000">
                      <a:alpha val="43137"/>
                    </a:srgbClr>
                  </a:outerShdw>
                </a:effectLst>
              </a:rPr>
              <a:t>«</a:t>
            </a:r>
            <a:r>
              <a:rPr lang="de-DE" sz="2800" b="1" dirty="0" smtClean="0">
                <a:ln w="3175">
                  <a:solidFill>
                    <a:schemeClr val="bg1"/>
                  </a:solidFill>
                </a:ln>
                <a:effectLst>
                  <a:outerShdw blurRad="38100" dist="38100" dir="2700000" algn="tl">
                    <a:srgbClr val="000000">
                      <a:alpha val="43137"/>
                    </a:srgbClr>
                  </a:outerShdw>
                </a:effectLst>
              </a:rPr>
              <a:t>Harmonie</a:t>
            </a:r>
            <a:r>
              <a:rPr lang="ru-RU" sz="2800" b="1" dirty="0" smtClean="0">
                <a:ln w="3175">
                  <a:solidFill>
                    <a:schemeClr val="bg1"/>
                  </a:solidFill>
                </a:ln>
                <a:effectLst>
                  <a:outerShdw blurRad="38100" dist="38100" dir="2700000" algn="tl">
                    <a:srgbClr val="000000">
                      <a:alpha val="43137"/>
                    </a:srgbClr>
                  </a:outerShdw>
                </a:effectLst>
              </a:rPr>
              <a:t>»</a:t>
            </a:r>
            <a:endParaRPr lang="de-DE" sz="2800" b="1" dirty="0" smtClean="0">
              <a:ln w="3175">
                <a:solidFill>
                  <a:schemeClr val="bg1"/>
                </a:solidFill>
              </a:ln>
              <a:effectLst>
                <a:outerShdw blurRad="38100" dist="38100" dir="2700000" algn="tl">
                  <a:srgbClr val="000000">
                    <a:alpha val="43137"/>
                  </a:srgbClr>
                </a:outerShdw>
              </a:effectLst>
            </a:endParaRPr>
          </a:p>
          <a:p>
            <a:endParaRPr lang="ru-RU" dirty="0" smtClean="0">
              <a:ln>
                <a:solidFill>
                  <a:schemeClr val="bg1"/>
                </a:solidFill>
              </a:ln>
            </a:endParaRPr>
          </a:p>
          <a:p>
            <a:endParaRPr lang="ru-RU" dirty="0"/>
          </a:p>
        </p:txBody>
      </p:sp>
      <p:sp>
        <p:nvSpPr>
          <p:cNvPr id="7" name="TextBox 6"/>
          <p:cNvSpPr txBox="1"/>
          <p:nvPr/>
        </p:nvSpPr>
        <p:spPr>
          <a:xfrm>
            <a:off x="457200" y="533400"/>
            <a:ext cx="8382000" cy="3416320"/>
          </a:xfrm>
          <a:prstGeom prst="rect">
            <a:avLst/>
          </a:prstGeom>
          <a:noFill/>
        </p:spPr>
        <p:txBody>
          <a:bodyPr wrap="square" rtlCol="0">
            <a:spAutoFit/>
            <a:scene3d>
              <a:camera prst="orthographicFront"/>
              <a:lightRig rig="threePt" dir="t"/>
            </a:scene3d>
            <a:sp3d extrusionH="57150">
              <a:bevelT w="82550" h="38100" prst="coolSlant"/>
            </a:sp3d>
          </a:bodyPr>
          <a:lstStyle/>
          <a:p>
            <a:pPr algn="ctr"/>
            <a:r>
              <a:rPr lang="de-DE" sz="6600" b="1" spc="150" dirty="0" smtClean="0">
                <a:ln w="11430">
                  <a:solidFill>
                    <a:schemeClr val="bg1"/>
                  </a:solidFill>
                </a:ln>
                <a:latin typeface="Segoe Print" pitchFamily="2" charset="0"/>
              </a:rPr>
              <a:t>Mein Lieblingsmusikstil.</a:t>
            </a:r>
            <a:br>
              <a:rPr lang="de-DE" sz="6600" b="1" spc="150" dirty="0" smtClean="0">
                <a:ln w="11430">
                  <a:solidFill>
                    <a:schemeClr val="bg1"/>
                  </a:solidFill>
                </a:ln>
                <a:latin typeface="Segoe Print" pitchFamily="2" charset="0"/>
              </a:rPr>
            </a:br>
            <a:r>
              <a:rPr lang="de-DE" sz="6600" b="1" spc="150" dirty="0" smtClean="0">
                <a:ln w="11430">
                  <a:solidFill>
                    <a:schemeClr val="bg1"/>
                  </a:solidFill>
                </a:ln>
                <a:latin typeface="Segoe Print" pitchFamily="2" charset="0"/>
              </a:rPr>
              <a:t>Rockmusik.</a:t>
            </a:r>
            <a:r>
              <a:rPr lang="ru-RU" spc="150" dirty="0" smtClean="0">
                <a:ln w="11430">
                  <a:solidFill>
                    <a:schemeClr val="bg1"/>
                  </a:solidFill>
                </a:ln>
                <a:solidFill>
                  <a:srgbClr val="F8F8F8"/>
                </a:solidFill>
                <a:effectLst>
                  <a:outerShdw blurRad="25400" algn="tl" rotWithShape="0">
                    <a:srgbClr val="000000">
                      <a:alpha val="43000"/>
                    </a:srgbClr>
                  </a:outerShdw>
                </a:effectLst>
                <a:latin typeface="Segoe Print" pitchFamily="2" charset="0"/>
              </a:rPr>
              <a:t/>
            </a:r>
            <a:br>
              <a:rPr lang="ru-RU" spc="150" dirty="0" smtClean="0">
                <a:ln w="11430">
                  <a:solidFill>
                    <a:schemeClr val="bg1"/>
                  </a:solidFill>
                </a:ln>
                <a:solidFill>
                  <a:srgbClr val="F8F8F8"/>
                </a:solidFill>
                <a:effectLst>
                  <a:outerShdw blurRad="25400" algn="tl" rotWithShape="0">
                    <a:srgbClr val="000000">
                      <a:alpha val="43000"/>
                    </a:srgbClr>
                  </a:outerShdw>
                </a:effectLst>
                <a:latin typeface="Segoe Print" pitchFamily="2" charset="0"/>
              </a:rPr>
            </a:br>
            <a:endParaRPr lang="ru-RU" dirty="0"/>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childTnLst>
                    </p:cTn>
                  </p:par>
                  <p:par>
                    <p:cTn id="10" fill="hold">
                      <p:stCondLst>
                        <p:cond delay="indefinite"/>
                      </p:stCondLst>
                      <p:childTnLst>
                        <p:par>
                          <p:cTn id="11" fill="hold">
                            <p:stCondLst>
                              <p:cond delay="0"/>
                            </p:stCondLst>
                            <p:childTnLst>
                              <p:par>
                                <p:cTn id="12" presetID="5" presetClass="entr" presetSubtype="1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checkerboard(across)">
                                      <p:cBhvr>
                                        <p:cTn id="1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Leksdr\Desktop\рок\fon_animirivanniy29.gif"/>
          <p:cNvPicPr>
            <a:picLocks noChangeAspect="1" noChangeArrowheads="1" noCrop="1"/>
          </p:cNvPicPr>
          <p:nvPr/>
        </p:nvPicPr>
        <p:blipFill>
          <a:blip r:embed="rId2" cstate="print"/>
          <a:srcRect/>
          <a:stretch>
            <a:fillRect/>
          </a:stretch>
        </p:blipFill>
        <p:spPr bwMode="auto">
          <a:xfrm>
            <a:off x="-1" y="0"/>
            <a:ext cx="9144001" cy="6858000"/>
          </a:xfrm>
          <a:prstGeom prst="rect">
            <a:avLst/>
          </a:prstGeom>
          <a:noFill/>
        </p:spPr>
      </p:pic>
      <p:pic>
        <p:nvPicPr>
          <p:cNvPr id="1027" name="Picture 3" descr="C:\Users\Leksdr\Desktop\0nlWoYKzPE8.jpg"/>
          <p:cNvPicPr>
            <a:picLocks noChangeAspect="1" noChangeArrowheads="1"/>
          </p:cNvPicPr>
          <p:nvPr/>
        </p:nvPicPr>
        <p:blipFill>
          <a:blip r:embed="rId3" cstate="print"/>
          <a:srcRect/>
          <a:stretch>
            <a:fillRect/>
          </a:stretch>
        </p:blipFill>
        <p:spPr bwMode="auto">
          <a:xfrm>
            <a:off x="0" y="0"/>
            <a:ext cx="5486399" cy="3895342"/>
          </a:xfrm>
          <a:prstGeom prst="rect">
            <a:avLst/>
          </a:prstGeom>
          <a:noFill/>
        </p:spPr>
      </p:pic>
      <p:pic>
        <p:nvPicPr>
          <p:cNvPr id="1028" name="Picture 4" descr="C:\Users\Leksdr\Desktop\Hh3Kz2iwV2w.jpg"/>
          <p:cNvPicPr>
            <a:picLocks noChangeAspect="1" noChangeArrowheads="1"/>
          </p:cNvPicPr>
          <p:nvPr/>
        </p:nvPicPr>
        <p:blipFill>
          <a:blip r:embed="rId4" cstate="print"/>
          <a:srcRect/>
          <a:stretch>
            <a:fillRect/>
          </a:stretch>
        </p:blipFill>
        <p:spPr bwMode="auto">
          <a:xfrm>
            <a:off x="3429000" y="3276600"/>
            <a:ext cx="5715000" cy="3581400"/>
          </a:xfrm>
          <a:prstGeom prst="rect">
            <a:avLst/>
          </a:prstGeom>
          <a:noFill/>
        </p:spPr>
      </p:pic>
      <p:sp>
        <p:nvSpPr>
          <p:cNvPr id="5" name="Прямоугольник 4"/>
          <p:cNvSpPr/>
          <p:nvPr/>
        </p:nvSpPr>
        <p:spPr>
          <a:xfrm>
            <a:off x="304800" y="4495800"/>
            <a:ext cx="3195567" cy="1200329"/>
          </a:xfrm>
          <a:prstGeom prst="rect">
            <a:avLst/>
          </a:prstGeom>
        </p:spPr>
        <p:txBody>
          <a:bodyPr wrap="square">
            <a:spAutoFit/>
          </a:bodyPr>
          <a:lstStyle/>
          <a:p>
            <a:r>
              <a:rPr lang="ru-RU" sz="7200" dirty="0" smtClean="0">
                <a:solidFill>
                  <a:schemeClr val="accent1"/>
                </a:solidFill>
                <a:effectLst>
                  <a:outerShdw blurRad="38100" dist="38100" dir="2700000" algn="tl">
                    <a:srgbClr val="000000">
                      <a:alpha val="43137"/>
                    </a:srgbClr>
                  </a:outerShdw>
                </a:effectLst>
              </a:rPr>
              <a:t>1960-</a:t>
            </a:r>
            <a:r>
              <a:rPr lang="de-DE" sz="7200" dirty="0" smtClean="0">
                <a:solidFill>
                  <a:schemeClr val="accent1"/>
                </a:solidFill>
                <a:effectLst>
                  <a:outerShdw blurRad="38100" dist="38100" dir="2700000" algn="tl">
                    <a:srgbClr val="000000">
                      <a:alpha val="43137"/>
                    </a:srgbClr>
                  </a:outerShdw>
                </a:effectLst>
              </a:rPr>
              <a:t>er</a:t>
            </a:r>
            <a:endParaRPr lang="ru-RU" sz="7200" dirty="0">
              <a:solidFill>
                <a:schemeClr val="accent1"/>
              </a:solidFill>
            </a:endParaRPr>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1027"/>
                                        </p:tgtEl>
                                        <p:attrNameLst>
                                          <p:attrName>style.visibility</p:attrName>
                                        </p:attrNameLst>
                                      </p:cBhvr>
                                      <p:to>
                                        <p:strVal val="visible"/>
                                      </p:to>
                                    </p:set>
                                    <p:anim calcmode="lin" valueType="num">
                                      <p:cBhvr>
                                        <p:cTn id="7" dur="500" fill="hold"/>
                                        <p:tgtEl>
                                          <p:spTgt spid="1027"/>
                                        </p:tgtEl>
                                        <p:attrNameLst>
                                          <p:attrName>ppt_w</p:attrName>
                                        </p:attrNameLst>
                                      </p:cBhvr>
                                      <p:tavLst>
                                        <p:tav tm="0">
                                          <p:val>
                                            <p:fltVal val="0"/>
                                          </p:val>
                                        </p:tav>
                                        <p:tav tm="100000">
                                          <p:val>
                                            <p:strVal val="#ppt_w"/>
                                          </p:val>
                                        </p:tav>
                                      </p:tavLst>
                                    </p:anim>
                                    <p:anim calcmode="lin" valueType="num">
                                      <p:cBhvr>
                                        <p:cTn id="8" dur="500" fill="hold"/>
                                        <p:tgtEl>
                                          <p:spTgt spid="1027"/>
                                        </p:tgtEl>
                                        <p:attrNameLst>
                                          <p:attrName>ppt_h</p:attrName>
                                        </p:attrNameLst>
                                      </p:cBhvr>
                                      <p:tavLst>
                                        <p:tav tm="0">
                                          <p:val>
                                            <p:fltVal val="0"/>
                                          </p:val>
                                        </p:tav>
                                        <p:tav tm="100000">
                                          <p:val>
                                            <p:strVal val="#ppt_h"/>
                                          </p:val>
                                        </p:tav>
                                      </p:tavLst>
                                    </p:anim>
                                    <p:animEffect transition="in" filter="fade">
                                      <p:cBhvr>
                                        <p:cTn id="9" dur="500"/>
                                        <p:tgtEl>
                                          <p:spTgt spid="1027"/>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0" fill="hold" nodeType="clickEffect">
                                  <p:stCondLst>
                                    <p:cond delay="0"/>
                                  </p:stCondLst>
                                  <p:childTnLst>
                                    <p:set>
                                      <p:cBhvr>
                                        <p:cTn id="13" dur="1" fill="hold">
                                          <p:stCondLst>
                                            <p:cond delay="0"/>
                                          </p:stCondLst>
                                        </p:cTn>
                                        <p:tgtEl>
                                          <p:spTgt spid="1028"/>
                                        </p:tgtEl>
                                        <p:attrNameLst>
                                          <p:attrName>style.visibility</p:attrName>
                                        </p:attrNameLst>
                                      </p:cBhvr>
                                      <p:to>
                                        <p:strVal val="visible"/>
                                      </p:to>
                                    </p:set>
                                    <p:anim calcmode="lin" valueType="num">
                                      <p:cBhvr>
                                        <p:cTn id="14" dur="500" fill="hold"/>
                                        <p:tgtEl>
                                          <p:spTgt spid="1028"/>
                                        </p:tgtEl>
                                        <p:attrNameLst>
                                          <p:attrName>ppt_w</p:attrName>
                                        </p:attrNameLst>
                                      </p:cBhvr>
                                      <p:tavLst>
                                        <p:tav tm="0">
                                          <p:val>
                                            <p:fltVal val="0"/>
                                          </p:val>
                                        </p:tav>
                                        <p:tav tm="100000">
                                          <p:val>
                                            <p:strVal val="#ppt_w"/>
                                          </p:val>
                                        </p:tav>
                                      </p:tavLst>
                                    </p:anim>
                                    <p:anim calcmode="lin" valueType="num">
                                      <p:cBhvr>
                                        <p:cTn id="15" dur="500" fill="hold"/>
                                        <p:tgtEl>
                                          <p:spTgt spid="1028"/>
                                        </p:tgtEl>
                                        <p:attrNameLst>
                                          <p:attrName>ppt_h</p:attrName>
                                        </p:attrNameLst>
                                      </p:cBhvr>
                                      <p:tavLst>
                                        <p:tav tm="0">
                                          <p:val>
                                            <p:fltVal val="0"/>
                                          </p:val>
                                        </p:tav>
                                        <p:tav tm="100000">
                                          <p:val>
                                            <p:strVal val="#ppt_h"/>
                                          </p:val>
                                        </p:tav>
                                      </p:tavLst>
                                    </p:anim>
                                    <p:animEffect transition="in" filter="fade">
                                      <p:cBhvr>
                                        <p:cTn id="16" dur="500"/>
                                        <p:tgtEl>
                                          <p:spTgt spid="10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pic>
        <p:nvPicPr>
          <p:cNvPr descr="C:\Users\Leksdr\Desktop\рок\fon_animirivanniy29.gif" id="2050" name="Picture 2"/>
          <p:cNvPicPr>
            <a:picLocks noChangeArrowheads="1" noChangeAspect="1" noCrop="1"/>
          </p:cNvPicPr>
          <p:nvPr/>
        </p:nvPicPr>
        <p:blipFill>
          <a:blip cstate="print" r:embed="rId2"/>
          <a:srcRect/>
          <a:stretch>
            <a:fillRect/>
          </a:stretch>
        </p:blipFill>
        <p:spPr bwMode="auto">
          <a:xfrm>
            <a:off x="0" y="0"/>
            <a:ext cx="9144000" cy="6858000"/>
          </a:xfrm>
          <a:prstGeom prst="rect">
            <a:avLst/>
          </a:prstGeom>
          <a:noFill/>
        </p:spPr>
      </p:pic>
      <p:pic>
        <p:nvPicPr>
          <p:cNvPr descr="C:\Users\Leksdr\Desktop\рок\N6ZR0zaOi9c.jpg" id="2051" name="Picture 3"/>
          <p:cNvPicPr>
            <a:picLocks noChangeArrowheads="1" noChangeAspect="1"/>
          </p:cNvPicPr>
          <p:nvPr/>
        </p:nvPicPr>
        <p:blipFill>
          <a:blip cstate="print" r:embed="rId3"/>
          <a:srcRect r="78"/>
          <a:stretch>
            <a:fillRect/>
          </a:stretch>
        </p:blipFill>
        <p:spPr bwMode="auto">
          <a:xfrm>
            <a:off x="0" y="457200"/>
            <a:ext cx="4953000" cy="6096000"/>
          </a:xfrm>
          <a:prstGeom prst="rect">
            <a:avLst/>
          </a:prstGeom>
          <a:noFill/>
        </p:spPr>
      </p:pic>
      <p:pic>
        <p:nvPicPr>
          <p:cNvPr descr="C:\Users\Leksdr\Desktop\рок\u3PWCrtd2ME.jpg" id="2052" name="Picture 4"/>
          <p:cNvPicPr>
            <a:picLocks noChangeArrowheads="1" noChangeAspect="1"/>
          </p:cNvPicPr>
          <p:nvPr/>
        </p:nvPicPr>
        <p:blipFill>
          <a:blip cstate="print" r:embed="rId4"/>
          <a:srcRect/>
          <a:stretch>
            <a:fillRect/>
          </a:stretch>
        </p:blipFill>
        <p:spPr bwMode="auto">
          <a:xfrm>
            <a:off x="5105400" y="3581400"/>
            <a:ext cx="3886200" cy="3276600"/>
          </a:xfrm>
          <a:prstGeom prst="rect">
            <a:avLst/>
          </a:prstGeom>
          <a:noFill/>
        </p:spPr>
      </p:pic>
      <p:pic>
        <p:nvPicPr>
          <p:cNvPr descr="C:\Users\Leksdr\Desktop\рок\hCZLeeF_laQ.jpg" id="2053" name="Picture 5"/>
          <p:cNvPicPr>
            <a:picLocks noChangeArrowheads="1" noChangeAspect="1"/>
          </p:cNvPicPr>
          <p:nvPr/>
        </p:nvPicPr>
        <p:blipFill>
          <a:blip cstate="print" r:embed="rId5"/>
          <a:srcRect/>
          <a:stretch>
            <a:fillRect/>
          </a:stretch>
        </p:blipFill>
        <p:spPr bwMode="auto">
          <a:xfrm>
            <a:off x="5105400" y="0"/>
            <a:ext cx="3886200" cy="3469526"/>
          </a:xfrm>
          <a:prstGeom prst="rect">
            <a:avLst/>
          </a:prstGeom>
          <a:noFill/>
        </p:spPr>
      </p:pic>
      <p:sp>
        <p:nvSpPr>
          <p:cNvPr id="6" name="Прямоугольник 5"/>
          <p:cNvSpPr/>
          <p:nvPr/>
        </p:nvSpPr>
        <p:spPr>
          <a:xfrm>
            <a:off x="1981200" y="4724400"/>
            <a:ext cx="4270222" cy="1200329"/>
          </a:xfrm>
          <a:prstGeom prst="rect">
            <a:avLst/>
          </a:prstGeom>
        </p:spPr>
        <p:txBody>
          <a:bodyPr wrap="square">
            <a:spAutoFit/>
          </a:bodyPr>
          <a:lstStyle/>
          <a:p>
            <a:r>
              <a:rPr dirty="0" lang="ru-RU" smtClean="0" sz="7200">
                <a:solidFill>
                  <a:schemeClr val="accent1"/>
                </a:solidFill>
                <a:effectLst>
                  <a:outerShdw algn="tl" blurRad="38100" dir="2700000" dist="38100">
                    <a:srgbClr val="000000">
                      <a:alpha val="43137"/>
                    </a:srgbClr>
                  </a:outerShdw>
                </a:effectLst>
              </a:rPr>
              <a:t>1970-</a:t>
            </a:r>
            <a:r>
              <a:rPr dirty="0" lang="de-DE" smtClean="0" sz="7200">
                <a:solidFill>
                  <a:schemeClr val="accent1"/>
                </a:solidFill>
                <a:effectLst>
                  <a:outerShdw algn="tl" blurRad="38100" dir="2700000" dist="38100">
                    <a:srgbClr val="000000">
                      <a:alpha val="43137"/>
                    </a:srgbClr>
                  </a:outerShdw>
                </a:effectLst>
              </a:rPr>
              <a:t>er</a:t>
            </a:r>
            <a:endParaRPr dirty="0" lang="ru-RU" sz="7200">
              <a:solidFill>
                <a:schemeClr val="accent1"/>
              </a:solidFill>
            </a:endParaRPr>
          </a:p>
        </p:txBody>
      </p:sp>
    </p:spTree>
  </p:cSld>
  <p:clrMapOvr>
    <a:masterClrMapping/>
  </p:clrMapOvr>
  <p:transition>
    <p:wipe dir="d"/>
  </p:transition>
  <p:timing>
    <p:tnLst>
      <p:par>
        <p:cTn dur="indefinite" id="1" nodeType="tmRoot" restart="never">
          <p:childTnLst>
            <p:seq concurrent="1" nextAc="seek">
              <p:cTn dur="indefinite" id="2" nodeType="mainSeq">
                <p:childTnLst>
                  <p:par>
                    <p:cTn fill="hold" id="3">
                      <p:stCondLst>
                        <p:cond delay="indefinite"/>
                      </p:stCondLst>
                      <p:childTnLst>
                        <p:par>
                          <p:cTn fill="hold" id="4">
                            <p:stCondLst>
                              <p:cond delay="0"/>
                            </p:stCondLst>
                            <p:childTnLst>
                              <p:par>
                                <p:cTn fill="hold" id="5" nodeType="clickEffect" presetClass="entr" presetID="53" presetSubtype="0">
                                  <p:stCondLst>
                                    <p:cond delay="0"/>
                                  </p:stCondLst>
                                  <p:childTnLst>
                                    <p:set>
                                      <p:cBhvr>
                                        <p:cTn dur="1" fill="hold" id="6">
                                          <p:stCondLst>
                                            <p:cond delay="0"/>
                                          </p:stCondLst>
                                        </p:cTn>
                                        <p:tgtEl>
                                          <p:spTgt spid="2051"/>
                                        </p:tgtEl>
                                        <p:attrNameLst>
                                          <p:attrName>style.visibility</p:attrName>
                                        </p:attrNameLst>
                                      </p:cBhvr>
                                      <p:to>
                                        <p:strVal val="visible"/>
                                      </p:to>
                                    </p:set>
                                    <p:anim calcmode="lin" valueType="num">
                                      <p:cBhvr>
                                        <p:cTn dur="500" fill="hold" id="7"/>
                                        <p:tgtEl>
                                          <p:spTgt spid="2051"/>
                                        </p:tgtEl>
                                        <p:attrNameLst>
                                          <p:attrName>ppt_w</p:attrName>
                                        </p:attrNameLst>
                                      </p:cBhvr>
                                      <p:tavLst>
                                        <p:tav tm="0">
                                          <p:val>
                                            <p:fltVal val="0"/>
                                          </p:val>
                                        </p:tav>
                                        <p:tav tm="100000">
                                          <p:val>
                                            <p:strVal val="#ppt_w"/>
                                          </p:val>
                                        </p:tav>
                                      </p:tavLst>
                                    </p:anim>
                                    <p:anim calcmode="lin" valueType="num">
                                      <p:cBhvr>
                                        <p:cTn dur="500" fill="hold" id="8"/>
                                        <p:tgtEl>
                                          <p:spTgt spid="2051"/>
                                        </p:tgtEl>
                                        <p:attrNameLst>
                                          <p:attrName>ppt_h</p:attrName>
                                        </p:attrNameLst>
                                      </p:cBhvr>
                                      <p:tavLst>
                                        <p:tav tm="0">
                                          <p:val>
                                            <p:fltVal val="0"/>
                                          </p:val>
                                        </p:tav>
                                        <p:tav tm="100000">
                                          <p:val>
                                            <p:strVal val="#ppt_h"/>
                                          </p:val>
                                        </p:tav>
                                      </p:tavLst>
                                    </p:anim>
                                    <p:animEffect filter="fade" transition="in">
                                      <p:cBhvr>
                                        <p:cTn dur="500" id="9"/>
                                        <p:tgtEl>
                                          <p:spTgt spid="2051"/>
                                        </p:tgtEl>
                                      </p:cBhvr>
                                    </p:animEffect>
                                  </p:childTnLst>
                                </p:cTn>
                              </p:par>
                            </p:childTnLst>
                          </p:cTn>
                        </p:par>
                      </p:childTnLst>
                    </p:cTn>
                  </p:par>
                  <p:par>
                    <p:cTn fill="hold" id="10">
                      <p:stCondLst>
                        <p:cond delay="indefinite"/>
                      </p:stCondLst>
                      <p:childTnLst>
                        <p:par>
                          <p:cTn fill="hold" id="11">
                            <p:stCondLst>
                              <p:cond delay="0"/>
                            </p:stCondLst>
                            <p:childTnLst>
                              <p:par>
                                <p:cTn fill="hold" id="12" nodeType="clickEffect" presetClass="entr" presetID="53" presetSubtype="0">
                                  <p:stCondLst>
                                    <p:cond delay="0"/>
                                  </p:stCondLst>
                                  <p:childTnLst>
                                    <p:set>
                                      <p:cBhvr>
                                        <p:cTn dur="1" fill="hold" id="13">
                                          <p:stCondLst>
                                            <p:cond delay="0"/>
                                          </p:stCondLst>
                                        </p:cTn>
                                        <p:tgtEl>
                                          <p:spTgt spid="2053"/>
                                        </p:tgtEl>
                                        <p:attrNameLst>
                                          <p:attrName>style.visibility</p:attrName>
                                        </p:attrNameLst>
                                      </p:cBhvr>
                                      <p:to>
                                        <p:strVal val="visible"/>
                                      </p:to>
                                    </p:set>
                                    <p:anim calcmode="lin" valueType="num">
                                      <p:cBhvr>
                                        <p:cTn dur="500" fill="hold" id="14"/>
                                        <p:tgtEl>
                                          <p:spTgt spid="2053"/>
                                        </p:tgtEl>
                                        <p:attrNameLst>
                                          <p:attrName>ppt_w</p:attrName>
                                        </p:attrNameLst>
                                      </p:cBhvr>
                                      <p:tavLst>
                                        <p:tav tm="0">
                                          <p:val>
                                            <p:fltVal val="0"/>
                                          </p:val>
                                        </p:tav>
                                        <p:tav tm="100000">
                                          <p:val>
                                            <p:strVal val="#ppt_w"/>
                                          </p:val>
                                        </p:tav>
                                      </p:tavLst>
                                    </p:anim>
                                    <p:anim calcmode="lin" valueType="num">
                                      <p:cBhvr>
                                        <p:cTn dur="500" fill="hold" id="15"/>
                                        <p:tgtEl>
                                          <p:spTgt spid="2053"/>
                                        </p:tgtEl>
                                        <p:attrNameLst>
                                          <p:attrName>ppt_h</p:attrName>
                                        </p:attrNameLst>
                                      </p:cBhvr>
                                      <p:tavLst>
                                        <p:tav tm="0">
                                          <p:val>
                                            <p:fltVal val="0"/>
                                          </p:val>
                                        </p:tav>
                                        <p:tav tm="100000">
                                          <p:val>
                                            <p:strVal val="#ppt_h"/>
                                          </p:val>
                                        </p:tav>
                                      </p:tavLst>
                                    </p:anim>
                                    <p:animEffect filter="fade" transition="in">
                                      <p:cBhvr>
                                        <p:cTn dur="500" id="16"/>
                                        <p:tgtEl>
                                          <p:spTgt spid="2053"/>
                                        </p:tgtEl>
                                      </p:cBhvr>
                                    </p:animEffect>
                                  </p:childTnLst>
                                </p:cTn>
                              </p:par>
                            </p:childTnLst>
                          </p:cTn>
                        </p:par>
                      </p:childTnLst>
                    </p:cTn>
                  </p:par>
                  <p:par>
                    <p:cTn fill="hold" id="17">
                      <p:stCondLst>
                        <p:cond delay="indefinite"/>
                      </p:stCondLst>
                      <p:childTnLst>
                        <p:par>
                          <p:cTn fill="hold" id="18">
                            <p:stCondLst>
                              <p:cond delay="0"/>
                            </p:stCondLst>
                            <p:childTnLst>
                              <p:par>
                                <p:cTn fill="hold" id="19" nodeType="clickEffect" presetClass="entr" presetID="53" presetSubtype="0">
                                  <p:stCondLst>
                                    <p:cond delay="0"/>
                                  </p:stCondLst>
                                  <p:childTnLst>
                                    <p:set>
                                      <p:cBhvr>
                                        <p:cTn dur="1" fill="hold" id="20">
                                          <p:stCondLst>
                                            <p:cond delay="0"/>
                                          </p:stCondLst>
                                        </p:cTn>
                                        <p:tgtEl>
                                          <p:spTgt spid="2052"/>
                                        </p:tgtEl>
                                        <p:attrNameLst>
                                          <p:attrName>style.visibility</p:attrName>
                                        </p:attrNameLst>
                                      </p:cBhvr>
                                      <p:to>
                                        <p:strVal val="visible"/>
                                      </p:to>
                                    </p:set>
                                    <p:anim calcmode="lin" valueType="num">
                                      <p:cBhvr>
                                        <p:cTn dur="500" fill="hold" id="21"/>
                                        <p:tgtEl>
                                          <p:spTgt spid="2052"/>
                                        </p:tgtEl>
                                        <p:attrNameLst>
                                          <p:attrName>ppt_w</p:attrName>
                                        </p:attrNameLst>
                                      </p:cBhvr>
                                      <p:tavLst>
                                        <p:tav tm="0">
                                          <p:val>
                                            <p:fltVal val="0"/>
                                          </p:val>
                                        </p:tav>
                                        <p:tav tm="100000">
                                          <p:val>
                                            <p:strVal val="#ppt_w"/>
                                          </p:val>
                                        </p:tav>
                                      </p:tavLst>
                                    </p:anim>
                                    <p:anim calcmode="lin" valueType="num">
                                      <p:cBhvr>
                                        <p:cTn dur="500" fill="hold" id="22"/>
                                        <p:tgtEl>
                                          <p:spTgt spid="2052"/>
                                        </p:tgtEl>
                                        <p:attrNameLst>
                                          <p:attrName>ppt_h</p:attrName>
                                        </p:attrNameLst>
                                      </p:cBhvr>
                                      <p:tavLst>
                                        <p:tav tm="0">
                                          <p:val>
                                            <p:fltVal val="0"/>
                                          </p:val>
                                        </p:tav>
                                        <p:tav tm="100000">
                                          <p:val>
                                            <p:strVal val="#ppt_h"/>
                                          </p:val>
                                        </p:tav>
                                      </p:tavLst>
                                    </p:anim>
                                    <p:animEffect filter="fade" transition="in">
                                      <p:cBhvr>
                                        <p:cTn dur="500" id="23"/>
                                        <p:tgtEl>
                                          <p:spTgt spid="2052"/>
                                        </p:tgtEl>
                                      </p:cBhvr>
                                    </p:animEffect>
                                  </p:childTnLst>
                                </p:cTn>
                              </p:par>
                            </p:childTnLst>
                          </p:cTn>
                        </p:par>
                      </p:childTnLst>
                    </p:cTn>
                  </p:par>
                </p:childTnLst>
              </p:cTn>
              <p:prevCondLst>
                <p:cond delay="0" evt="onPrev">
                  <p:tgtEl>
                    <p:sldTgt/>
                  </p:tgtEl>
                </p:cond>
              </p:prevCondLst>
              <p:nextCondLst>
                <p:cond delay="0" evt="onNext">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pPr algn="ctr"/>
            <a:r>
              <a:rPr lang="de-DE" sz="6000" dirty="0" smtClean="0">
                <a:effectLst>
                  <a:outerShdw blurRad="38100" dist="38100" dir="2700000" algn="tl">
                    <a:srgbClr val="000000">
                      <a:alpha val="43137"/>
                    </a:srgbClr>
                  </a:outerShdw>
                </a:effectLst>
              </a:rPr>
              <a:t>19</a:t>
            </a:r>
            <a:r>
              <a:rPr lang="ru-RU" sz="6000" dirty="0" smtClean="0">
                <a:effectLst>
                  <a:outerShdw blurRad="38100" dist="38100" dir="2700000" algn="tl">
                    <a:srgbClr val="000000">
                      <a:alpha val="43137"/>
                    </a:srgbClr>
                  </a:outerShdw>
                </a:effectLst>
              </a:rPr>
              <a:t>80</a:t>
            </a:r>
            <a:r>
              <a:rPr lang="en-US" sz="6000" dirty="0" smtClean="0">
                <a:effectLst>
                  <a:outerShdw blurRad="38100" dist="38100" dir="2700000" algn="tl">
                    <a:srgbClr val="000000">
                      <a:alpha val="43137"/>
                    </a:srgbClr>
                  </a:outerShdw>
                </a:effectLst>
              </a:rPr>
              <a:t> </a:t>
            </a:r>
            <a:r>
              <a:rPr lang="de-DE" sz="6000" dirty="0" smtClean="0">
                <a:effectLst>
                  <a:outerShdw blurRad="38100" dist="38100" dir="2700000" algn="tl">
                    <a:srgbClr val="000000">
                      <a:alpha val="43137"/>
                    </a:srgbClr>
                  </a:outerShdw>
                </a:effectLst>
              </a:rPr>
              <a:t>Jahre</a:t>
            </a:r>
            <a:r>
              <a:rPr lang="ru-RU" sz="6000" dirty="0" smtClean="0">
                <a:effectLst>
                  <a:outerShdw blurRad="38100" dist="38100" dir="2700000" algn="tl">
                    <a:srgbClr val="000000">
                      <a:alpha val="43137"/>
                    </a:srgbClr>
                  </a:outerShdw>
                </a:effectLst>
              </a:rPr>
              <a:t> - </a:t>
            </a:r>
            <a:r>
              <a:rPr lang="de-DE" sz="6000" dirty="0" smtClean="0">
                <a:effectLst>
                  <a:outerShdw blurRad="38100" dist="38100" dir="2700000" algn="tl">
                    <a:srgbClr val="000000">
                      <a:alpha val="43137"/>
                    </a:srgbClr>
                  </a:outerShdw>
                </a:effectLst>
              </a:rPr>
              <a:t>Heutzutage</a:t>
            </a:r>
            <a:endParaRPr lang="ru-RU" sz="6000" dirty="0"/>
          </a:p>
        </p:txBody>
      </p:sp>
      <p:sp>
        <p:nvSpPr>
          <p:cNvPr id="3" name="Содержимое 2"/>
          <p:cNvSpPr>
            <a:spLocks noGrp="1"/>
          </p:cNvSpPr>
          <p:nvPr>
            <p:ph idx="1"/>
          </p:nvPr>
        </p:nvSpPr>
        <p:spPr>
          <a:xfrm>
            <a:off x="152400" y="1905000"/>
            <a:ext cx="8610600" cy="4625609"/>
          </a:xfrm>
        </p:spPr>
        <p:txBody>
          <a:bodyPr>
            <a:normAutofit/>
          </a:bodyPr>
          <a:lstStyle/>
          <a:p>
            <a:pPr>
              <a:buNone/>
            </a:pPr>
            <a:r>
              <a:rPr lang="de-DE" sz="2800" dirty="0" smtClean="0"/>
              <a:t>    </a:t>
            </a:r>
            <a:r>
              <a:rPr lang="de-DE" sz="2800" dirty="0" smtClean="0"/>
              <a:t>        Da </a:t>
            </a:r>
            <a:r>
              <a:rPr lang="de-DE" sz="2800" dirty="0" smtClean="0"/>
              <a:t>ja die 80 – 90 -er die Glanzzeit des </a:t>
            </a:r>
            <a:r>
              <a:rPr lang="de-DE" sz="2800" dirty="0" err="1" smtClean="0"/>
              <a:t>Hard</a:t>
            </a:r>
            <a:r>
              <a:rPr lang="de-DE" sz="2800" dirty="0" smtClean="0"/>
              <a:t> Rock/Heavy </a:t>
            </a:r>
            <a:r>
              <a:rPr lang="de-DE" sz="2800" dirty="0" err="1" smtClean="0"/>
              <a:t>Metal</a:t>
            </a:r>
            <a:r>
              <a:rPr lang="de-DE" sz="2800" dirty="0" smtClean="0"/>
              <a:t> waren. Die besten Vertreter dieser Epoche sind das Gestein: </a:t>
            </a:r>
            <a:r>
              <a:rPr lang="de-DE" sz="2800" b="1" dirty="0" smtClean="0"/>
              <a:t>Black </a:t>
            </a:r>
            <a:r>
              <a:rPr lang="de-DE" sz="2800" b="1" dirty="0" err="1" smtClean="0"/>
              <a:t>Sabbath</a:t>
            </a:r>
            <a:r>
              <a:rPr lang="de-DE" sz="2800" dirty="0" smtClean="0"/>
              <a:t>, </a:t>
            </a:r>
            <a:r>
              <a:rPr lang="de-DE" sz="2800" b="1" dirty="0" smtClean="0"/>
              <a:t>Alice Cooper</a:t>
            </a:r>
            <a:r>
              <a:rPr lang="de-DE" sz="2800" dirty="0" smtClean="0"/>
              <a:t>, </a:t>
            </a:r>
            <a:r>
              <a:rPr lang="de-DE" sz="2800" b="1" dirty="0" err="1" smtClean="0"/>
              <a:t>Megadeth</a:t>
            </a:r>
            <a:r>
              <a:rPr lang="de-DE" sz="2800" dirty="0" smtClean="0"/>
              <a:t>, </a:t>
            </a:r>
            <a:r>
              <a:rPr lang="de-DE" sz="2800" b="1" dirty="0" smtClean="0"/>
              <a:t>Motorhead</a:t>
            </a:r>
            <a:r>
              <a:rPr lang="de-DE" sz="2800" dirty="0" smtClean="0"/>
              <a:t> und </a:t>
            </a:r>
            <a:r>
              <a:rPr lang="de-DE" sz="2800" b="1" dirty="0" err="1" smtClean="0"/>
              <a:t>Slayer</a:t>
            </a:r>
            <a:r>
              <a:rPr lang="de-DE" sz="2800" dirty="0" smtClean="0"/>
              <a:t>.</a:t>
            </a:r>
            <a:endParaRPr lang="ru-RU" sz="2800" dirty="0" smtClean="0"/>
          </a:p>
          <a:p>
            <a:pPr>
              <a:buNone/>
            </a:pPr>
            <a:r>
              <a:rPr lang="de-DE" sz="2800" dirty="0" smtClean="0"/>
              <a:t>     </a:t>
            </a:r>
            <a:r>
              <a:rPr lang="de-DE" sz="2800" dirty="0" smtClean="0"/>
              <a:t>       Das </a:t>
            </a:r>
            <a:r>
              <a:rPr lang="de-DE" sz="2800" dirty="0" smtClean="0"/>
              <a:t>neue Jahrtausend wurde dann durch eine um sich greifende Retrowelle geprägt.</a:t>
            </a:r>
            <a:r>
              <a:rPr lang="ru-RU" sz="2800" dirty="0" smtClean="0"/>
              <a:t> </a:t>
            </a:r>
            <a:r>
              <a:rPr lang="de-DE" sz="2800" dirty="0" smtClean="0"/>
              <a:t>Bands wie </a:t>
            </a:r>
            <a:r>
              <a:rPr lang="de-DE" sz="2800" b="1" dirty="0" smtClean="0"/>
              <a:t>The </a:t>
            </a:r>
            <a:r>
              <a:rPr lang="de-DE" sz="2800" b="1" dirty="0" err="1" smtClean="0"/>
              <a:t>Strokes</a:t>
            </a:r>
            <a:r>
              <a:rPr lang="de-DE" sz="2800" dirty="0" smtClean="0"/>
              <a:t>, </a:t>
            </a:r>
            <a:r>
              <a:rPr lang="de-DE" sz="2800" b="1" dirty="0" smtClean="0"/>
              <a:t>The White </a:t>
            </a:r>
            <a:r>
              <a:rPr lang="de-DE" sz="2800" b="1" dirty="0" err="1" smtClean="0"/>
              <a:t>Stripes</a:t>
            </a:r>
            <a:r>
              <a:rPr lang="de-DE" sz="2800" b="1" dirty="0" smtClean="0"/>
              <a:t> </a:t>
            </a:r>
            <a:r>
              <a:rPr lang="de-DE" sz="2800" dirty="0" smtClean="0"/>
              <a:t>oder </a:t>
            </a:r>
            <a:r>
              <a:rPr lang="de-DE" sz="2800" b="1" dirty="0" smtClean="0"/>
              <a:t>Franz Ferdinand</a:t>
            </a:r>
            <a:r>
              <a:rPr lang="de-DE" sz="2800" dirty="0" smtClean="0"/>
              <a:t> griffen auf für die 1960er Jahre typischen Elemente zurück und brachten sie zurück in die </a:t>
            </a:r>
            <a:r>
              <a:rPr lang="de-DE" sz="2800" dirty="0" smtClean="0"/>
              <a:t>Charts</a:t>
            </a:r>
            <a:endParaRPr lang="ru-RU" sz="4000" dirty="0"/>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3.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pic>
        <p:nvPicPr>
          <p:cNvPr descr="C:\Users\Leksdr\Desktop\рок\fon_animirivanniy29.gif" id="3074" name="Picture 2"/>
          <p:cNvPicPr>
            <a:picLocks noChangeArrowheads="1" noChangeAspect="1" noCrop="1"/>
          </p:cNvPicPr>
          <p:nvPr/>
        </p:nvPicPr>
        <p:blipFill>
          <a:blip cstate="print" r:embed="rId2"/>
          <a:srcRect/>
          <a:stretch>
            <a:fillRect/>
          </a:stretch>
        </p:blipFill>
        <p:spPr bwMode="auto">
          <a:xfrm>
            <a:off x="0" y="0"/>
            <a:ext cx="9144000" cy="6858000"/>
          </a:xfrm>
          <a:prstGeom prst="rect">
            <a:avLst/>
          </a:prstGeom>
          <a:noFill/>
        </p:spPr>
      </p:pic>
      <p:pic>
        <p:nvPicPr>
          <p:cNvPr descr="C:\Users\Leksdr\Desktop\рок\GRvYp9b_iH8.jpg" id="3075" name="Picture 3"/>
          <p:cNvPicPr>
            <a:picLocks noChangeArrowheads="1" noChangeAspect="1"/>
          </p:cNvPicPr>
          <p:nvPr/>
        </p:nvPicPr>
        <p:blipFill>
          <a:blip cstate="print" r:embed="rId3"/>
          <a:srcRect/>
          <a:stretch>
            <a:fillRect/>
          </a:stretch>
        </p:blipFill>
        <p:spPr bwMode="auto">
          <a:xfrm>
            <a:off x="152400" y="3371460"/>
            <a:ext cx="4419600" cy="3334140"/>
          </a:xfrm>
          <a:prstGeom prst="rect">
            <a:avLst/>
          </a:prstGeom>
          <a:noFill/>
        </p:spPr>
      </p:pic>
      <p:pic>
        <p:nvPicPr>
          <p:cNvPr descr="C:\Users\Leksdr\Desktop\рок\A5Fj0HXn7GY.jpg" id="3076" name="Picture 4"/>
          <p:cNvPicPr>
            <a:picLocks noChangeArrowheads="1" noChangeAspect="1"/>
          </p:cNvPicPr>
          <p:nvPr/>
        </p:nvPicPr>
        <p:blipFill>
          <a:blip cstate="print" r:embed="rId4"/>
          <a:srcRect b="37" r="22"/>
          <a:stretch>
            <a:fillRect/>
          </a:stretch>
        </p:blipFill>
        <p:spPr bwMode="auto">
          <a:xfrm>
            <a:off x="4648200" y="152401"/>
            <a:ext cx="4343400" cy="3070334"/>
          </a:xfrm>
          <a:prstGeom prst="rect">
            <a:avLst/>
          </a:prstGeom>
          <a:noFill/>
        </p:spPr>
      </p:pic>
      <p:pic>
        <p:nvPicPr>
          <p:cNvPr descr="C:\Users\Leksdr\Desktop\рок\phR4Qk8Q_WU.jpg" id="3077" name="Picture 5"/>
          <p:cNvPicPr>
            <a:picLocks noChangeArrowheads="1" noChangeAspect="1"/>
          </p:cNvPicPr>
          <p:nvPr/>
        </p:nvPicPr>
        <p:blipFill>
          <a:blip cstate="print" r:embed="rId5"/>
          <a:srcRect/>
          <a:stretch>
            <a:fillRect/>
          </a:stretch>
        </p:blipFill>
        <p:spPr bwMode="auto">
          <a:xfrm>
            <a:off x="152400" y="152400"/>
            <a:ext cx="4419600" cy="3167380"/>
          </a:xfrm>
          <a:prstGeom prst="rect">
            <a:avLst/>
          </a:prstGeom>
          <a:noFill/>
        </p:spPr>
      </p:pic>
      <p:pic>
        <p:nvPicPr>
          <p:cNvPr descr="C:\Users\Leksdr\Desktop\рок\ZAzbbb7BY_8.jpg" id="3078" name="Picture 6"/>
          <p:cNvPicPr>
            <a:picLocks noChangeArrowheads="1" noChangeAspect="1"/>
          </p:cNvPicPr>
          <p:nvPr/>
        </p:nvPicPr>
        <p:blipFill>
          <a:blip cstate="print" r:embed="rId6"/>
          <a:stretch>
            <a:fillRect/>
          </a:stretch>
        </p:blipFill>
        <p:spPr bwMode="auto">
          <a:xfrm>
            <a:off x="4648200" y="3352800"/>
            <a:ext cx="4343400" cy="3352800"/>
          </a:xfrm>
          <a:prstGeom prst="rect">
            <a:avLst/>
          </a:prstGeom>
          <a:noFill/>
        </p:spPr>
      </p:pic>
    </p:spTree>
  </p:cSld>
  <p:clrMapOvr>
    <a:masterClrMapping/>
  </p:clrMapOvr>
  <p:transition>
    <p:wipe dir="d"/>
  </p:transition>
  <p:timing>
    <p:tnLst>
      <p:par>
        <p:cTn dur="indefinite" id="1" nodeType="tmRoot" restart="never">
          <p:childTnLst>
            <p:seq concurrent="1" nextAc="seek">
              <p:cTn dur="indefinite" id="2" nodeType="mainSeq">
                <p:childTnLst>
                  <p:par>
                    <p:cTn fill="hold" id="3">
                      <p:stCondLst>
                        <p:cond delay="indefinite"/>
                      </p:stCondLst>
                      <p:childTnLst>
                        <p:par>
                          <p:cTn fill="hold" id="4">
                            <p:stCondLst>
                              <p:cond delay="0"/>
                            </p:stCondLst>
                            <p:childTnLst>
                              <p:par>
                                <p:cTn fill="hold" id="5" nodeType="clickEffect" presetClass="entr" presetID="25" presetSubtype="0">
                                  <p:stCondLst>
                                    <p:cond delay="0"/>
                                  </p:stCondLst>
                                  <p:childTnLst>
                                    <p:set>
                                      <p:cBhvr>
                                        <p:cTn dur="1" fill="hold" id="6">
                                          <p:stCondLst>
                                            <p:cond delay="0"/>
                                          </p:stCondLst>
                                        </p:cTn>
                                        <p:tgtEl>
                                          <p:spTgt spid="3077"/>
                                        </p:tgtEl>
                                        <p:attrNameLst>
                                          <p:attrName>style.visibility</p:attrName>
                                        </p:attrNameLst>
                                      </p:cBhvr>
                                      <p:to>
                                        <p:strVal val="visible"/>
                                      </p:to>
                                    </p:set>
                                    <p:anim calcmode="lin" valueType="num">
                                      <p:cBhvr>
                                        <p:cTn decel="50000" dur="500" fill="hold" id="7">
                                          <p:stCondLst>
                                            <p:cond delay="0"/>
                                          </p:stCondLst>
                                        </p:cTn>
                                        <p:tgtEl>
                                          <p:spTgt spid="3077"/>
                                        </p:tgtEl>
                                        <p:attrNameLst>
                                          <p:attrName>style.rotation</p:attrName>
                                        </p:attrNameLst>
                                      </p:cBhvr>
                                      <p:tavLst>
                                        <p:tav tm="0">
                                          <p:val>
                                            <p:fltVal val="-90"/>
                                          </p:val>
                                        </p:tav>
                                        <p:tav tm="100000">
                                          <p:val>
                                            <p:fltVal val="0"/>
                                          </p:val>
                                        </p:tav>
                                      </p:tavLst>
                                    </p:anim>
                                    <p:anim calcmode="lin" valueType="num">
                                      <p:cBhvr>
                                        <p:cTn decel="50000" dur="500" fill="hold" id="8">
                                          <p:stCondLst>
                                            <p:cond delay="0"/>
                                          </p:stCondLst>
                                        </p:cTn>
                                        <p:tgtEl>
                                          <p:spTgt spid="3077"/>
                                        </p:tgtEl>
                                        <p:attrNameLst>
                                          <p:attrName>ppt_w</p:attrName>
                                        </p:attrNameLst>
                                      </p:cBhvr>
                                      <p:tavLst>
                                        <p:tav tm="0">
                                          <p:val>
                                            <p:strVal val="#ppt_w"/>
                                          </p:val>
                                        </p:tav>
                                        <p:tav tm="100000">
                                          <p:val>
                                            <p:strVal val="#ppt_w*.05"/>
                                          </p:val>
                                        </p:tav>
                                      </p:tavLst>
                                    </p:anim>
                                    <p:anim calcmode="lin" valueType="num">
                                      <p:cBhvr>
                                        <p:cTn accel="50000" dur="500" fill="hold" id="9">
                                          <p:stCondLst>
                                            <p:cond delay="500"/>
                                          </p:stCondLst>
                                        </p:cTn>
                                        <p:tgtEl>
                                          <p:spTgt spid="3077"/>
                                        </p:tgtEl>
                                        <p:attrNameLst>
                                          <p:attrName>ppt_w</p:attrName>
                                        </p:attrNameLst>
                                      </p:cBhvr>
                                      <p:tavLst>
                                        <p:tav tm="0">
                                          <p:val>
                                            <p:strVal val="#ppt_w*.05"/>
                                          </p:val>
                                        </p:tav>
                                        <p:tav tm="100000">
                                          <p:val>
                                            <p:strVal val="#ppt_w"/>
                                          </p:val>
                                        </p:tav>
                                      </p:tavLst>
                                    </p:anim>
                                    <p:anim calcmode="lin" valueType="num">
                                      <p:cBhvr>
                                        <p:cTn dur="1000" fill="hold" id="10"/>
                                        <p:tgtEl>
                                          <p:spTgt spid="3077"/>
                                        </p:tgtEl>
                                        <p:attrNameLst>
                                          <p:attrName>ppt_h</p:attrName>
                                        </p:attrNameLst>
                                      </p:cBhvr>
                                      <p:tavLst>
                                        <p:tav tm="0">
                                          <p:val>
                                            <p:strVal val="#ppt_h"/>
                                          </p:val>
                                        </p:tav>
                                        <p:tav tm="100000">
                                          <p:val>
                                            <p:strVal val="#ppt_h"/>
                                          </p:val>
                                        </p:tav>
                                      </p:tavLst>
                                    </p:anim>
                                    <p:anim calcmode="lin" valueType="num">
                                      <p:cBhvr>
                                        <p:cTn decel="50000" dur="500" fill="hold" id="11">
                                          <p:stCondLst>
                                            <p:cond delay="0"/>
                                          </p:stCondLst>
                                        </p:cTn>
                                        <p:tgtEl>
                                          <p:spTgt spid="3077"/>
                                        </p:tgtEl>
                                        <p:attrNameLst>
                                          <p:attrName>ppt_x</p:attrName>
                                        </p:attrNameLst>
                                      </p:cBhvr>
                                      <p:tavLst>
                                        <p:tav tm="0">
                                          <p:val>
                                            <p:strVal val="#ppt_x+.4"/>
                                          </p:val>
                                        </p:tav>
                                        <p:tav tm="100000">
                                          <p:val>
                                            <p:strVal val="#ppt_x"/>
                                          </p:val>
                                        </p:tav>
                                      </p:tavLst>
                                    </p:anim>
                                    <p:anim calcmode="lin" valueType="num">
                                      <p:cBhvr>
                                        <p:cTn decel="50000" dur="500" fill="hold" id="12">
                                          <p:stCondLst>
                                            <p:cond delay="0"/>
                                          </p:stCondLst>
                                        </p:cTn>
                                        <p:tgtEl>
                                          <p:spTgt spid="3077"/>
                                        </p:tgtEl>
                                        <p:attrNameLst>
                                          <p:attrName>ppt_y</p:attrName>
                                        </p:attrNameLst>
                                      </p:cBhvr>
                                      <p:tavLst>
                                        <p:tav tm="0">
                                          <p:val>
                                            <p:strVal val="#ppt_y-.2"/>
                                          </p:val>
                                        </p:tav>
                                        <p:tav tm="100000">
                                          <p:val>
                                            <p:strVal val="#ppt_y+.1"/>
                                          </p:val>
                                        </p:tav>
                                      </p:tavLst>
                                    </p:anim>
                                    <p:anim calcmode="lin" valueType="num">
                                      <p:cBhvr>
                                        <p:cTn accel="50000" dur="500" fill="hold" id="13">
                                          <p:stCondLst>
                                            <p:cond delay="500"/>
                                          </p:stCondLst>
                                        </p:cTn>
                                        <p:tgtEl>
                                          <p:spTgt spid="3077"/>
                                        </p:tgtEl>
                                        <p:attrNameLst>
                                          <p:attrName>ppt_y</p:attrName>
                                        </p:attrNameLst>
                                      </p:cBhvr>
                                      <p:tavLst>
                                        <p:tav tm="0">
                                          <p:val>
                                            <p:strVal val="#ppt_y+.1"/>
                                          </p:val>
                                        </p:tav>
                                        <p:tav tm="100000">
                                          <p:val>
                                            <p:strVal val="#ppt_y"/>
                                          </p:val>
                                        </p:tav>
                                      </p:tavLst>
                                    </p:anim>
                                    <p:animEffect filter="fade" transition="in">
                                      <p:cBhvr>
                                        <p:cTn decel="50000" dur="1000" id="14">
                                          <p:stCondLst>
                                            <p:cond delay="0"/>
                                          </p:stCondLst>
                                        </p:cTn>
                                        <p:tgtEl>
                                          <p:spTgt spid="3077"/>
                                        </p:tgtEl>
                                      </p:cBhvr>
                                    </p:animEffect>
                                  </p:childTnLst>
                                </p:cTn>
                              </p:par>
                            </p:childTnLst>
                          </p:cTn>
                        </p:par>
                      </p:childTnLst>
                    </p:cTn>
                  </p:par>
                  <p:par>
                    <p:cTn fill="hold" id="15">
                      <p:stCondLst>
                        <p:cond delay="indefinite"/>
                      </p:stCondLst>
                      <p:childTnLst>
                        <p:par>
                          <p:cTn fill="hold" id="16">
                            <p:stCondLst>
                              <p:cond delay="0"/>
                            </p:stCondLst>
                            <p:childTnLst>
                              <p:par>
                                <p:cTn fill="hold" id="17" nodeType="clickEffect" presetClass="entr" presetID="25" presetSubtype="0">
                                  <p:stCondLst>
                                    <p:cond delay="0"/>
                                  </p:stCondLst>
                                  <p:childTnLst>
                                    <p:set>
                                      <p:cBhvr>
                                        <p:cTn dur="1" fill="hold" id="18">
                                          <p:stCondLst>
                                            <p:cond delay="0"/>
                                          </p:stCondLst>
                                        </p:cTn>
                                        <p:tgtEl>
                                          <p:spTgt spid="3075"/>
                                        </p:tgtEl>
                                        <p:attrNameLst>
                                          <p:attrName>style.visibility</p:attrName>
                                        </p:attrNameLst>
                                      </p:cBhvr>
                                      <p:to>
                                        <p:strVal val="visible"/>
                                      </p:to>
                                    </p:set>
                                    <p:anim calcmode="lin" valueType="num">
                                      <p:cBhvr>
                                        <p:cTn decel="50000" dur="500" fill="hold" id="19">
                                          <p:stCondLst>
                                            <p:cond delay="0"/>
                                          </p:stCondLst>
                                        </p:cTn>
                                        <p:tgtEl>
                                          <p:spTgt spid="3075"/>
                                        </p:tgtEl>
                                        <p:attrNameLst>
                                          <p:attrName>style.rotation</p:attrName>
                                        </p:attrNameLst>
                                      </p:cBhvr>
                                      <p:tavLst>
                                        <p:tav tm="0">
                                          <p:val>
                                            <p:fltVal val="-90"/>
                                          </p:val>
                                        </p:tav>
                                        <p:tav tm="100000">
                                          <p:val>
                                            <p:fltVal val="0"/>
                                          </p:val>
                                        </p:tav>
                                      </p:tavLst>
                                    </p:anim>
                                    <p:anim calcmode="lin" valueType="num">
                                      <p:cBhvr>
                                        <p:cTn decel="50000" dur="500" fill="hold" id="20">
                                          <p:stCondLst>
                                            <p:cond delay="0"/>
                                          </p:stCondLst>
                                        </p:cTn>
                                        <p:tgtEl>
                                          <p:spTgt spid="3075"/>
                                        </p:tgtEl>
                                        <p:attrNameLst>
                                          <p:attrName>ppt_w</p:attrName>
                                        </p:attrNameLst>
                                      </p:cBhvr>
                                      <p:tavLst>
                                        <p:tav tm="0">
                                          <p:val>
                                            <p:strVal val="#ppt_w"/>
                                          </p:val>
                                        </p:tav>
                                        <p:tav tm="100000">
                                          <p:val>
                                            <p:strVal val="#ppt_w*.05"/>
                                          </p:val>
                                        </p:tav>
                                      </p:tavLst>
                                    </p:anim>
                                    <p:anim calcmode="lin" valueType="num">
                                      <p:cBhvr>
                                        <p:cTn accel="50000" dur="500" fill="hold" id="21">
                                          <p:stCondLst>
                                            <p:cond delay="500"/>
                                          </p:stCondLst>
                                        </p:cTn>
                                        <p:tgtEl>
                                          <p:spTgt spid="3075"/>
                                        </p:tgtEl>
                                        <p:attrNameLst>
                                          <p:attrName>ppt_w</p:attrName>
                                        </p:attrNameLst>
                                      </p:cBhvr>
                                      <p:tavLst>
                                        <p:tav tm="0">
                                          <p:val>
                                            <p:strVal val="#ppt_w*.05"/>
                                          </p:val>
                                        </p:tav>
                                        <p:tav tm="100000">
                                          <p:val>
                                            <p:strVal val="#ppt_w"/>
                                          </p:val>
                                        </p:tav>
                                      </p:tavLst>
                                    </p:anim>
                                    <p:anim calcmode="lin" valueType="num">
                                      <p:cBhvr>
                                        <p:cTn dur="1000" fill="hold" id="22"/>
                                        <p:tgtEl>
                                          <p:spTgt spid="3075"/>
                                        </p:tgtEl>
                                        <p:attrNameLst>
                                          <p:attrName>ppt_h</p:attrName>
                                        </p:attrNameLst>
                                      </p:cBhvr>
                                      <p:tavLst>
                                        <p:tav tm="0">
                                          <p:val>
                                            <p:strVal val="#ppt_h"/>
                                          </p:val>
                                        </p:tav>
                                        <p:tav tm="100000">
                                          <p:val>
                                            <p:strVal val="#ppt_h"/>
                                          </p:val>
                                        </p:tav>
                                      </p:tavLst>
                                    </p:anim>
                                    <p:anim calcmode="lin" valueType="num">
                                      <p:cBhvr>
                                        <p:cTn decel="50000" dur="500" fill="hold" id="23">
                                          <p:stCondLst>
                                            <p:cond delay="0"/>
                                          </p:stCondLst>
                                        </p:cTn>
                                        <p:tgtEl>
                                          <p:spTgt spid="3075"/>
                                        </p:tgtEl>
                                        <p:attrNameLst>
                                          <p:attrName>ppt_x</p:attrName>
                                        </p:attrNameLst>
                                      </p:cBhvr>
                                      <p:tavLst>
                                        <p:tav tm="0">
                                          <p:val>
                                            <p:strVal val="#ppt_x+.4"/>
                                          </p:val>
                                        </p:tav>
                                        <p:tav tm="100000">
                                          <p:val>
                                            <p:strVal val="#ppt_x"/>
                                          </p:val>
                                        </p:tav>
                                      </p:tavLst>
                                    </p:anim>
                                    <p:anim calcmode="lin" valueType="num">
                                      <p:cBhvr>
                                        <p:cTn decel="50000" dur="500" fill="hold" id="24">
                                          <p:stCondLst>
                                            <p:cond delay="0"/>
                                          </p:stCondLst>
                                        </p:cTn>
                                        <p:tgtEl>
                                          <p:spTgt spid="3075"/>
                                        </p:tgtEl>
                                        <p:attrNameLst>
                                          <p:attrName>ppt_y</p:attrName>
                                        </p:attrNameLst>
                                      </p:cBhvr>
                                      <p:tavLst>
                                        <p:tav tm="0">
                                          <p:val>
                                            <p:strVal val="#ppt_y-.2"/>
                                          </p:val>
                                        </p:tav>
                                        <p:tav tm="100000">
                                          <p:val>
                                            <p:strVal val="#ppt_y+.1"/>
                                          </p:val>
                                        </p:tav>
                                      </p:tavLst>
                                    </p:anim>
                                    <p:anim calcmode="lin" valueType="num">
                                      <p:cBhvr>
                                        <p:cTn accel="50000" dur="500" fill="hold" id="25">
                                          <p:stCondLst>
                                            <p:cond delay="500"/>
                                          </p:stCondLst>
                                        </p:cTn>
                                        <p:tgtEl>
                                          <p:spTgt spid="3075"/>
                                        </p:tgtEl>
                                        <p:attrNameLst>
                                          <p:attrName>ppt_y</p:attrName>
                                        </p:attrNameLst>
                                      </p:cBhvr>
                                      <p:tavLst>
                                        <p:tav tm="0">
                                          <p:val>
                                            <p:strVal val="#ppt_y+.1"/>
                                          </p:val>
                                        </p:tav>
                                        <p:tav tm="100000">
                                          <p:val>
                                            <p:strVal val="#ppt_y"/>
                                          </p:val>
                                        </p:tav>
                                      </p:tavLst>
                                    </p:anim>
                                    <p:animEffect filter="fade" transition="in">
                                      <p:cBhvr>
                                        <p:cTn decel="50000" dur="1000" id="26">
                                          <p:stCondLst>
                                            <p:cond delay="0"/>
                                          </p:stCondLst>
                                        </p:cTn>
                                        <p:tgtEl>
                                          <p:spTgt spid="3075"/>
                                        </p:tgtEl>
                                      </p:cBhvr>
                                    </p:animEffect>
                                  </p:childTnLst>
                                </p:cTn>
                              </p:par>
                            </p:childTnLst>
                          </p:cTn>
                        </p:par>
                      </p:childTnLst>
                    </p:cTn>
                  </p:par>
                  <p:par>
                    <p:cTn fill="hold" id="27">
                      <p:stCondLst>
                        <p:cond delay="indefinite"/>
                      </p:stCondLst>
                      <p:childTnLst>
                        <p:par>
                          <p:cTn fill="hold" id="28">
                            <p:stCondLst>
                              <p:cond delay="0"/>
                            </p:stCondLst>
                            <p:childTnLst>
                              <p:par>
                                <p:cTn fill="hold" id="29" nodeType="clickEffect" presetClass="entr" presetID="25" presetSubtype="0">
                                  <p:stCondLst>
                                    <p:cond delay="0"/>
                                  </p:stCondLst>
                                  <p:childTnLst>
                                    <p:set>
                                      <p:cBhvr>
                                        <p:cTn dur="1" fill="hold" id="30">
                                          <p:stCondLst>
                                            <p:cond delay="0"/>
                                          </p:stCondLst>
                                        </p:cTn>
                                        <p:tgtEl>
                                          <p:spTgt spid="3076"/>
                                        </p:tgtEl>
                                        <p:attrNameLst>
                                          <p:attrName>style.visibility</p:attrName>
                                        </p:attrNameLst>
                                      </p:cBhvr>
                                      <p:to>
                                        <p:strVal val="visible"/>
                                      </p:to>
                                    </p:set>
                                    <p:anim calcmode="lin" valueType="num">
                                      <p:cBhvr>
                                        <p:cTn decel="50000" dur="500" fill="hold" id="31">
                                          <p:stCondLst>
                                            <p:cond delay="0"/>
                                          </p:stCondLst>
                                        </p:cTn>
                                        <p:tgtEl>
                                          <p:spTgt spid="3076"/>
                                        </p:tgtEl>
                                        <p:attrNameLst>
                                          <p:attrName>style.rotation</p:attrName>
                                        </p:attrNameLst>
                                      </p:cBhvr>
                                      <p:tavLst>
                                        <p:tav tm="0">
                                          <p:val>
                                            <p:fltVal val="-90"/>
                                          </p:val>
                                        </p:tav>
                                        <p:tav tm="100000">
                                          <p:val>
                                            <p:fltVal val="0"/>
                                          </p:val>
                                        </p:tav>
                                      </p:tavLst>
                                    </p:anim>
                                    <p:anim calcmode="lin" valueType="num">
                                      <p:cBhvr>
                                        <p:cTn decel="50000" dur="500" fill="hold" id="32">
                                          <p:stCondLst>
                                            <p:cond delay="0"/>
                                          </p:stCondLst>
                                        </p:cTn>
                                        <p:tgtEl>
                                          <p:spTgt spid="3076"/>
                                        </p:tgtEl>
                                        <p:attrNameLst>
                                          <p:attrName>ppt_w</p:attrName>
                                        </p:attrNameLst>
                                      </p:cBhvr>
                                      <p:tavLst>
                                        <p:tav tm="0">
                                          <p:val>
                                            <p:strVal val="#ppt_w"/>
                                          </p:val>
                                        </p:tav>
                                        <p:tav tm="100000">
                                          <p:val>
                                            <p:strVal val="#ppt_w*.05"/>
                                          </p:val>
                                        </p:tav>
                                      </p:tavLst>
                                    </p:anim>
                                    <p:anim calcmode="lin" valueType="num">
                                      <p:cBhvr>
                                        <p:cTn accel="50000" dur="500" fill="hold" id="33">
                                          <p:stCondLst>
                                            <p:cond delay="500"/>
                                          </p:stCondLst>
                                        </p:cTn>
                                        <p:tgtEl>
                                          <p:spTgt spid="3076"/>
                                        </p:tgtEl>
                                        <p:attrNameLst>
                                          <p:attrName>ppt_w</p:attrName>
                                        </p:attrNameLst>
                                      </p:cBhvr>
                                      <p:tavLst>
                                        <p:tav tm="0">
                                          <p:val>
                                            <p:strVal val="#ppt_w*.05"/>
                                          </p:val>
                                        </p:tav>
                                        <p:tav tm="100000">
                                          <p:val>
                                            <p:strVal val="#ppt_w"/>
                                          </p:val>
                                        </p:tav>
                                      </p:tavLst>
                                    </p:anim>
                                    <p:anim calcmode="lin" valueType="num">
                                      <p:cBhvr>
                                        <p:cTn dur="1000" fill="hold" id="34"/>
                                        <p:tgtEl>
                                          <p:spTgt spid="3076"/>
                                        </p:tgtEl>
                                        <p:attrNameLst>
                                          <p:attrName>ppt_h</p:attrName>
                                        </p:attrNameLst>
                                      </p:cBhvr>
                                      <p:tavLst>
                                        <p:tav tm="0">
                                          <p:val>
                                            <p:strVal val="#ppt_h"/>
                                          </p:val>
                                        </p:tav>
                                        <p:tav tm="100000">
                                          <p:val>
                                            <p:strVal val="#ppt_h"/>
                                          </p:val>
                                        </p:tav>
                                      </p:tavLst>
                                    </p:anim>
                                    <p:anim calcmode="lin" valueType="num">
                                      <p:cBhvr>
                                        <p:cTn decel="50000" dur="500" fill="hold" id="35">
                                          <p:stCondLst>
                                            <p:cond delay="0"/>
                                          </p:stCondLst>
                                        </p:cTn>
                                        <p:tgtEl>
                                          <p:spTgt spid="3076"/>
                                        </p:tgtEl>
                                        <p:attrNameLst>
                                          <p:attrName>ppt_x</p:attrName>
                                        </p:attrNameLst>
                                      </p:cBhvr>
                                      <p:tavLst>
                                        <p:tav tm="0">
                                          <p:val>
                                            <p:strVal val="#ppt_x+.4"/>
                                          </p:val>
                                        </p:tav>
                                        <p:tav tm="100000">
                                          <p:val>
                                            <p:strVal val="#ppt_x"/>
                                          </p:val>
                                        </p:tav>
                                      </p:tavLst>
                                    </p:anim>
                                    <p:anim calcmode="lin" valueType="num">
                                      <p:cBhvr>
                                        <p:cTn decel="50000" dur="500" fill="hold" id="36">
                                          <p:stCondLst>
                                            <p:cond delay="0"/>
                                          </p:stCondLst>
                                        </p:cTn>
                                        <p:tgtEl>
                                          <p:spTgt spid="3076"/>
                                        </p:tgtEl>
                                        <p:attrNameLst>
                                          <p:attrName>ppt_y</p:attrName>
                                        </p:attrNameLst>
                                      </p:cBhvr>
                                      <p:tavLst>
                                        <p:tav tm="0">
                                          <p:val>
                                            <p:strVal val="#ppt_y-.2"/>
                                          </p:val>
                                        </p:tav>
                                        <p:tav tm="100000">
                                          <p:val>
                                            <p:strVal val="#ppt_y+.1"/>
                                          </p:val>
                                        </p:tav>
                                      </p:tavLst>
                                    </p:anim>
                                    <p:anim calcmode="lin" valueType="num">
                                      <p:cBhvr>
                                        <p:cTn accel="50000" dur="500" fill="hold" id="37">
                                          <p:stCondLst>
                                            <p:cond delay="500"/>
                                          </p:stCondLst>
                                        </p:cTn>
                                        <p:tgtEl>
                                          <p:spTgt spid="3076"/>
                                        </p:tgtEl>
                                        <p:attrNameLst>
                                          <p:attrName>ppt_y</p:attrName>
                                        </p:attrNameLst>
                                      </p:cBhvr>
                                      <p:tavLst>
                                        <p:tav tm="0">
                                          <p:val>
                                            <p:strVal val="#ppt_y+.1"/>
                                          </p:val>
                                        </p:tav>
                                        <p:tav tm="100000">
                                          <p:val>
                                            <p:strVal val="#ppt_y"/>
                                          </p:val>
                                        </p:tav>
                                      </p:tavLst>
                                    </p:anim>
                                    <p:animEffect filter="fade" transition="in">
                                      <p:cBhvr>
                                        <p:cTn decel="50000" dur="1000" id="38">
                                          <p:stCondLst>
                                            <p:cond delay="0"/>
                                          </p:stCondLst>
                                        </p:cTn>
                                        <p:tgtEl>
                                          <p:spTgt spid="3076"/>
                                        </p:tgtEl>
                                      </p:cBhvr>
                                    </p:animEffect>
                                  </p:childTnLst>
                                </p:cTn>
                              </p:par>
                            </p:childTnLst>
                          </p:cTn>
                        </p:par>
                      </p:childTnLst>
                    </p:cTn>
                  </p:par>
                  <p:par>
                    <p:cTn fill="hold" id="39">
                      <p:stCondLst>
                        <p:cond delay="indefinite"/>
                      </p:stCondLst>
                      <p:childTnLst>
                        <p:par>
                          <p:cTn fill="hold" id="40">
                            <p:stCondLst>
                              <p:cond delay="0"/>
                            </p:stCondLst>
                            <p:childTnLst>
                              <p:par>
                                <p:cTn fill="hold" id="41" nodeType="clickEffect" presetClass="entr" presetID="25" presetSubtype="0">
                                  <p:stCondLst>
                                    <p:cond delay="0"/>
                                  </p:stCondLst>
                                  <p:childTnLst>
                                    <p:set>
                                      <p:cBhvr>
                                        <p:cTn dur="1" fill="hold" id="42">
                                          <p:stCondLst>
                                            <p:cond delay="0"/>
                                          </p:stCondLst>
                                        </p:cTn>
                                        <p:tgtEl>
                                          <p:spTgt spid="3078"/>
                                        </p:tgtEl>
                                        <p:attrNameLst>
                                          <p:attrName>style.visibility</p:attrName>
                                        </p:attrNameLst>
                                      </p:cBhvr>
                                      <p:to>
                                        <p:strVal val="visible"/>
                                      </p:to>
                                    </p:set>
                                    <p:anim calcmode="lin" valueType="num">
                                      <p:cBhvr>
                                        <p:cTn decel="50000" dur="500" fill="hold" id="43">
                                          <p:stCondLst>
                                            <p:cond delay="0"/>
                                          </p:stCondLst>
                                        </p:cTn>
                                        <p:tgtEl>
                                          <p:spTgt spid="3078"/>
                                        </p:tgtEl>
                                        <p:attrNameLst>
                                          <p:attrName>style.rotation</p:attrName>
                                        </p:attrNameLst>
                                      </p:cBhvr>
                                      <p:tavLst>
                                        <p:tav tm="0">
                                          <p:val>
                                            <p:fltVal val="-90"/>
                                          </p:val>
                                        </p:tav>
                                        <p:tav tm="100000">
                                          <p:val>
                                            <p:fltVal val="0"/>
                                          </p:val>
                                        </p:tav>
                                      </p:tavLst>
                                    </p:anim>
                                    <p:anim calcmode="lin" valueType="num">
                                      <p:cBhvr>
                                        <p:cTn decel="50000" dur="500" fill="hold" id="44">
                                          <p:stCondLst>
                                            <p:cond delay="0"/>
                                          </p:stCondLst>
                                        </p:cTn>
                                        <p:tgtEl>
                                          <p:spTgt spid="3078"/>
                                        </p:tgtEl>
                                        <p:attrNameLst>
                                          <p:attrName>ppt_w</p:attrName>
                                        </p:attrNameLst>
                                      </p:cBhvr>
                                      <p:tavLst>
                                        <p:tav tm="0">
                                          <p:val>
                                            <p:strVal val="#ppt_w"/>
                                          </p:val>
                                        </p:tav>
                                        <p:tav tm="100000">
                                          <p:val>
                                            <p:strVal val="#ppt_w*.05"/>
                                          </p:val>
                                        </p:tav>
                                      </p:tavLst>
                                    </p:anim>
                                    <p:anim calcmode="lin" valueType="num">
                                      <p:cBhvr>
                                        <p:cTn accel="50000" dur="500" fill="hold" id="45">
                                          <p:stCondLst>
                                            <p:cond delay="500"/>
                                          </p:stCondLst>
                                        </p:cTn>
                                        <p:tgtEl>
                                          <p:spTgt spid="3078"/>
                                        </p:tgtEl>
                                        <p:attrNameLst>
                                          <p:attrName>ppt_w</p:attrName>
                                        </p:attrNameLst>
                                      </p:cBhvr>
                                      <p:tavLst>
                                        <p:tav tm="0">
                                          <p:val>
                                            <p:strVal val="#ppt_w*.05"/>
                                          </p:val>
                                        </p:tav>
                                        <p:tav tm="100000">
                                          <p:val>
                                            <p:strVal val="#ppt_w"/>
                                          </p:val>
                                        </p:tav>
                                      </p:tavLst>
                                    </p:anim>
                                    <p:anim calcmode="lin" valueType="num">
                                      <p:cBhvr>
                                        <p:cTn dur="1000" fill="hold" id="46"/>
                                        <p:tgtEl>
                                          <p:spTgt spid="3078"/>
                                        </p:tgtEl>
                                        <p:attrNameLst>
                                          <p:attrName>ppt_h</p:attrName>
                                        </p:attrNameLst>
                                      </p:cBhvr>
                                      <p:tavLst>
                                        <p:tav tm="0">
                                          <p:val>
                                            <p:strVal val="#ppt_h"/>
                                          </p:val>
                                        </p:tav>
                                        <p:tav tm="100000">
                                          <p:val>
                                            <p:strVal val="#ppt_h"/>
                                          </p:val>
                                        </p:tav>
                                      </p:tavLst>
                                    </p:anim>
                                    <p:anim calcmode="lin" valueType="num">
                                      <p:cBhvr>
                                        <p:cTn decel="50000" dur="500" fill="hold" id="47">
                                          <p:stCondLst>
                                            <p:cond delay="0"/>
                                          </p:stCondLst>
                                        </p:cTn>
                                        <p:tgtEl>
                                          <p:spTgt spid="3078"/>
                                        </p:tgtEl>
                                        <p:attrNameLst>
                                          <p:attrName>ppt_x</p:attrName>
                                        </p:attrNameLst>
                                      </p:cBhvr>
                                      <p:tavLst>
                                        <p:tav tm="0">
                                          <p:val>
                                            <p:strVal val="#ppt_x+.4"/>
                                          </p:val>
                                        </p:tav>
                                        <p:tav tm="100000">
                                          <p:val>
                                            <p:strVal val="#ppt_x"/>
                                          </p:val>
                                        </p:tav>
                                      </p:tavLst>
                                    </p:anim>
                                    <p:anim calcmode="lin" valueType="num">
                                      <p:cBhvr>
                                        <p:cTn decel="50000" dur="500" fill="hold" id="48">
                                          <p:stCondLst>
                                            <p:cond delay="0"/>
                                          </p:stCondLst>
                                        </p:cTn>
                                        <p:tgtEl>
                                          <p:spTgt spid="3078"/>
                                        </p:tgtEl>
                                        <p:attrNameLst>
                                          <p:attrName>ppt_y</p:attrName>
                                        </p:attrNameLst>
                                      </p:cBhvr>
                                      <p:tavLst>
                                        <p:tav tm="0">
                                          <p:val>
                                            <p:strVal val="#ppt_y-.2"/>
                                          </p:val>
                                        </p:tav>
                                        <p:tav tm="100000">
                                          <p:val>
                                            <p:strVal val="#ppt_y+.1"/>
                                          </p:val>
                                        </p:tav>
                                      </p:tavLst>
                                    </p:anim>
                                    <p:anim calcmode="lin" valueType="num">
                                      <p:cBhvr>
                                        <p:cTn accel="50000" dur="500" fill="hold" id="49">
                                          <p:stCondLst>
                                            <p:cond delay="500"/>
                                          </p:stCondLst>
                                        </p:cTn>
                                        <p:tgtEl>
                                          <p:spTgt spid="3078"/>
                                        </p:tgtEl>
                                        <p:attrNameLst>
                                          <p:attrName>ppt_y</p:attrName>
                                        </p:attrNameLst>
                                      </p:cBhvr>
                                      <p:tavLst>
                                        <p:tav tm="0">
                                          <p:val>
                                            <p:strVal val="#ppt_y+.1"/>
                                          </p:val>
                                        </p:tav>
                                        <p:tav tm="100000">
                                          <p:val>
                                            <p:strVal val="#ppt_y"/>
                                          </p:val>
                                        </p:tav>
                                      </p:tavLst>
                                    </p:anim>
                                    <p:animEffect filter="fade" transition="in">
                                      <p:cBhvr>
                                        <p:cTn decel="50000" dur="1000" id="50">
                                          <p:stCondLst>
                                            <p:cond delay="0"/>
                                          </p:stCondLst>
                                        </p:cTn>
                                        <p:tgtEl>
                                          <p:spTgt spid="3078"/>
                                        </p:tgtEl>
                                      </p:cBhvr>
                                    </p:animEffect>
                                  </p:childTnLst>
                                </p:cTn>
                              </p:par>
                            </p:childTnLst>
                          </p:cTn>
                        </p:par>
                      </p:childTnLst>
                    </p:cTn>
                  </p:par>
                </p:childTnLst>
              </p:cTn>
              <p:prevCondLst>
                <p:cond delay="0" evt="onPrev">
                  <p:tgtEl>
                    <p:sldTgt/>
                  </p:tgtEl>
                </p:cond>
              </p:prevCondLst>
              <p:nextCondLst>
                <p:cond delay="0" evt="onNext">
                  <p:tgtEl>
                    <p:sldTgt/>
                  </p:tgtEl>
                </p:cond>
              </p:nextCondLst>
            </p:seq>
          </p:childTnLst>
        </p:cTn>
      </p:par>
    </p:tnLst>
  </p:timing>
</p:sld>
</file>

<file path=ppt/slides/slide14.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pic>
        <p:nvPicPr>
          <p:cNvPr descr="C:\Users\Leksdr\Desktop\рок\fon_animirivanniy29.gif" id="4098" name="Picture 2"/>
          <p:cNvPicPr>
            <a:picLocks noChangeArrowheads="1" noChangeAspect="1" noCrop="1"/>
          </p:cNvPicPr>
          <p:nvPr/>
        </p:nvPicPr>
        <p:blipFill>
          <a:blip cstate="print" r:embed="rId2"/>
          <a:srcRect/>
          <a:stretch>
            <a:fillRect/>
          </a:stretch>
        </p:blipFill>
        <p:spPr bwMode="auto">
          <a:xfrm>
            <a:off x="0" y="0"/>
            <a:ext cx="9144000" cy="6858000"/>
          </a:xfrm>
          <a:prstGeom prst="rect">
            <a:avLst/>
          </a:prstGeom>
          <a:noFill/>
        </p:spPr>
      </p:pic>
      <p:pic>
        <p:nvPicPr>
          <p:cNvPr descr="C:\Users\Leksdr\Desktop\рок\7GH4JWSeS-g.jpg" id="4099" name="Picture 3"/>
          <p:cNvPicPr>
            <a:picLocks noChangeArrowheads="1" noChangeAspect="1"/>
          </p:cNvPicPr>
          <p:nvPr/>
        </p:nvPicPr>
        <p:blipFill>
          <a:blip cstate="print" r:embed="rId3"/>
          <a:srcRect/>
          <a:stretch>
            <a:fillRect/>
          </a:stretch>
        </p:blipFill>
        <p:spPr bwMode="auto">
          <a:xfrm>
            <a:off x="2438400" y="0"/>
            <a:ext cx="4343400" cy="3473282"/>
          </a:xfrm>
          <a:prstGeom prst="rect">
            <a:avLst/>
          </a:prstGeom>
          <a:noFill/>
        </p:spPr>
      </p:pic>
      <p:pic>
        <p:nvPicPr>
          <p:cNvPr descr="C:\Users\Leksdr\Desktop\рок\iJUpFs1PAnk.jpg" id="4100" name="Picture 4"/>
          <p:cNvPicPr>
            <a:picLocks noChangeArrowheads="1" noChangeAspect="1"/>
          </p:cNvPicPr>
          <p:nvPr/>
        </p:nvPicPr>
        <p:blipFill>
          <a:blip cstate="print" r:embed="rId4"/>
          <a:stretch>
            <a:fillRect/>
          </a:stretch>
        </p:blipFill>
        <p:spPr bwMode="auto">
          <a:xfrm>
            <a:off x="4495800" y="3505200"/>
            <a:ext cx="4419600" cy="3352800"/>
          </a:xfrm>
          <a:prstGeom prst="rect">
            <a:avLst/>
          </a:prstGeom>
          <a:noFill/>
        </p:spPr>
      </p:pic>
      <p:pic>
        <p:nvPicPr>
          <p:cNvPr descr="C:\Users\Leksdr\Desktop\рок\qges-Iamquc.jpg" id="4101" name="Picture 5"/>
          <p:cNvPicPr>
            <a:picLocks noChangeArrowheads="1" noChangeAspect="1"/>
          </p:cNvPicPr>
          <p:nvPr/>
        </p:nvPicPr>
        <p:blipFill>
          <a:blip cstate="print" r:embed="rId5"/>
          <a:srcRect/>
          <a:stretch>
            <a:fillRect/>
          </a:stretch>
        </p:blipFill>
        <p:spPr bwMode="auto">
          <a:xfrm>
            <a:off x="533400" y="3581400"/>
            <a:ext cx="3352800" cy="3276600"/>
          </a:xfrm>
          <a:prstGeom prst="rect">
            <a:avLst/>
          </a:prstGeom>
          <a:noFill/>
        </p:spPr>
      </p:pic>
    </p:spTree>
  </p:cSld>
  <p:clrMapOvr>
    <a:masterClrMapping/>
  </p:clrMapOvr>
  <p:transition>
    <p:wipe dir="d"/>
  </p:transition>
  <p:timing>
    <p:tnLst>
      <p:par>
        <p:cTn dur="indefinite" id="1" nodeType="tmRoot" restart="never">
          <p:childTnLst>
            <p:seq concurrent="1" nextAc="seek">
              <p:cTn dur="indefinite" id="2" nodeType="mainSeq">
                <p:childTnLst>
                  <p:par>
                    <p:cTn fill="hold" id="3">
                      <p:stCondLst>
                        <p:cond delay="indefinite"/>
                      </p:stCondLst>
                      <p:childTnLst>
                        <p:par>
                          <p:cTn fill="hold" id="4">
                            <p:stCondLst>
                              <p:cond delay="0"/>
                            </p:stCondLst>
                            <p:childTnLst>
                              <p:par>
                                <p:cTn fill="hold" id="5" nodeType="clickEffect" presetClass="entr" presetID="9" presetSubtype="0">
                                  <p:stCondLst>
                                    <p:cond delay="0"/>
                                  </p:stCondLst>
                                  <p:childTnLst>
                                    <p:set>
                                      <p:cBhvr>
                                        <p:cTn dur="1" fill="hold" id="6">
                                          <p:stCondLst>
                                            <p:cond delay="0"/>
                                          </p:stCondLst>
                                        </p:cTn>
                                        <p:tgtEl>
                                          <p:spTgt spid="4099"/>
                                        </p:tgtEl>
                                        <p:attrNameLst>
                                          <p:attrName>style.visibility</p:attrName>
                                        </p:attrNameLst>
                                      </p:cBhvr>
                                      <p:to>
                                        <p:strVal val="visible"/>
                                      </p:to>
                                    </p:set>
                                    <p:animEffect filter="dissolve" transition="in">
                                      <p:cBhvr>
                                        <p:cTn dur="500" id="7"/>
                                        <p:tgtEl>
                                          <p:spTgt spid="4099"/>
                                        </p:tgtEl>
                                      </p:cBhvr>
                                    </p:animEffect>
                                  </p:childTnLst>
                                </p:cTn>
                              </p:par>
                            </p:childTnLst>
                          </p:cTn>
                        </p:par>
                      </p:childTnLst>
                    </p:cTn>
                  </p:par>
                  <p:par>
                    <p:cTn fill="hold" id="8">
                      <p:stCondLst>
                        <p:cond delay="indefinite"/>
                      </p:stCondLst>
                      <p:childTnLst>
                        <p:par>
                          <p:cTn fill="hold" id="9">
                            <p:stCondLst>
                              <p:cond delay="0"/>
                            </p:stCondLst>
                            <p:childTnLst>
                              <p:par>
                                <p:cTn fill="hold" id="10" nodeType="clickEffect" presetClass="entr" presetID="9" presetSubtype="0">
                                  <p:stCondLst>
                                    <p:cond delay="0"/>
                                  </p:stCondLst>
                                  <p:childTnLst>
                                    <p:set>
                                      <p:cBhvr>
                                        <p:cTn dur="1" fill="hold" id="11">
                                          <p:stCondLst>
                                            <p:cond delay="0"/>
                                          </p:stCondLst>
                                        </p:cTn>
                                        <p:tgtEl>
                                          <p:spTgt spid="4101"/>
                                        </p:tgtEl>
                                        <p:attrNameLst>
                                          <p:attrName>style.visibility</p:attrName>
                                        </p:attrNameLst>
                                      </p:cBhvr>
                                      <p:to>
                                        <p:strVal val="visible"/>
                                      </p:to>
                                    </p:set>
                                    <p:animEffect filter="dissolve" transition="in">
                                      <p:cBhvr>
                                        <p:cTn dur="500" id="12"/>
                                        <p:tgtEl>
                                          <p:spTgt spid="4101"/>
                                        </p:tgtEl>
                                      </p:cBhvr>
                                    </p:animEffect>
                                  </p:childTnLst>
                                </p:cTn>
                              </p:par>
                            </p:childTnLst>
                          </p:cTn>
                        </p:par>
                      </p:childTnLst>
                    </p:cTn>
                  </p:par>
                  <p:par>
                    <p:cTn fill="hold" id="13">
                      <p:stCondLst>
                        <p:cond delay="indefinite"/>
                      </p:stCondLst>
                      <p:childTnLst>
                        <p:par>
                          <p:cTn fill="hold" id="14">
                            <p:stCondLst>
                              <p:cond delay="0"/>
                            </p:stCondLst>
                            <p:childTnLst>
                              <p:par>
                                <p:cTn fill="hold" id="15" nodeType="clickEffect" presetClass="entr" presetID="9" presetSubtype="0">
                                  <p:stCondLst>
                                    <p:cond delay="0"/>
                                  </p:stCondLst>
                                  <p:childTnLst>
                                    <p:set>
                                      <p:cBhvr>
                                        <p:cTn dur="1" fill="hold" id="16">
                                          <p:stCondLst>
                                            <p:cond delay="0"/>
                                          </p:stCondLst>
                                        </p:cTn>
                                        <p:tgtEl>
                                          <p:spTgt spid="4100"/>
                                        </p:tgtEl>
                                        <p:attrNameLst>
                                          <p:attrName>style.visibility</p:attrName>
                                        </p:attrNameLst>
                                      </p:cBhvr>
                                      <p:to>
                                        <p:strVal val="visible"/>
                                      </p:to>
                                    </p:set>
                                    <p:animEffect filter="dissolve" transition="in">
                                      <p:cBhvr>
                                        <p:cTn dur="500" id="17"/>
                                        <p:tgtEl>
                                          <p:spTgt spid="4100"/>
                                        </p:tgtEl>
                                      </p:cBhvr>
                                    </p:animEffect>
                                  </p:childTnLst>
                                </p:cTn>
                              </p:par>
                            </p:childTnLst>
                          </p:cTn>
                        </p:par>
                      </p:childTnLst>
                    </p:cTn>
                  </p:par>
                </p:childTnLst>
              </p:cTn>
              <p:prevCondLst>
                <p:cond delay="0" evt="onPrev">
                  <p:tgtEl>
                    <p:sldTgt/>
                  </p:tgtEl>
                </p:cond>
              </p:prevCondLst>
              <p:nextCondLst>
                <p:cond delay="0" evt="onNext">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pPr algn="ctr"/>
            <a:r>
              <a:rPr lang="de-DE" sz="6000" dirty="0" smtClean="0">
                <a:effectLst>
                  <a:outerShdw blurRad="38100" dist="38100" dir="2700000" algn="tl">
                    <a:srgbClr val="000000">
                      <a:alpha val="43137"/>
                    </a:srgbClr>
                  </a:outerShdw>
                </a:effectLst>
              </a:rPr>
              <a:t>Deutschrock</a:t>
            </a:r>
            <a:endParaRPr lang="ru-RU" sz="6000" dirty="0">
              <a:effectLst>
                <a:outerShdw blurRad="38100" dist="38100" dir="2700000" algn="tl">
                  <a:srgbClr val="000000">
                    <a:alpha val="43137"/>
                  </a:srgbClr>
                </a:outerShdw>
              </a:effectLst>
            </a:endParaRPr>
          </a:p>
        </p:txBody>
      </p:sp>
      <p:sp>
        <p:nvSpPr>
          <p:cNvPr id="3" name="Содержимое 2"/>
          <p:cNvSpPr>
            <a:spLocks noGrp="1"/>
          </p:cNvSpPr>
          <p:nvPr>
            <p:ph idx="1"/>
          </p:nvPr>
        </p:nvSpPr>
        <p:spPr>
          <a:xfrm>
            <a:off x="228600" y="1828800"/>
            <a:ext cx="8610600" cy="4724400"/>
          </a:xfrm>
        </p:spPr>
        <p:txBody>
          <a:bodyPr>
            <a:normAutofit/>
          </a:bodyPr>
          <a:lstStyle/>
          <a:p>
            <a:pPr>
              <a:buNone/>
            </a:pPr>
            <a:r>
              <a:rPr lang="ru-RU" b="1" dirty="0" smtClean="0"/>
              <a:t>    </a:t>
            </a:r>
            <a:r>
              <a:rPr lang="de-DE" b="1" dirty="0" smtClean="0"/>
              <a:t>Deutschrock</a:t>
            </a:r>
            <a:r>
              <a:rPr lang="de-DE" dirty="0" smtClean="0"/>
              <a:t> ist eine Bezeichnung für deutschsprachige Rockmusik, die als eigenständiges Musikgenre.</a:t>
            </a:r>
          </a:p>
          <a:p>
            <a:pPr>
              <a:buNone/>
            </a:pPr>
            <a:endParaRPr lang="ru-RU" dirty="0" smtClean="0"/>
          </a:p>
          <a:p>
            <a:pPr>
              <a:buNone/>
            </a:pPr>
            <a:r>
              <a:rPr lang="ru-RU" dirty="0" smtClean="0"/>
              <a:t>    </a:t>
            </a:r>
            <a:r>
              <a:rPr lang="de-DE" dirty="0" smtClean="0"/>
              <a:t>Unter den vielen deutschen Bands populärer sind </a:t>
            </a:r>
            <a:r>
              <a:rPr lang="de-DE" b="1" dirty="0" smtClean="0"/>
              <a:t>Rammstein</a:t>
            </a:r>
            <a:r>
              <a:rPr lang="de-DE" dirty="0" smtClean="0"/>
              <a:t>, </a:t>
            </a:r>
            <a:r>
              <a:rPr lang="de-DE" b="1" dirty="0" err="1" smtClean="0"/>
              <a:t>Scorpions</a:t>
            </a:r>
            <a:r>
              <a:rPr lang="de-DE" dirty="0" smtClean="0"/>
              <a:t>, </a:t>
            </a:r>
            <a:r>
              <a:rPr lang="de-DE" b="1" dirty="0" err="1" smtClean="0"/>
              <a:t>Powerwolf</a:t>
            </a:r>
            <a:r>
              <a:rPr lang="de-DE" dirty="0" smtClean="0"/>
              <a:t>, </a:t>
            </a:r>
            <a:r>
              <a:rPr lang="de-DE" b="1" dirty="0" err="1" smtClean="0"/>
              <a:t>Accept</a:t>
            </a:r>
            <a:r>
              <a:rPr lang="de-DE" dirty="0" smtClean="0"/>
              <a:t>, </a:t>
            </a:r>
            <a:r>
              <a:rPr lang="de-DE" b="1" dirty="0" smtClean="0"/>
              <a:t>Kreator</a:t>
            </a:r>
            <a:r>
              <a:rPr lang="de-DE" dirty="0" smtClean="0"/>
              <a:t> und </a:t>
            </a:r>
            <a:r>
              <a:rPr lang="de-DE" b="1" dirty="0" err="1" smtClean="0"/>
              <a:t>Oomph</a:t>
            </a:r>
            <a:r>
              <a:rPr lang="de-DE" b="1" dirty="0" smtClean="0"/>
              <a:t>!</a:t>
            </a:r>
            <a:endParaRPr lang="ru-RU" b="1" dirty="0"/>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 calcmode="lin" valueType="num">
                                      <p:cBhvr additive="base">
                                        <p:cTn id="14"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5"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grpId="0" nodeType="click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 calcmode="lin" valueType="num">
                                      <p:cBhvr additive="base">
                                        <p:cTn id="20"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1"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C:\Users\Leksdr\Desktop\рок\fon_animirivanniy29.gif"/>
          <p:cNvPicPr>
            <a:picLocks noChangeAspect="1" noChangeArrowheads="1" noCrop="1"/>
          </p:cNvPicPr>
          <p:nvPr/>
        </p:nvPicPr>
        <p:blipFill>
          <a:blip r:embed="rId2" cstate="print"/>
          <a:srcRect/>
          <a:stretch>
            <a:fillRect/>
          </a:stretch>
        </p:blipFill>
        <p:spPr bwMode="auto">
          <a:xfrm>
            <a:off x="0" y="0"/>
            <a:ext cx="9144000" cy="6858000"/>
          </a:xfrm>
          <a:prstGeom prst="rect">
            <a:avLst/>
          </a:prstGeom>
          <a:noFill/>
        </p:spPr>
      </p:pic>
      <p:pic>
        <p:nvPicPr>
          <p:cNvPr id="5123" name="Picture 3" descr="C:\Users\Leksdr\Desktop\рок\5CVaVECCIhs.jpg"/>
          <p:cNvPicPr>
            <a:picLocks noChangeAspect="1" noChangeArrowheads="1"/>
          </p:cNvPicPr>
          <p:nvPr/>
        </p:nvPicPr>
        <p:blipFill>
          <a:blip r:embed="rId3" cstate="print"/>
          <a:srcRect/>
          <a:stretch>
            <a:fillRect/>
          </a:stretch>
        </p:blipFill>
        <p:spPr bwMode="auto">
          <a:xfrm>
            <a:off x="5588000" y="0"/>
            <a:ext cx="3556000" cy="3556000"/>
          </a:xfrm>
          <a:prstGeom prst="rect">
            <a:avLst/>
          </a:prstGeom>
          <a:noFill/>
        </p:spPr>
      </p:pic>
      <p:pic>
        <p:nvPicPr>
          <p:cNvPr id="5125" name="Picture 5" descr="C:\Users\Leksdr\Desktop\рок\RtJWR3ExQr4.jpg"/>
          <p:cNvPicPr>
            <a:picLocks noChangeAspect="1" noChangeArrowheads="1"/>
          </p:cNvPicPr>
          <p:nvPr/>
        </p:nvPicPr>
        <p:blipFill>
          <a:blip r:embed="rId4" cstate="print"/>
          <a:srcRect/>
          <a:stretch>
            <a:fillRect/>
          </a:stretch>
        </p:blipFill>
        <p:spPr bwMode="auto">
          <a:xfrm>
            <a:off x="4578350" y="3581400"/>
            <a:ext cx="4565650" cy="3144554"/>
          </a:xfrm>
          <a:prstGeom prst="rect">
            <a:avLst/>
          </a:prstGeom>
          <a:noFill/>
        </p:spPr>
      </p:pic>
      <p:pic>
        <p:nvPicPr>
          <p:cNvPr id="5126" name="Picture 6" descr="C:\Users\Leksdr\Desktop\рок\CqVJ2C5wDDU.jpg"/>
          <p:cNvPicPr>
            <a:picLocks noChangeAspect="1" noChangeArrowheads="1"/>
          </p:cNvPicPr>
          <p:nvPr/>
        </p:nvPicPr>
        <p:blipFill>
          <a:blip r:embed="rId5" cstate="print"/>
          <a:srcRect/>
          <a:stretch>
            <a:fillRect/>
          </a:stretch>
        </p:blipFill>
        <p:spPr bwMode="auto">
          <a:xfrm>
            <a:off x="0" y="3581400"/>
            <a:ext cx="4419600" cy="3124200"/>
          </a:xfrm>
          <a:prstGeom prst="rect">
            <a:avLst/>
          </a:prstGeom>
          <a:noFill/>
        </p:spPr>
      </p:pic>
      <p:pic>
        <p:nvPicPr>
          <p:cNvPr id="5127" name="Picture 7" descr="C:\Users\Leksdr\Desktop\рок\urCH0kkx54Q.jpg"/>
          <p:cNvPicPr>
            <a:picLocks noChangeAspect="1" noChangeArrowheads="1"/>
          </p:cNvPicPr>
          <p:nvPr/>
        </p:nvPicPr>
        <p:blipFill>
          <a:blip r:embed="rId6" cstate="print"/>
          <a:srcRect/>
          <a:stretch>
            <a:fillRect/>
          </a:stretch>
        </p:blipFill>
        <p:spPr bwMode="auto">
          <a:xfrm>
            <a:off x="-1" y="0"/>
            <a:ext cx="5410201" cy="3429000"/>
          </a:xfrm>
          <a:prstGeom prst="rect">
            <a:avLst/>
          </a:prstGeom>
          <a:noFill/>
        </p:spPr>
      </p:pic>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5127"/>
                                        </p:tgtEl>
                                        <p:attrNameLst>
                                          <p:attrName>style.visibility</p:attrName>
                                        </p:attrNameLst>
                                      </p:cBhvr>
                                      <p:to>
                                        <p:strVal val="visible"/>
                                      </p:to>
                                    </p:set>
                                    <p:anim calcmode="lin" valueType="num">
                                      <p:cBhvr>
                                        <p:cTn id="7" dur="500" fill="hold"/>
                                        <p:tgtEl>
                                          <p:spTgt spid="5127"/>
                                        </p:tgtEl>
                                        <p:attrNameLst>
                                          <p:attrName>ppt_w</p:attrName>
                                        </p:attrNameLst>
                                      </p:cBhvr>
                                      <p:tavLst>
                                        <p:tav tm="0">
                                          <p:val>
                                            <p:fltVal val="0"/>
                                          </p:val>
                                        </p:tav>
                                        <p:tav tm="100000">
                                          <p:val>
                                            <p:strVal val="#ppt_w"/>
                                          </p:val>
                                        </p:tav>
                                      </p:tavLst>
                                    </p:anim>
                                    <p:anim calcmode="lin" valueType="num">
                                      <p:cBhvr>
                                        <p:cTn id="8" dur="500" fill="hold"/>
                                        <p:tgtEl>
                                          <p:spTgt spid="5127"/>
                                        </p:tgtEl>
                                        <p:attrNameLst>
                                          <p:attrName>ppt_h</p:attrName>
                                        </p:attrNameLst>
                                      </p:cBhvr>
                                      <p:tavLst>
                                        <p:tav tm="0">
                                          <p:val>
                                            <p:fltVal val="0"/>
                                          </p:val>
                                        </p:tav>
                                        <p:tav tm="100000">
                                          <p:val>
                                            <p:strVal val="#ppt_h"/>
                                          </p:val>
                                        </p:tav>
                                      </p:tavLst>
                                    </p:anim>
                                    <p:animEffect transition="in" filter="fade">
                                      <p:cBhvr>
                                        <p:cTn id="9" dur="500"/>
                                        <p:tgtEl>
                                          <p:spTgt spid="5127"/>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0" fill="hold" nodeType="clickEffect">
                                  <p:stCondLst>
                                    <p:cond delay="0"/>
                                  </p:stCondLst>
                                  <p:childTnLst>
                                    <p:set>
                                      <p:cBhvr>
                                        <p:cTn id="13" dur="1" fill="hold">
                                          <p:stCondLst>
                                            <p:cond delay="0"/>
                                          </p:stCondLst>
                                        </p:cTn>
                                        <p:tgtEl>
                                          <p:spTgt spid="5123"/>
                                        </p:tgtEl>
                                        <p:attrNameLst>
                                          <p:attrName>style.visibility</p:attrName>
                                        </p:attrNameLst>
                                      </p:cBhvr>
                                      <p:to>
                                        <p:strVal val="visible"/>
                                      </p:to>
                                    </p:set>
                                    <p:anim calcmode="lin" valueType="num">
                                      <p:cBhvr>
                                        <p:cTn id="14" dur="500" fill="hold"/>
                                        <p:tgtEl>
                                          <p:spTgt spid="5123"/>
                                        </p:tgtEl>
                                        <p:attrNameLst>
                                          <p:attrName>ppt_w</p:attrName>
                                        </p:attrNameLst>
                                      </p:cBhvr>
                                      <p:tavLst>
                                        <p:tav tm="0">
                                          <p:val>
                                            <p:fltVal val="0"/>
                                          </p:val>
                                        </p:tav>
                                        <p:tav tm="100000">
                                          <p:val>
                                            <p:strVal val="#ppt_w"/>
                                          </p:val>
                                        </p:tav>
                                      </p:tavLst>
                                    </p:anim>
                                    <p:anim calcmode="lin" valueType="num">
                                      <p:cBhvr>
                                        <p:cTn id="15" dur="500" fill="hold"/>
                                        <p:tgtEl>
                                          <p:spTgt spid="5123"/>
                                        </p:tgtEl>
                                        <p:attrNameLst>
                                          <p:attrName>ppt_h</p:attrName>
                                        </p:attrNameLst>
                                      </p:cBhvr>
                                      <p:tavLst>
                                        <p:tav tm="0">
                                          <p:val>
                                            <p:fltVal val="0"/>
                                          </p:val>
                                        </p:tav>
                                        <p:tav tm="100000">
                                          <p:val>
                                            <p:strVal val="#ppt_h"/>
                                          </p:val>
                                        </p:tav>
                                      </p:tavLst>
                                    </p:anim>
                                    <p:animEffect transition="in" filter="fade">
                                      <p:cBhvr>
                                        <p:cTn id="16" dur="500"/>
                                        <p:tgtEl>
                                          <p:spTgt spid="5123"/>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nodeType="clickEffect">
                                  <p:stCondLst>
                                    <p:cond delay="0"/>
                                  </p:stCondLst>
                                  <p:childTnLst>
                                    <p:set>
                                      <p:cBhvr>
                                        <p:cTn id="20" dur="1" fill="hold">
                                          <p:stCondLst>
                                            <p:cond delay="0"/>
                                          </p:stCondLst>
                                        </p:cTn>
                                        <p:tgtEl>
                                          <p:spTgt spid="5126"/>
                                        </p:tgtEl>
                                        <p:attrNameLst>
                                          <p:attrName>style.visibility</p:attrName>
                                        </p:attrNameLst>
                                      </p:cBhvr>
                                      <p:to>
                                        <p:strVal val="visible"/>
                                      </p:to>
                                    </p:set>
                                    <p:animEffect transition="in" filter="wipe(down)">
                                      <p:cBhvr>
                                        <p:cTn id="21" dur="500"/>
                                        <p:tgtEl>
                                          <p:spTgt spid="5126"/>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nodeType="clickEffect">
                                  <p:stCondLst>
                                    <p:cond delay="0"/>
                                  </p:stCondLst>
                                  <p:childTnLst>
                                    <p:set>
                                      <p:cBhvr>
                                        <p:cTn id="25" dur="1" fill="hold">
                                          <p:stCondLst>
                                            <p:cond delay="0"/>
                                          </p:stCondLst>
                                        </p:cTn>
                                        <p:tgtEl>
                                          <p:spTgt spid="5125"/>
                                        </p:tgtEl>
                                        <p:attrNameLst>
                                          <p:attrName>style.visibility</p:attrName>
                                        </p:attrNameLst>
                                      </p:cBhvr>
                                      <p:to>
                                        <p:strVal val="visible"/>
                                      </p:to>
                                    </p:set>
                                    <p:animEffect transition="in" filter="wipe(down)">
                                      <p:cBhvr>
                                        <p:cTn id="26" dur="500"/>
                                        <p:tgtEl>
                                          <p:spTgt spid="51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pPr algn="ctr"/>
            <a:r>
              <a:rPr dirty="0" err="1" lang="en-US" smtClean="0" sz="6000">
                <a:solidFill>
                  <a:srgbClr val="00B0F0"/>
                </a:solidFill>
                <a:effectLst>
                  <a:outerShdw algn="tl" blurRad="38100" dir="2700000" dist="38100">
                    <a:srgbClr val="000000">
                      <a:alpha val="43137"/>
                    </a:srgbClr>
                  </a:outerShdw>
                </a:effectLst>
              </a:rPr>
              <a:t>Der</a:t>
            </a:r>
            <a:r>
              <a:rPr dirty="0" lang="en-US" smtClean="0" sz="6000">
                <a:solidFill>
                  <a:srgbClr val="00B0F0"/>
                </a:solidFill>
                <a:effectLst>
                  <a:outerShdw algn="tl" blurRad="38100" dir="2700000" dist="38100">
                    <a:srgbClr val="000000">
                      <a:alpha val="43137"/>
                    </a:srgbClr>
                  </a:outerShdw>
                </a:effectLst>
              </a:rPr>
              <a:t> </a:t>
            </a:r>
            <a:r>
              <a:rPr dirty="0" err="1" lang="en-US" smtClean="0" sz="6000">
                <a:solidFill>
                  <a:srgbClr val="00B0F0"/>
                </a:solidFill>
                <a:effectLst>
                  <a:outerShdw algn="tl" blurRad="38100" dir="2700000" dist="38100">
                    <a:srgbClr val="000000">
                      <a:alpha val="43137"/>
                    </a:srgbClr>
                  </a:outerShdw>
                </a:effectLst>
              </a:rPr>
              <a:t>Ausgang</a:t>
            </a:r>
            <a:endParaRPr dirty="0" lang="ru-RU" sz="6000">
              <a:solidFill>
                <a:srgbClr val="00B0F0"/>
              </a:solidFill>
              <a:effectLst>
                <a:outerShdw algn="tl" blurRad="38100" dir="2700000" dist="38100">
                  <a:srgbClr val="000000">
                    <a:alpha val="43137"/>
                  </a:srgbClr>
                </a:outerShdw>
              </a:effectLst>
            </a:endParaRPr>
          </a:p>
        </p:txBody>
      </p:sp>
      <p:pic>
        <p:nvPicPr>
          <p:cNvPr descr="C:\Users\Leksdr\Desktop\рок\x_3a20d49e.jpg" id="6146" name="Picture 2"/>
          <p:cNvPicPr>
            <a:picLocks noChangeArrowheads="1" noChangeAspect="1"/>
          </p:cNvPicPr>
          <p:nvPr/>
        </p:nvPicPr>
        <p:blipFill>
          <a:blip cstate="print" r:embed="rId2"/>
          <a:srcRect r="5"/>
          <a:stretch>
            <a:fillRect/>
          </a:stretch>
        </p:blipFill>
        <p:spPr bwMode="auto">
          <a:xfrm>
            <a:off x="0" y="1371600"/>
            <a:ext cx="9144000" cy="5486400"/>
          </a:xfrm>
          <a:prstGeom prst="rect">
            <a:avLst/>
          </a:prstGeom>
          <a:noFill/>
        </p:spPr>
      </p:pic>
      <p:sp>
        <p:nvSpPr>
          <p:cNvPr id="3" name="Содержимое 2"/>
          <p:cNvSpPr>
            <a:spLocks noGrp="1"/>
          </p:cNvSpPr>
          <p:nvPr>
            <p:ph idx="1"/>
          </p:nvPr>
        </p:nvSpPr>
        <p:spPr>
          <a:xfrm>
            <a:off x="533400" y="2232391"/>
            <a:ext cx="8229600" cy="4625609"/>
          </a:xfrm>
        </p:spPr>
        <p:txBody>
          <a:bodyPr>
            <a:normAutofit/>
          </a:bodyPr>
          <a:lstStyle/>
          <a:p>
            <a:pPr algn="ctr">
              <a:buNone/>
            </a:pPr>
            <a:r>
              <a:rPr b="1" dirty="0" lang="de-DE" smtClean="0" sz="4400">
                <a:ln cmpd="sng" w="18415">
                  <a:solidFill>
                    <a:srgbClr val="FFFFFF"/>
                  </a:solidFill>
                  <a:prstDash val="solid"/>
                </a:ln>
                <a:solidFill>
                  <a:srgbClr val="FFFFFF"/>
                </a:solidFill>
                <a:effectLst>
                  <a:outerShdw algn="tl" blurRad="63500" dir="3600000" rotWithShape="0">
                    <a:srgbClr val="000000">
                      <a:alpha val="70000"/>
                    </a:srgbClr>
                  </a:outerShdw>
                </a:effectLst>
              </a:rPr>
              <a:t>   </a:t>
            </a:r>
            <a:r>
              <a:rPr b="1" dirty="0" lang="de-DE" smtClean="0" sz="4400">
                <a:ln cmpd="sng" w="3175">
                  <a:solidFill>
                    <a:schemeClr val="tx1"/>
                  </a:solidFill>
                  <a:prstDash val="solid"/>
                </a:ln>
                <a:solidFill>
                  <a:srgbClr val="FFFFFF"/>
                </a:solidFill>
                <a:effectLst>
                  <a:outerShdw algn="tl" blurRad="63500" dir="3600000" rotWithShape="0">
                    <a:srgbClr val="000000">
                      <a:alpha val="70000"/>
                    </a:srgbClr>
                  </a:outerShdw>
                </a:effectLst>
              </a:rPr>
              <a:t>Rockmusik</a:t>
            </a:r>
            <a:r>
              <a:rPr b="1" dirty="0" lang="ru-RU" smtClean="0" sz="4400">
                <a:ln cmpd="sng" w="3175">
                  <a:solidFill>
                    <a:schemeClr val="tx1"/>
                  </a:solidFill>
                  <a:prstDash val="solid"/>
                </a:ln>
                <a:solidFill>
                  <a:srgbClr val="FFFFFF"/>
                </a:solidFill>
                <a:effectLst>
                  <a:outerShdw algn="tl" blurRad="63500" dir="3600000" rotWithShape="0">
                    <a:srgbClr val="000000">
                      <a:alpha val="70000"/>
                    </a:srgbClr>
                  </a:outerShdw>
                </a:effectLst>
              </a:rPr>
              <a:t> </a:t>
            </a:r>
            <a:r>
              <a:rPr b="1" dirty="0" err="1" lang="en-US" smtClean="0" sz="4400">
                <a:ln cmpd="sng" w="3175">
                  <a:solidFill>
                    <a:schemeClr val="tx1"/>
                  </a:solidFill>
                  <a:prstDash val="solid"/>
                </a:ln>
                <a:solidFill>
                  <a:srgbClr val="FFFFFF"/>
                </a:solidFill>
                <a:effectLst>
                  <a:outerShdw algn="tl" blurRad="63500" dir="3600000" rotWithShape="0">
                    <a:srgbClr val="000000">
                      <a:alpha val="70000"/>
                    </a:srgbClr>
                  </a:outerShdw>
                </a:effectLst>
              </a:rPr>
              <a:t>ist</a:t>
            </a:r>
            <a:r>
              <a:rPr b="1" dirty="0" lang="en-US" smtClean="0" sz="4400">
                <a:ln cmpd="sng" w="3175">
                  <a:solidFill>
                    <a:schemeClr val="tx1"/>
                  </a:solidFill>
                  <a:prstDash val="solid"/>
                </a:ln>
                <a:solidFill>
                  <a:srgbClr val="FFFFFF"/>
                </a:solidFill>
                <a:effectLst>
                  <a:outerShdw algn="tl" blurRad="63500" dir="3600000" rotWithShape="0">
                    <a:srgbClr val="000000">
                      <a:alpha val="70000"/>
                    </a:srgbClr>
                  </a:outerShdw>
                </a:effectLst>
              </a:rPr>
              <a:t> </a:t>
            </a:r>
            <a:r>
              <a:rPr b="1" dirty="0" err="1" lang="en-US" smtClean="0" sz="4400">
                <a:ln cmpd="sng" w="3175">
                  <a:solidFill>
                    <a:schemeClr val="tx1"/>
                  </a:solidFill>
                  <a:prstDash val="solid"/>
                </a:ln>
                <a:solidFill>
                  <a:srgbClr val="FFFFFF"/>
                </a:solidFill>
                <a:effectLst>
                  <a:outerShdw algn="tl" blurRad="63500" dir="3600000" rotWithShape="0">
                    <a:srgbClr val="000000">
                      <a:alpha val="70000"/>
                    </a:srgbClr>
                  </a:outerShdw>
                </a:effectLst>
              </a:rPr>
              <a:t>sehr</a:t>
            </a:r>
            <a:r>
              <a:rPr b="1" dirty="0" lang="en-US" smtClean="0" sz="4400">
                <a:ln cmpd="sng" w="3175">
                  <a:solidFill>
                    <a:schemeClr val="tx1"/>
                  </a:solidFill>
                  <a:prstDash val="solid"/>
                </a:ln>
                <a:solidFill>
                  <a:srgbClr val="FFFFFF"/>
                </a:solidFill>
                <a:effectLst>
                  <a:outerShdw algn="tl" blurRad="63500" dir="3600000" rotWithShape="0">
                    <a:srgbClr val="000000">
                      <a:alpha val="70000"/>
                    </a:srgbClr>
                  </a:outerShdw>
                </a:effectLst>
              </a:rPr>
              <a:t> </a:t>
            </a:r>
            <a:r>
              <a:rPr b="1" dirty="0" err="1" lang="en-US" smtClean="0" sz="4400">
                <a:ln cmpd="sng" w="3175">
                  <a:solidFill>
                    <a:schemeClr val="tx1"/>
                  </a:solidFill>
                  <a:prstDash val="solid"/>
                </a:ln>
                <a:solidFill>
                  <a:srgbClr val="FFFFFF"/>
                </a:solidFill>
                <a:effectLst>
                  <a:outerShdw algn="tl" blurRad="63500" dir="3600000" rotWithShape="0">
                    <a:srgbClr val="000000">
                      <a:alpha val="70000"/>
                    </a:srgbClr>
                  </a:outerShdw>
                </a:effectLst>
              </a:rPr>
              <a:t>interessant</a:t>
            </a:r>
            <a:r>
              <a:rPr b="1" dirty="0" lang="en-US" smtClean="0" sz="4400">
                <a:ln cmpd="sng" w="3175">
                  <a:solidFill>
                    <a:schemeClr val="tx1"/>
                  </a:solidFill>
                  <a:prstDash val="solid"/>
                </a:ln>
                <a:solidFill>
                  <a:srgbClr val="FFFFFF"/>
                </a:solidFill>
                <a:effectLst>
                  <a:outerShdw algn="tl" blurRad="63500" dir="3600000" rotWithShape="0">
                    <a:srgbClr val="000000">
                      <a:alpha val="70000"/>
                    </a:srgbClr>
                  </a:outerShdw>
                </a:effectLst>
              </a:rPr>
              <a:t> Genre. </a:t>
            </a:r>
            <a:r>
              <a:rPr b="1" dirty="0" lang="en-US" smtClean="0" sz="4400">
                <a:ln cmpd="sng" w="3175">
                  <a:solidFill>
                    <a:schemeClr val="tx1"/>
                  </a:solidFill>
                  <a:prstDash val="solid"/>
                </a:ln>
                <a:solidFill>
                  <a:srgbClr val="FFFFFF"/>
                </a:solidFill>
                <a:effectLst>
                  <a:outerShdw algn="tl" blurRad="63500" dir="3600000" rotWithShape="0">
                    <a:srgbClr val="000000">
                      <a:alpha val="70000"/>
                    </a:srgbClr>
                  </a:outerShdw>
                </a:effectLst>
              </a:rPr>
              <a:t>Das </a:t>
            </a:r>
            <a:r>
              <a:rPr b="1" dirty="0" err="1" lang="en-US" smtClean="0" sz="4400">
                <a:ln cmpd="sng" w="3175">
                  <a:solidFill>
                    <a:schemeClr val="tx1"/>
                  </a:solidFill>
                  <a:prstDash val="solid"/>
                </a:ln>
                <a:solidFill>
                  <a:srgbClr val="FFFFFF"/>
                </a:solidFill>
                <a:effectLst>
                  <a:outerShdw algn="tl" blurRad="63500" dir="3600000" rotWithShape="0">
                    <a:srgbClr val="000000">
                      <a:alpha val="70000"/>
                    </a:srgbClr>
                  </a:outerShdw>
                </a:effectLst>
              </a:rPr>
              <a:t>ist</a:t>
            </a:r>
            <a:r>
              <a:rPr b="1" dirty="0" lang="en-US" smtClean="0" sz="4400">
                <a:ln cmpd="sng" w="3175">
                  <a:solidFill>
                    <a:schemeClr val="tx1"/>
                  </a:solidFill>
                  <a:prstDash val="solid"/>
                </a:ln>
                <a:solidFill>
                  <a:srgbClr val="FFFFFF"/>
                </a:solidFill>
                <a:effectLst>
                  <a:outerShdw algn="tl" blurRad="63500" dir="3600000" rotWithShape="0">
                    <a:srgbClr val="000000">
                      <a:alpha val="70000"/>
                    </a:srgbClr>
                  </a:outerShdw>
                </a:effectLst>
              </a:rPr>
              <a:t> </a:t>
            </a:r>
            <a:r>
              <a:rPr b="1" dirty="0" err="1" lang="en-US" smtClean="0" sz="4400">
                <a:ln cmpd="sng" w="3175">
                  <a:solidFill>
                    <a:schemeClr val="tx1"/>
                  </a:solidFill>
                  <a:prstDash val="solid"/>
                </a:ln>
                <a:solidFill>
                  <a:srgbClr val="FFFFFF"/>
                </a:solidFill>
                <a:effectLst>
                  <a:outerShdw algn="tl" blurRad="63500" dir="3600000" rotWithShape="0">
                    <a:srgbClr val="000000">
                      <a:alpha val="70000"/>
                    </a:srgbClr>
                  </a:outerShdw>
                </a:effectLst>
              </a:rPr>
              <a:t>unser</a:t>
            </a:r>
            <a:r>
              <a:rPr b="1" dirty="0" lang="en-US" smtClean="0" sz="4400">
                <a:ln cmpd="sng" w="3175">
                  <a:solidFill>
                    <a:schemeClr val="tx1"/>
                  </a:solidFill>
                  <a:prstDash val="solid"/>
                </a:ln>
                <a:solidFill>
                  <a:srgbClr val="FFFFFF"/>
                </a:solidFill>
                <a:effectLst>
                  <a:outerShdw algn="tl" blurRad="63500" dir="3600000" rotWithShape="0">
                    <a:srgbClr val="000000">
                      <a:alpha val="70000"/>
                    </a:srgbClr>
                  </a:outerShdw>
                </a:effectLst>
              </a:rPr>
              <a:t> </a:t>
            </a:r>
            <a:r>
              <a:rPr b="1" dirty="0" err="1" lang="en-US" smtClean="0" sz="4400">
                <a:ln cmpd="sng" w="3175">
                  <a:solidFill>
                    <a:schemeClr val="tx1"/>
                  </a:solidFill>
                  <a:prstDash val="solid"/>
                </a:ln>
                <a:solidFill>
                  <a:srgbClr val="FFFFFF"/>
                </a:solidFill>
                <a:effectLst>
                  <a:outerShdw algn="tl" blurRad="63500" dir="3600000" rotWithShape="0">
                    <a:srgbClr val="000000">
                      <a:alpha val="70000"/>
                    </a:srgbClr>
                  </a:outerShdw>
                </a:effectLst>
              </a:rPr>
              <a:t>Lieblingsmusiktil</a:t>
            </a:r>
            <a:r>
              <a:rPr b="1" dirty="0" lang="en-US" smtClean="0" sz="4400">
                <a:ln cmpd="sng" w="3175">
                  <a:solidFill>
                    <a:schemeClr val="tx1"/>
                  </a:solidFill>
                  <a:prstDash val="solid"/>
                </a:ln>
                <a:solidFill>
                  <a:srgbClr val="FFFFFF"/>
                </a:solidFill>
                <a:effectLst>
                  <a:outerShdw algn="tl" blurRad="63500" dir="3600000" rotWithShape="0">
                    <a:srgbClr val="000000">
                      <a:alpha val="70000"/>
                    </a:srgbClr>
                  </a:outerShdw>
                </a:effectLst>
              </a:rPr>
              <a:t>, </a:t>
            </a:r>
            <a:r>
              <a:rPr b="1" dirty="0" err="1" lang="en-US" smtClean="0" sz="4400">
                <a:ln cmpd="sng" w="3175">
                  <a:solidFill>
                    <a:schemeClr val="tx1"/>
                  </a:solidFill>
                  <a:prstDash val="solid"/>
                </a:ln>
                <a:solidFill>
                  <a:srgbClr val="FFFFFF"/>
                </a:solidFill>
                <a:effectLst>
                  <a:outerShdw algn="tl" blurRad="63500" dir="3600000" rotWithShape="0">
                    <a:srgbClr val="000000">
                      <a:alpha val="70000"/>
                    </a:srgbClr>
                  </a:outerShdw>
                </a:effectLst>
              </a:rPr>
              <a:t>unser</a:t>
            </a:r>
            <a:r>
              <a:rPr b="1" dirty="0" lang="en-US" smtClean="0" sz="4400">
                <a:ln cmpd="sng" w="3175">
                  <a:solidFill>
                    <a:schemeClr val="tx1"/>
                  </a:solidFill>
                  <a:prstDash val="solid"/>
                </a:ln>
                <a:solidFill>
                  <a:srgbClr val="FFFFFF"/>
                </a:solidFill>
                <a:effectLst>
                  <a:outerShdw algn="tl" blurRad="63500" dir="3600000" rotWithShape="0">
                    <a:srgbClr val="000000">
                      <a:alpha val="70000"/>
                    </a:srgbClr>
                  </a:outerShdw>
                </a:effectLst>
              </a:rPr>
              <a:t> Hobby und </a:t>
            </a:r>
            <a:r>
              <a:rPr b="1" dirty="0" err="1" lang="en-US" smtClean="0" sz="4400">
                <a:ln cmpd="sng" w="3175">
                  <a:solidFill>
                    <a:schemeClr val="tx1"/>
                  </a:solidFill>
                  <a:prstDash val="solid"/>
                </a:ln>
                <a:solidFill>
                  <a:srgbClr val="FFFFFF"/>
                </a:solidFill>
                <a:effectLst>
                  <a:outerShdw algn="tl" blurRad="63500" dir="3600000" rotWithShape="0">
                    <a:srgbClr val="000000">
                      <a:alpha val="70000"/>
                    </a:srgbClr>
                  </a:outerShdw>
                </a:effectLst>
              </a:rPr>
              <a:t>Lebensstil</a:t>
            </a:r>
            <a:r>
              <a:rPr b="1" dirty="0" lang="en-US" smtClean="0" sz="4400">
                <a:ln cmpd="sng" w="3175">
                  <a:solidFill>
                    <a:schemeClr val="tx1"/>
                  </a:solidFill>
                  <a:prstDash val="solid"/>
                </a:ln>
                <a:solidFill>
                  <a:srgbClr val="FFFFFF"/>
                </a:solidFill>
                <a:effectLst>
                  <a:outerShdw algn="tl" blurRad="63500" dir="3600000" rotWithShape="0">
                    <a:srgbClr val="000000">
                      <a:alpha val="70000"/>
                    </a:srgbClr>
                  </a:outerShdw>
                </a:effectLst>
              </a:rPr>
              <a:t>. </a:t>
            </a:r>
            <a:endParaRPr b="1" dirty="0" lang="ru-RU" sz="4400">
              <a:ln cmpd="sng" w="3175">
                <a:solidFill>
                  <a:schemeClr val="tx1"/>
                </a:solidFill>
                <a:prstDash val="solid"/>
              </a:ln>
              <a:solidFill>
                <a:srgbClr val="FFFFFF"/>
              </a:solidFill>
              <a:effectLst>
                <a:outerShdw algn="tl" blurRad="63500" dir="3600000" rotWithShape="0">
                  <a:srgbClr val="000000">
                    <a:alpha val="70000"/>
                  </a:srgbClr>
                </a:outerShdw>
              </a:effectLst>
            </a:endParaRPr>
          </a:p>
        </p:txBody>
      </p:sp>
    </p:spTree>
  </p:cSld>
  <p:clrMapOvr>
    <a:masterClrMapping/>
  </p:clrMapOvr>
  <p:transition>
    <p:wipe dir="d"/>
  </p:transition>
  <p:timing>
    <p:tnLst>
      <p:par>
        <p:cTn dur="indefinite" id="1" nodeType="tmRoot" restart="never">
          <p:childTnLst>
            <p:seq concurrent="1" nextAc="seek">
              <p:cTn dur="indefinite" id="2" nodeType="mainSeq">
                <p:childTnLst>
                  <p:par>
                    <p:cTn fill="hold" id="3">
                      <p:stCondLst>
                        <p:cond delay="indefinite"/>
                      </p:stCondLst>
                      <p:childTnLst>
                        <p:par>
                          <p:cTn fill="hold" id="4">
                            <p:stCondLst>
                              <p:cond delay="0"/>
                            </p:stCondLst>
                            <p:childTnLst>
                              <p:par>
                                <p:cTn fill="hold" grpId="0" id="5" nodeType="clickEffect" presetClass="entr" presetID="2" presetSubtype="4">
                                  <p:stCondLst>
                                    <p:cond delay="0"/>
                                  </p:stCondLst>
                                  <p:childTnLst>
                                    <p:set>
                                      <p:cBhvr>
                                        <p:cTn dur="1" fill="hold" id="6">
                                          <p:stCondLst>
                                            <p:cond delay="0"/>
                                          </p:stCondLst>
                                        </p:cTn>
                                        <p:tgtEl>
                                          <p:spTgt spid="2"/>
                                        </p:tgtEl>
                                        <p:attrNameLst>
                                          <p:attrName>style.visibility</p:attrName>
                                        </p:attrNameLst>
                                      </p:cBhvr>
                                      <p:to>
                                        <p:strVal val="visible"/>
                                      </p:to>
                                    </p:set>
                                    <p:anim calcmode="lin" valueType="num">
                                      <p:cBhvr additive="base">
                                        <p:cTn dur="500" fill="hold" id="7"/>
                                        <p:tgtEl>
                                          <p:spTgt spid="2"/>
                                        </p:tgtEl>
                                        <p:attrNameLst>
                                          <p:attrName>ppt_x</p:attrName>
                                        </p:attrNameLst>
                                      </p:cBhvr>
                                      <p:tavLst>
                                        <p:tav tm="0">
                                          <p:val>
                                            <p:strVal val="#ppt_x"/>
                                          </p:val>
                                        </p:tav>
                                        <p:tav tm="100000">
                                          <p:val>
                                            <p:strVal val="#ppt_x"/>
                                          </p:val>
                                        </p:tav>
                                      </p:tavLst>
                                    </p:anim>
                                    <p:anim calcmode="lin" valueType="num">
                                      <p:cBhvr additive="base">
                                        <p:cTn dur="500" fill="hold" id="8"/>
                                        <p:tgtEl>
                                          <p:spTgt spid="2"/>
                                        </p:tgtEl>
                                        <p:attrNameLst>
                                          <p:attrName>ppt_y</p:attrName>
                                        </p:attrNameLst>
                                      </p:cBhvr>
                                      <p:tavLst>
                                        <p:tav tm="0">
                                          <p:val>
                                            <p:strVal val="1+#ppt_h/2"/>
                                          </p:val>
                                        </p:tav>
                                        <p:tav tm="100000">
                                          <p:val>
                                            <p:strVal val="#ppt_y"/>
                                          </p:val>
                                        </p:tav>
                                      </p:tavLst>
                                    </p:anim>
                                  </p:childTnLst>
                                </p:cTn>
                              </p:par>
                            </p:childTnLst>
                          </p:cTn>
                        </p:par>
                      </p:childTnLst>
                    </p:cTn>
                  </p:par>
                  <p:par>
                    <p:cTn fill="hold" id="9">
                      <p:stCondLst>
                        <p:cond delay="indefinite"/>
                      </p:stCondLst>
                      <p:childTnLst>
                        <p:par>
                          <p:cTn fill="hold" id="10">
                            <p:stCondLst>
                              <p:cond delay="0"/>
                            </p:stCondLst>
                            <p:childTnLst>
                              <p:par>
                                <p:cTn fill="hold" grpId="0" id="11" nodeType="clickEffect" presetClass="entr" presetID="2" presetSubtype="4">
                                  <p:stCondLst>
                                    <p:cond delay="0"/>
                                  </p:stCondLst>
                                  <p:childTnLst>
                                    <p:set>
                                      <p:cBhvr>
                                        <p:cTn dur="1" fill="hold" id="12">
                                          <p:stCondLst>
                                            <p:cond delay="0"/>
                                          </p:stCondLst>
                                        </p:cTn>
                                        <p:tgtEl>
                                          <p:spTgt spid="3">
                                            <p:txEl>
                                              <p:pRg end="0" st="0"/>
                                            </p:txEl>
                                          </p:spTgt>
                                        </p:tgtEl>
                                        <p:attrNameLst>
                                          <p:attrName>style.visibility</p:attrName>
                                        </p:attrNameLst>
                                      </p:cBhvr>
                                      <p:to>
                                        <p:strVal val="visible"/>
                                      </p:to>
                                    </p:set>
                                    <p:anim calcmode="lin" valueType="num">
                                      <p:cBhvr additive="base">
                                        <p:cTn dur="500" fill="hold" id="13"/>
                                        <p:tgtEl>
                                          <p:spTgt spid="3">
                                            <p:txEl>
                                              <p:pRg end="0" st="0"/>
                                            </p:txEl>
                                          </p:spTgt>
                                        </p:tgtEl>
                                        <p:attrNameLst>
                                          <p:attrName>ppt_x</p:attrName>
                                        </p:attrNameLst>
                                      </p:cBhvr>
                                      <p:tavLst>
                                        <p:tav tm="0">
                                          <p:val>
                                            <p:strVal val="#ppt_x"/>
                                          </p:val>
                                        </p:tav>
                                        <p:tav tm="100000">
                                          <p:val>
                                            <p:strVal val="#ppt_x"/>
                                          </p:val>
                                        </p:tav>
                                      </p:tavLst>
                                    </p:anim>
                                    <p:anim calcmode="lin" valueType="num">
                                      <p:cBhvr additive="base">
                                        <p:cTn dur="500" fill="hold" id="14"/>
                                        <p:tgtEl>
                                          <p:spTgt spid="3">
                                            <p:txEl>
                                              <p:pRg end="0" st="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delay="0" evt="onPrev">
                  <p:tgtEl>
                    <p:sldTgt/>
                  </p:tgtEl>
                </p:cond>
              </p:prevCondLst>
              <p:nextCondLst>
                <p:cond delay="0" evt="onNext">
                  <p:tgtEl>
                    <p:sldTgt/>
                  </p:tgtEl>
                </p:cond>
              </p:nextCondLst>
            </p:seq>
          </p:childTnLst>
        </p:cTn>
      </p:par>
    </p:tnLst>
    <p:bldLst>
      <p:bldP grpId="0" spid="2"/>
      <p:bldP build="p" grpId="0" spid="3"/>
    </p:bldLst>
  </p:timing>
</p:sld>
</file>

<file path=ppt/slides/slide18.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pic>
        <p:nvPicPr>
          <p:cNvPr descr="C:\Users\Leksdr\Desktop\рок\SggroLLVmU8.jpg" id="7175" name="Picture 7"/>
          <p:cNvPicPr>
            <a:picLocks noChangeArrowheads="1" noChangeAspect="1"/>
          </p:cNvPicPr>
          <p:nvPr/>
        </p:nvPicPr>
        <p:blipFill>
          <a:blip cstate="print" r:embed="rId2"/>
          <a:srcRect/>
          <a:stretch>
            <a:fillRect/>
          </a:stretch>
        </p:blipFill>
        <p:spPr bwMode="auto">
          <a:xfrm>
            <a:off x="0" y="0"/>
            <a:ext cx="9144000" cy="6858000"/>
          </a:xfrm>
          <a:prstGeom prst="rect">
            <a:avLst/>
          </a:prstGeom>
          <a:noFill/>
        </p:spPr>
      </p:pic>
      <p:pic>
        <p:nvPicPr>
          <p:cNvPr descr="C:\Users\Leksdr\Desktop\рок\36sVqLL_0_0.jpg" id="7176" name="Picture 8"/>
          <p:cNvPicPr>
            <a:picLocks noChangeArrowheads="1" noChangeAspect="1"/>
          </p:cNvPicPr>
          <p:nvPr/>
        </p:nvPicPr>
        <p:blipFill>
          <a:blip cstate="print" r:embed="rId3"/>
          <a:srcRect/>
          <a:stretch>
            <a:fillRect/>
          </a:stretch>
        </p:blipFill>
        <p:spPr bwMode="auto">
          <a:xfrm>
            <a:off x="0" y="-1"/>
            <a:ext cx="5120792" cy="6858001"/>
          </a:xfrm>
          <a:prstGeom prst="rect">
            <a:avLst/>
          </a:prstGeom>
          <a:noFill/>
        </p:spPr>
      </p:pic>
      <p:pic>
        <p:nvPicPr>
          <p:cNvPr descr="C:\Users\Leksdr\Desktop\рок\x_03591ebe.jpg" id="7177" name="Picture 9"/>
          <p:cNvPicPr>
            <a:picLocks noChangeArrowheads="1" noChangeAspect="1"/>
          </p:cNvPicPr>
          <p:nvPr/>
        </p:nvPicPr>
        <p:blipFill>
          <a:blip cstate="print" r:embed="rId4"/>
          <a:srcRect/>
          <a:stretch>
            <a:fillRect/>
          </a:stretch>
        </p:blipFill>
        <p:spPr bwMode="auto">
          <a:xfrm>
            <a:off x="4876801" y="0"/>
            <a:ext cx="4267200" cy="3352800"/>
          </a:xfrm>
          <a:prstGeom prst="rect">
            <a:avLst/>
          </a:prstGeom>
          <a:noFill/>
        </p:spPr>
      </p:pic>
      <p:pic>
        <p:nvPicPr>
          <p:cNvPr descr="C:\Users\Leksdr\Desktop\рок\PME3pSv9Mwk.jpg" id="7178" name="Picture 10"/>
          <p:cNvPicPr>
            <a:picLocks noChangeArrowheads="1" noChangeAspect="1"/>
          </p:cNvPicPr>
          <p:nvPr/>
        </p:nvPicPr>
        <p:blipFill>
          <a:blip cstate="print" r:embed="rId5"/>
          <a:srcRect r="108"/>
          <a:stretch>
            <a:fillRect/>
          </a:stretch>
        </p:blipFill>
        <p:spPr bwMode="auto">
          <a:xfrm>
            <a:off x="4876800" y="3352800"/>
            <a:ext cx="4267200" cy="3505200"/>
          </a:xfrm>
          <a:prstGeom prst="rect">
            <a:avLst/>
          </a:prstGeom>
          <a:noFill/>
        </p:spPr>
      </p:pic>
      <p:pic>
        <p:nvPicPr>
          <p:cNvPr descr="C:\Users\Leksdr\Desktop\рок\r2w1eBGn4rI.jpg" id="7180" name="Picture 12"/>
          <p:cNvPicPr>
            <a:picLocks noChangeArrowheads="1" noChangeAspect="1"/>
          </p:cNvPicPr>
          <p:nvPr/>
        </p:nvPicPr>
        <p:blipFill>
          <a:blip cstate="print" r:embed="rId6"/>
          <a:srcRect/>
          <a:stretch>
            <a:fillRect/>
          </a:stretch>
        </p:blipFill>
        <p:spPr bwMode="auto">
          <a:xfrm>
            <a:off x="0" y="1"/>
            <a:ext cx="4953000" cy="4038599"/>
          </a:xfrm>
          <a:prstGeom prst="rect">
            <a:avLst/>
          </a:prstGeom>
          <a:noFill/>
        </p:spPr>
      </p:pic>
      <p:pic>
        <p:nvPicPr>
          <p:cNvPr descr="C:\Users\Leksdr\Desktop\рок\gvYugDgtzAU.jpg" id="7181" name="Picture 13"/>
          <p:cNvPicPr>
            <a:picLocks noChangeArrowheads="1" noChangeAspect="1"/>
          </p:cNvPicPr>
          <p:nvPr/>
        </p:nvPicPr>
        <p:blipFill>
          <a:blip cstate="print" r:embed="rId7"/>
          <a:srcRect/>
          <a:stretch>
            <a:fillRect/>
          </a:stretch>
        </p:blipFill>
        <p:spPr bwMode="auto">
          <a:xfrm>
            <a:off x="4953000" y="0"/>
            <a:ext cx="4191000" cy="6903720"/>
          </a:xfrm>
          <a:prstGeom prst="rect">
            <a:avLst/>
          </a:prstGeom>
          <a:noFill/>
        </p:spPr>
      </p:pic>
      <p:pic>
        <p:nvPicPr>
          <p:cNvPr descr="C:\Users\Leksdr\Pictures\МОИ фотки\школа 2012\3yBTuhqoBHU 1.jpg" id="7182" name="Picture 14"/>
          <p:cNvPicPr>
            <a:picLocks noChangeArrowheads="1" noChangeAspect="1"/>
          </p:cNvPicPr>
          <p:nvPr/>
        </p:nvPicPr>
        <p:blipFill>
          <a:blip cstate="print" r:embed="rId8"/>
          <a:srcRect/>
          <a:stretch>
            <a:fillRect/>
          </a:stretch>
        </p:blipFill>
        <p:spPr bwMode="auto">
          <a:xfrm>
            <a:off x="0" y="3276601"/>
            <a:ext cx="4952999" cy="3581399"/>
          </a:xfrm>
          <a:prstGeom prst="rect">
            <a:avLst/>
          </a:prstGeom>
          <a:noFill/>
        </p:spPr>
      </p:pic>
      <p:pic>
        <p:nvPicPr>
          <p:cNvPr descr="C:\Users\Leksdr\Desktop\рок\WH6VsF1MNA8.jpg" id="7183" name="Picture 15"/>
          <p:cNvPicPr>
            <a:picLocks noChangeArrowheads="1" noChangeAspect="1"/>
          </p:cNvPicPr>
          <p:nvPr/>
        </p:nvPicPr>
        <p:blipFill>
          <a:blip cstate="print" r:embed="rId9"/>
          <a:srcRect/>
          <a:stretch>
            <a:fillRect/>
          </a:stretch>
        </p:blipFill>
        <p:spPr bwMode="auto">
          <a:xfrm>
            <a:off x="0" y="0"/>
            <a:ext cx="9143998" cy="6858000"/>
          </a:xfrm>
          <a:prstGeom prst="rect">
            <a:avLst/>
          </a:prstGeom>
          <a:noFill/>
        </p:spPr>
      </p:pic>
      <p:sp>
        <p:nvSpPr>
          <p:cNvPr id="18" name="TextBox 17"/>
          <p:cNvSpPr txBox="1"/>
          <p:nvPr/>
        </p:nvSpPr>
        <p:spPr>
          <a:xfrm>
            <a:off x="685800" y="2209800"/>
            <a:ext cx="7848600" cy="1200329"/>
          </a:xfrm>
          <a:prstGeom prst="rect">
            <a:avLst/>
          </a:prstGeom>
          <a:noFill/>
        </p:spPr>
        <p:txBody>
          <a:bodyPr rtlCol="0" wrap="square">
            <a:spAutoFit/>
          </a:bodyPr>
          <a:lstStyle/>
          <a:p>
            <a:pPr algn="ctr"/>
            <a:r>
              <a:rPr dirty="0" lang="de-DE" smtClean="0" sz="7200">
                <a:ln cmpd="sng" w="3175">
                  <a:solidFill>
                    <a:schemeClr val="tx1"/>
                  </a:solidFill>
                  <a:prstDash val="solid"/>
                </a:ln>
                <a:solidFill>
                  <a:srgbClr val="FFFFFF"/>
                </a:solidFill>
                <a:effectLst>
                  <a:outerShdw algn="tl" blurRad="63500" dir="3600000" rotWithShape="0">
                    <a:srgbClr val="000000">
                      <a:alpha val="70000"/>
                    </a:srgbClr>
                  </a:outerShdw>
                </a:effectLst>
              </a:rPr>
              <a:t>Danke!</a:t>
            </a:r>
            <a:endParaRPr dirty="0" lang="ru-RU" sz="7200">
              <a:ln cmpd="sng" w="3175">
                <a:solidFill>
                  <a:schemeClr val="tx1"/>
                </a:solidFill>
                <a:prstDash val="solid"/>
              </a:ln>
              <a:solidFill>
                <a:srgbClr val="FFFFFF"/>
              </a:solidFill>
              <a:effectLst>
                <a:outerShdw algn="tl" blurRad="63500" dir="3600000" rotWithShape="0">
                  <a:srgbClr val="000000">
                    <a:alpha val="70000"/>
                  </a:srgbClr>
                </a:outerShdw>
              </a:effectLst>
            </a:endParaRPr>
          </a:p>
        </p:txBody>
      </p:sp>
    </p:spTree>
  </p:cSld>
  <p:clrMapOvr>
    <a:masterClrMapping/>
  </p:clrMapOvr>
  <p:transition>
    <p:wipe dir="d"/>
  </p:transition>
  <p:timing>
    <p:tnLst>
      <p:par>
        <p:cTn dur="indefinite" id="1" nodeType="tmRoot" restart="never">
          <p:childTnLst>
            <p:seq concurrent="1" nextAc="seek">
              <p:cTn dur="indefinite" id="2" nodeType="mainSeq">
                <p:childTnLst>
                  <p:par>
                    <p:cTn fill="hold" id="3">
                      <p:stCondLst>
                        <p:cond delay="indefinite"/>
                      </p:stCondLst>
                      <p:childTnLst>
                        <p:par>
                          <p:cTn fill="hold" id="4">
                            <p:stCondLst>
                              <p:cond delay="0"/>
                            </p:stCondLst>
                            <p:childTnLst>
                              <p:par>
                                <p:cTn fill="hold" id="5" nodeType="clickEffect" presetClass="entr" presetID="53" presetSubtype="0">
                                  <p:stCondLst>
                                    <p:cond delay="0"/>
                                  </p:stCondLst>
                                  <p:childTnLst>
                                    <p:set>
                                      <p:cBhvr>
                                        <p:cTn dur="1" fill="hold" id="6">
                                          <p:stCondLst>
                                            <p:cond delay="0"/>
                                          </p:stCondLst>
                                        </p:cTn>
                                        <p:tgtEl>
                                          <p:spTgt spid="7175"/>
                                        </p:tgtEl>
                                        <p:attrNameLst>
                                          <p:attrName>style.visibility</p:attrName>
                                        </p:attrNameLst>
                                      </p:cBhvr>
                                      <p:to>
                                        <p:strVal val="visible"/>
                                      </p:to>
                                    </p:set>
                                    <p:anim calcmode="lin" valueType="num">
                                      <p:cBhvr>
                                        <p:cTn dur="500" fill="hold" id="7"/>
                                        <p:tgtEl>
                                          <p:spTgt spid="7175"/>
                                        </p:tgtEl>
                                        <p:attrNameLst>
                                          <p:attrName>ppt_w</p:attrName>
                                        </p:attrNameLst>
                                      </p:cBhvr>
                                      <p:tavLst>
                                        <p:tav tm="0">
                                          <p:val>
                                            <p:fltVal val="0"/>
                                          </p:val>
                                        </p:tav>
                                        <p:tav tm="100000">
                                          <p:val>
                                            <p:strVal val="#ppt_w"/>
                                          </p:val>
                                        </p:tav>
                                      </p:tavLst>
                                    </p:anim>
                                    <p:anim calcmode="lin" valueType="num">
                                      <p:cBhvr>
                                        <p:cTn dur="500" fill="hold" id="8"/>
                                        <p:tgtEl>
                                          <p:spTgt spid="7175"/>
                                        </p:tgtEl>
                                        <p:attrNameLst>
                                          <p:attrName>ppt_h</p:attrName>
                                        </p:attrNameLst>
                                      </p:cBhvr>
                                      <p:tavLst>
                                        <p:tav tm="0">
                                          <p:val>
                                            <p:fltVal val="0"/>
                                          </p:val>
                                        </p:tav>
                                        <p:tav tm="100000">
                                          <p:val>
                                            <p:strVal val="#ppt_h"/>
                                          </p:val>
                                        </p:tav>
                                      </p:tavLst>
                                    </p:anim>
                                    <p:animEffect filter="fade" transition="in">
                                      <p:cBhvr>
                                        <p:cTn dur="500" id="9"/>
                                        <p:tgtEl>
                                          <p:spTgt spid="7175"/>
                                        </p:tgtEl>
                                      </p:cBhvr>
                                    </p:animEffect>
                                  </p:childTnLst>
                                </p:cTn>
                              </p:par>
                            </p:childTnLst>
                          </p:cTn>
                        </p:par>
                      </p:childTnLst>
                    </p:cTn>
                  </p:par>
                  <p:par>
                    <p:cTn fill="hold" id="10">
                      <p:stCondLst>
                        <p:cond delay="indefinite"/>
                      </p:stCondLst>
                      <p:childTnLst>
                        <p:par>
                          <p:cTn fill="hold" id="11">
                            <p:stCondLst>
                              <p:cond delay="0"/>
                            </p:stCondLst>
                            <p:childTnLst>
                              <p:par>
                                <p:cTn fill="hold" id="12" nodeType="clickEffect" presetClass="entr" presetID="20" presetSubtype="0">
                                  <p:stCondLst>
                                    <p:cond delay="0"/>
                                  </p:stCondLst>
                                  <p:childTnLst>
                                    <p:set>
                                      <p:cBhvr>
                                        <p:cTn dur="1" fill="hold" id="13">
                                          <p:stCondLst>
                                            <p:cond delay="0"/>
                                          </p:stCondLst>
                                        </p:cTn>
                                        <p:tgtEl>
                                          <p:spTgt spid="7176"/>
                                        </p:tgtEl>
                                        <p:attrNameLst>
                                          <p:attrName>style.visibility</p:attrName>
                                        </p:attrNameLst>
                                      </p:cBhvr>
                                      <p:to>
                                        <p:strVal val="visible"/>
                                      </p:to>
                                    </p:set>
                                    <p:animEffect filter="wedge" transition="in">
                                      <p:cBhvr>
                                        <p:cTn dur="2000" id="14"/>
                                        <p:tgtEl>
                                          <p:spTgt spid="7176"/>
                                        </p:tgtEl>
                                      </p:cBhvr>
                                    </p:animEffect>
                                  </p:childTnLst>
                                </p:cTn>
                              </p:par>
                            </p:childTnLst>
                          </p:cTn>
                        </p:par>
                      </p:childTnLst>
                    </p:cTn>
                  </p:par>
                  <p:par>
                    <p:cTn fill="hold" id="15">
                      <p:stCondLst>
                        <p:cond delay="indefinite"/>
                      </p:stCondLst>
                      <p:childTnLst>
                        <p:par>
                          <p:cTn fill="hold" id="16">
                            <p:stCondLst>
                              <p:cond delay="0"/>
                            </p:stCondLst>
                            <p:childTnLst>
                              <p:par>
                                <p:cTn fill="hold" id="17" nodeType="clickEffect" presetClass="entr" presetID="20" presetSubtype="0">
                                  <p:stCondLst>
                                    <p:cond delay="0"/>
                                  </p:stCondLst>
                                  <p:childTnLst>
                                    <p:set>
                                      <p:cBhvr>
                                        <p:cTn dur="1" fill="hold" id="18">
                                          <p:stCondLst>
                                            <p:cond delay="0"/>
                                          </p:stCondLst>
                                        </p:cTn>
                                        <p:tgtEl>
                                          <p:spTgt spid="7177"/>
                                        </p:tgtEl>
                                        <p:attrNameLst>
                                          <p:attrName>style.visibility</p:attrName>
                                        </p:attrNameLst>
                                      </p:cBhvr>
                                      <p:to>
                                        <p:strVal val="visible"/>
                                      </p:to>
                                    </p:set>
                                    <p:animEffect filter="wedge" transition="in">
                                      <p:cBhvr>
                                        <p:cTn dur="2000" id="19"/>
                                        <p:tgtEl>
                                          <p:spTgt spid="7177"/>
                                        </p:tgtEl>
                                      </p:cBhvr>
                                    </p:animEffect>
                                  </p:childTnLst>
                                </p:cTn>
                              </p:par>
                            </p:childTnLst>
                          </p:cTn>
                        </p:par>
                      </p:childTnLst>
                    </p:cTn>
                  </p:par>
                  <p:par>
                    <p:cTn fill="hold" id="20">
                      <p:stCondLst>
                        <p:cond delay="indefinite"/>
                      </p:stCondLst>
                      <p:childTnLst>
                        <p:par>
                          <p:cTn fill="hold" id="21">
                            <p:stCondLst>
                              <p:cond delay="0"/>
                            </p:stCondLst>
                            <p:childTnLst>
                              <p:par>
                                <p:cTn fill="hold" id="22" nodeType="clickEffect" presetClass="entr" presetID="20" presetSubtype="0">
                                  <p:stCondLst>
                                    <p:cond delay="0"/>
                                  </p:stCondLst>
                                  <p:childTnLst>
                                    <p:set>
                                      <p:cBhvr>
                                        <p:cTn dur="1" fill="hold" id="23">
                                          <p:stCondLst>
                                            <p:cond delay="0"/>
                                          </p:stCondLst>
                                        </p:cTn>
                                        <p:tgtEl>
                                          <p:spTgt spid="7178"/>
                                        </p:tgtEl>
                                        <p:attrNameLst>
                                          <p:attrName>style.visibility</p:attrName>
                                        </p:attrNameLst>
                                      </p:cBhvr>
                                      <p:to>
                                        <p:strVal val="visible"/>
                                      </p:to>
                                    </p:set>
                                    <p:animEffect filter="wedge" transition="in">
                                      <p:cBhvr>
                                        <p:cTn dur="2000" id="24"/>
                                        <p:tgtEl>
                                          <p:spTgt spid="7178"/>
                                        </p:tgtEl>
                                      </p:cBhvr>
                                    </p:animEffect>
                                  </p:childTnLst>
                                </p:cTn>
                              </p:par>
                            </p:childTnLst>
                          </p:cTn>
                        </p:par>
                      </p:childTnLst>
                    </p:cTn>
                  </p:par>
                  <p:par>
                    <p:cTn fill="hold" id="25">
                      <p:stCondLst>
                        <p:cond delay="indefinite"/>
                      </p:stCondLst>
                      <p:childTnLst>
                        <p:par>
                          <p:cTn fill="hold" id="26">
                            <p:stCondLst>
                              <p:cond delay="0"/>
                            </p:stCondLst>
                            <p:childTnLst>
                              <p:par>
                                <p:cTn fill="hold" id="27" nodeType="clickEffect" presetClass="entr" presetID="20" presetSubtype="0">
                                  <p:stCondLst>
                                    <p:cond delay="0"/>
                                  </p:stCondLst>
                                  <p:childTnLst>
                                    <p:set>
                                      <p:cBhvr>
                                        <p:cTn dur="1" fill="hold" id="28">
                                          <p:stCondLst>
                                            <p:cond delay="0"/>
                                          </p:stCondLst>
                                        </p:cTn>
                                        <p:tgtEl>
                                          <p:spTgt spid="7180"/>
                                        </p:tgtEl>
                                        <p:attrNameLst>
                                          <p:attrName>style.visibility</p:attrName>
                                        </p:attrNameLst>
                                      </p:cBhvr>
                                      <p:to>
                                        <p:strVal val="visible"/>
                                      </p:to>
                                    </p:set>
                                    <p:animEffect filter="wedge" transition="in">
                                      <p:cBhvr>
                                        <p:cTn dur="2000" id="29"/>
                                        <p:tgtEl>
                                          <p:spTgt spid="7180"/>
                                        </p:tgtEl>
                                      </p:cBhvr>
                                    </p:animEffect>
                                  </p:childTnLst>
                                </p:cTn>
                              </p:par>
                            </p:childTnLst>
                          </p:cTn>
                        </p:par>
                      </p:childTnLst>
                    </p:cTn>
                  </p:par>
                  <p:par>
                    <p:cTn fill="hold" id="30">
                      <p:stCondLst>
                        <p:cond delay="indefinite"/>
                      </p:stCondLst>
                      <p:childTnLst>
                        <p:par>
                          <p:cTn fill="hold" id="31">
                            <p:stCondLst>
                              <p:cond delay="0"/>
                            </p:stCondLst>
                            <p:childTnLst>
                              <p:par>
                                <p:cTn fill="hold" id="32" nodeType="clickEffect" presetClass="entr" presetID="20" presetSubtype="0">
                                  <p:stCondLst>
                                    <p:cond delay="0"/>
                                  </p:stCondLst>
                                  <p:childTnLst>
                                    <p:set>
                                      <p:cBhvr>
                                        <p:cTn dur="1" fill="hold" id="33">
                                          <p:stCondLst>
                                            <p:cond delay="0"/>
                                          </p:stCondLst>
                                        </p:cTn>
                                        <p:tgtEl>
                                          <p:spTgt spid="7182"/>
                                        </p:tgtEl>
                                        <p:attrNameLst>
                                          <p:attrName>style.visibility</p:attrName>
                                        </p:attrNameLst>
                                      </p:cBhvr>
                                      <p:to>
                                        <p:strVal val="visible"/>
                                      </p:to>
                                    </p:set>
                                    <p:animEffect filter="wedge" transition="in">
                                      <p:cBhvr>
                                        <p:cTn dur="2000" id="34"/>
                                        <p:tgtEl>
                                          <p:spTgt spid="7182"/>
                                        </p:tgtEl>
                                      </p:cBhvr>
                                    </p:animEffect>
                                  </p:childTnLst>
                                </p:cTn>
                              </p:par>
                            </p:childTnLst>
                          </p:cTn>
                        </p:par>
                      </p:childTnLst>
                    </p:cTn>
                  </p:par>
                  <p:par>
                    <p:cTn fill="hold" id="35">
                      <p:stCondLst>
                        <p:cond delay="indefinite"/>
                      </p:stCondLst>
                      <p:childTnLst>
                        <p:par>
                          <p:cTn fill="hold" id="36">
                            <p:stCondLst>
                              <p:cond delay="0"/>
                            </p:stCondLst>
                            <p:childTnLst>
                              <p:par>
                                <p:cTn fill="hold" id="37" nodeType="clickEffect" presetClass="entr" presetID="20" presetSubtype="0">
                                  <p:stCondLst>
                                    <p:cond delay="0"/>
                                  </p:stCondLst>
                                  <p:childTnLst>
                                    <p:set>
                                      <p:cBhvr>
                                        <p:cTn dur="1" fill="hold" id="38">
                                          <p:stCondLst>
                                            <p:cond delay="0"/>
                                          </p:stCondLst>
                                        </p:cTn>
                                        <p:tgtEl>
                                          <p:spTgt spid="7181"/>
                                        </p:tgtEl>
                                        <p:attrNameLst>
                                          <p:attrName>style.visibility</p:attrName>
                                        </p:attrNameLst>
                                      </p:cBhvr>
                                      <p:to>
                                        <p:strVal val="visible"/>
                                      </p:to>
                                    </p:set>
                                    <p:animEffect filter="wedge" transition="in">
                                      <p:cBhvr>
                                        <p:cTn dur="2000" id="39"/>
                                        <p:tgtEl>
                                          <p:spTgt spid="7181"/>
                                        </p:tgtEl>
                                      </p:cBhvr>
                                    </p:animEffect>
                                  </p:childTnLst>
                                </p:cTn>
                              </p:par>
                            </p:childTnLst>
                          </p:cTn>
                        </p:par>
                      </p:childTnLst>
                    </p:cTn>
                  </p:par>
                  <p:par>
                    <p:cTn fill="hold" id="40">
                      <p:stCondLst>
                        <p:cond delay="indefinite"/>
                      </p:stCondLst>
                      <p:childTnLst>
                        <p:par>
                          <p:cTn fill="hold" id="41">
                            <p:stCondLst>
                              <p:cond delay="0"/>
                            </p:stCondLst>
                            <p:childTnLst>
                              <p:par>
                                <p:cTn fill="hold" id="42" nodeType="clickEffect" presetClass="entr" presetID="53" presetSubtype="0">
                                  <p:stCondLst>
                                    <p:cond delay="0"/>
                                  </p:stCondLst>
                                  <p:childTnLst>
                                    <p:set>
                                      <p:cBhvr>
                                        <p:cTn dur="1" fill="hold" id="43">
                                          <p:stCondLst>
                                            <p:cond delay="0"/>
                                          </p:stCondLst>
                                        </p:cTn>
                                        <p:tgtEl>
                                          <p:spTgt spid="7183"/>
                                        </p:tgtEl>
                                        <p:attrNameLst>
                                          <p:attrName>style.visibility</p:attrName>
                                        </p:attrNameLst>
                                      </p:cBhvr>
                                      <p:to>
                                        <p:strVal val="visible"/>
                                      </p:to>
                                    </p:set>
                                    <p:anim calcmode="lin" valueType="num">
                                      <p:cBhvr>
                                        <p:cTn dur="500" fill="hold" id="44"/>
                                        <p:tgtEl>
                                          <p:spTgt spid="7183"/>
                                        </p:tgtEl>
                                        <p:attrNameLst>
                                          <p:attrName>ppt_w</p:attrName>
                                        </p:attrNameLst>
                                      </p:cBhvr>
                                      <p:tavLst>
                                        <p:tav tm="0">
                                          <p:val>
                                            <p:fltVal val="0"/>
                                          </p:val>
                                        </p:tav>
                                        <p:tav tm="100000">
                                          <p:val>
                                            <p:strVal val="#ppt_w"/>
                                          </p:val>
                                        </p:tav>
                                      </p:tavLst>
                                    </p:anim>
                                    <p:anim calcmode="lin" valueType="num">
                                      <p:cBhvr>
                                        <p:cTn dur="500" fill="hold" id="45"/>
                                        <p:tgtEl>
                                          <p:spTgt spid="7183"/>
                                        </p:tgtEl>
                                        <p:attrNameLst>
                                          <p:attrName>ppt_h</p:attrName>
                                        </p:attrNameLst>
                                      </p:cBhvr>
                                      <p:tavLst>
                                        <p:tav tm="0">
                                          <p:val>
                                            <p:fltVal val="0"/>
                                          </p:val>
                                        </p:tav>
                                        <p:tav tm="100000">
                                          <p:val>
                                            <p:strVal val="#ppt_h"/>
                                          </p:val>
                                        </p:tav>
                                      </p:tavLst>
                                    </p:anim>
                                    <p:animEffect filter="fade" transition="in">
                                      <p:cBhvr>
                                        <p:cTn dur="500" id="46"/>
                                        <p:tgtEl>
                                          <p:spTgt spid="7183"/>
                                        </p:tgtEl>
                                      </p:cBhvr>
                                    </p:animEffect>
                                  </p:childTnLst>
                                </p:cTn>
                              </p:par>
                            </p:childTnLst>
                          </p:cTn>
                        </p:par>
                      </p:childTnLst>
                    </p:cTn>
                  </p:par>
                  <p:par>
                    <p:cTn fill="hold" id="47">
                      <p:stCondLst>
                        <p:cond delay="indefinite"/>
                      </p:stCondLst>
                      <p:childTnLst>
                        <p:par>
                          <p:cTn fill="hold" id="48">
                            <p:stCondLst>
                              <p:cond delay="0"/>
                            </p:stCondLst>
                            <p:childTnLst>
                              <p:par>
                                <p:cTn fill="hold" grpId="0" id="49" nodeType="clickEffect" presetClass="entr" presetID="22" presetSubtype="4">
                                  <p:stCondLst>
                                    <p:cond delay="0"/>
                                  </p:stCondLst>
                                  <p:childTnLst>
                                    <p:set>
                                      <p:cBhvr>
                                        <p:cTn dur="1" fill="hold" id="50">
                                          <p:stCondLst>
                                            <p:cond delay="0"/>
                                          </p:stCondLst>
                                        </p:cTn>
                                        <p:tgtEl>
                                          <p:spTgt spid="18"/>
                                        </p:tgtEl>
                                        <p:attrNameLst>
                                          <p:attrName>style.visibility</p:attrName>
                                        </p:attrNameLst>
                                      </p:cBhvr>
                                      <p:to>
                                        <p:strVal val="visible"/>
                                      </p:to>
                                    </p:set>
                                    <p:animEffect filter="wipe(down)" transition="in">
                                      <p:cBhvr>
                                        <p:cTn dur="500" id="51"/>
                                        <p:tgtEl>
                                          <p:spTgt spid="18"/>
                                        </p:tgtEl>
                                      </p:cBhvr>
                                    </p:animEffect>
                                  </p:childTnLst>
                                </p:cTn>
                              </p:par>
                            </p:childTnLst>
                          </p:cTn>
                        </p:par>
                      </p:childTnLst>
                    </p:cTn>
                  </p:par>
                </p:childTnLst>
              </p:cTn>
              <p:prevCondLst>
                <p:cond delay="0" evt="onPrev">
                  <p:tgtEl>
                    <p:sldTgt/>
                  </p:tgtEl>
                </p:cond>
              </p:prevCondLst>
              <p:nextCondLst>
                <p:cond delay="0" evt="onNext">
                  <p:tgtEl>
                    <p:sldTgt/>
                  </p:tgtEl>
                </p:cond>
              </p:nextCondLst>
            </p:seq>
          </p:childTnLst>
        </p:cTn>
      </p:par>
    </p:tnLst>
    <p:bldLst>
      <p:bldP grpId="0" spid="18"/>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3400" y="0"/>
            <a:ext cx="8229600" cy="1143000"/>
          </a:xfrm>
        </p:spPr>
        <p:txBody>
          <a:bodyPr>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de-DE" sz="480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Musik in unserem Leben</a:t>
            </a:r>
            <a:endParaRPr lang="ru-RU" sz="480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3" name="Содержимое 2"/>
          <p:cNvSpPr>
            <a:spLocks noGrp="1"/>
          </p:cNvSpPr>
          <p:nvPr>
            <p:ph idx="1"/>
          </p:nvPr>
        </p:nvSpPr>
        <p:spPr>
          <a:xfrm>
            <a:off x="304800" y="1905000"/>
            <a:ext cx="4572000" cy="4389120"/>
          </a:xfrm>
        </p:spPr>
        <p:txBody>
          <a:bodyPr>
            <a:noAutofit/>
          </a:bodyPr>
          <a:lstStyle/>
          <a:p>
            <a:pPr>
              <a:buNone/>
            </a:pPr>
            <a:r>
              <a:rPr lang="de-DE" sz="2800" dirty="0" smtClean="0"/>
              <a:t>    </a:t>
            </a:r>
            <a:r>
              <a:rPr lang="de-DE" dirty="0" smtClean="0"/>
              <a:t>Die Rolle der Musik in unserem Leben ist nicht zu überschätzen. Man hört sie überall. </a:t>
            </a:r>
          </a:p>
          <a:p>
            <a:pPr>
              <a:buNone/>
            </a:pPr>
            <a:endParaRPr lang="de-DE" dirty="0" smtClean="0"/>
          </a:p>
          <a:p>
            <a:pPr>
              <a:buNone/>
            </a:pPr>
            <a:r>
              <a:rPr lang="de-DE" dirty="0" smtClean="0"/>
              <a:t>    </a:t>
            </a:r>
            <a:r>
              <a:rPr lang="de-DE" i="1" dirty="0" smtClean="0"/>
              <a:t>Der Mensch kann ohne Musik nicht leben. Musik ist eine Sprache, die jeder versteht. </a:t>
            </a:r>
          </a:p>
        </p:txBody>
      </p:sp>
      <p:pic>
        <p:nvPicPr>
          <p:cNvPr id="2051" name="Picture 3" descr="C:\Users\Leksdr\Desktop\рок\0919d6e4165a756a11d3aa609220dcdf.jpg"/>
          <p:cNvPicPr>
            <a:picLocks noChangeAspect="1" noChangeArrowheads="1"/>
          </p:cNvPicPr>
          <p:nvPr/>
        </p:nvPicPr>
        <p:blipFill>
          <a:blip r:embed="rId2" cstate="print"/>
          <a:srcRect/>
          <a:stretch>
            <a:fillRect/>
          </a:stretch>
        </p:blipFill>
        <p:spPr bwMode="auto">
          <a:xfrm>
            <a:off x="5410200" y="1295400"/>
            <a:ext cx="3333750" cy="2667001"/>
          </a:xfrm>
          <a:prstGeom prst="rect">
            <a:avLst/>
          </a:prstGeom>
          <a:noFill/>
        </p:spPr>
      </p:pic>
      <p:pic>
        <p:nvPicPr>
          <p:cNvPr id="2052" name="Picture 4" descr="C:\Users\Leksdr\Desktop\рок\музыка.jpg"/>
          <p:cNvPicPr>
            <a:picLocks noChangeAspect="1" noChangeArrowheads="1"/>
          </p:cNvPicPr>
          <p:nvPr/>
        </p:nvPicPr>
        <p:blipFill>
          <a:blip r:embed="rId3" cstate="print"/>
          <a:srcRect/>
          <a:stretch>
            <a:fillRect/>
          </a:stretch>
        </p:blipFill>
        <p:spPr bwMode="auto">
          <a:xfrm>
            <a:off x="5410200" y="4114800"/>
            <a:ext cx="3352801" cy="2552700"/>
          </a:xfrm>
          <a:prstGeom prst="rect">
            <a:avLst/>
          </a:prstGeom>
          <a:noFill/>
        </p:spPr>
      </p:pic>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0" presetClass="entr" presetSubtype="0" fill="hold" nodeType="clickEffect">
                                  <p:stCondLst>
                                    <p:cond delay="0"/>
                                  </p:stCondLst>
                                  <p:childTnLst>
                                    <p:set>
                                      <p:cBhvr>
                                        <p:cTn id="12" dur="1" fill="hold">
                                          <p:stCondLst>
                                            <p:cond delay="0"/>
                                          </p:stCondLst>
                                        </p:cTn>
                                        <p:tgtEl>
                                          <p:spTgt spid="2051"/>
                                        </p:tgtEl>
                                        <p:attrNameLst>
                                          <p:attrName>style.visibility</p:attrName>
                                        </p:attrNameLst>
                                      </p:cBhvr>
                                      <p:to>
                                        <p:strVal val="visible"/>
                                      </p:to>
                                    </p:set>
                                    <p:animEffect transition="in" filter="wedge">
                                      <p:cBhvr>
                                        <p:cTn id="13" dur="2000"/>
                                        <p:tgtEl>
                                          <p:spTgt spid="2051"/>
                                        </p:tgtEl>
                                      </p:cBhvr>
                                    </p:animEffect>
                                  </p:childTnLst>
                                </p:cTn>
                              </p:par>
                            </p:childTnLst>
                          </p:cTn>
                        </p:par>
                      </p:childTnLst>
                    </p:cTn>
                  </p:par>
                  <p:par>
                    <p:cTn id="14" fill="hold">
                      <p:stCondLst>
                        <p:cond delay="indefinite"/>
                      </p:stCondLst>
                      <p:childTnLst>
                        <p:par>
                          <p:cTn id="15" fill="hold">
                            <p:stCondLst>
                              <p:cond delay="0"/>
                            </p:stCondLst>
                            <p:childTnLst>
                              <p:par>
                                <p:cTn id="16" presetID="20" presetClass="entr" presetSubtype="0" fill="hold" nodeType="clickEffect">
                                  <p:stCondLst>
                                    <p:cond delay="0"/>
                                  </p:stCondLst>
                                  <p:childTnLst>
                                    <p:set>
                                      <p:cBhvr>
                                        <p:cTn id="17" dur="1" fill="hold">
                                          <p:stCondLst>
                                            <p:cond delay="0"/>
                                          </p:stCondLst>
                                        </p:cTn>
                                        <p:tgtEl>
                                          <p:spTgt spid="2052"/>
                                        </p:tgtEl>
                                        <p:attrNameLst>
                                          <p:attrName>style.visibility</p:attrName>
                                        </p:attrNameLst>
                                      </p:cBhvr>
                                      <p:to>
                                        <p:strVal val="visible"/>
                                      </p:to>
                                    </p:set>
                                    <p:animEffect transition="in" filter="wedge">
                                      <p:cBhvr>
                                        <p:cTn id="18" dur="2000"/>
                                        <p:tgtEl>
                                          <p:spTgt spid="2052"/>
                                        </p:tgtEl>
                                      </p:cBhvr>
                                    </p:animEffect>
                                  </p:childTnLst>
                                </p:cTn>
                              </p:par>
                            </p:childTnLst>
                          </p:cTn>
                        </p:par>
                      </p:childTnLst>
                    </p:cTn>
                  </p:par>
                  <p:par>
                    <p:cTn id="19" fill="hold">
                      <p:stCondLst>
                        <p:cond delay="indefinite"/>
                      </p:stCondLst>
                      <p:childTnLst>
                        <p:par>
                          <p:cTn id="20" fill="hold">
                            <p:stCondLst>
                              <p:cond delay="0"/>
                            </p:stCondLst>
                            <p:childTnLst>
                              <p:par>
                                <p:cTn id="21" presetID="53" presetClass="entr" presetSubtype="0" fill="hold" grpId="0" nodeType="clickEffect">
                                  <p:stCondLst>
                                    <p:cond delay="0"/>
                                  </p:stCondLst>
                                  <p:childTnLst>
                                    <p:set>
                                      <p:cBhvr>
                                        <p:cTn id="22" dur="1" fill="hold">
                                          <p:stCondLst>
                                            <p:cond delay="0"/>
                                          </p:stCondLst>
                                        </p:cTn>
                                        <p:tgtEl>
                                          <p:spTgt spid="3">
                                            <p:txEl>
                                              <p:pRg st="0" end="0"/>
                                            </p:txEl>
                                          </p:spTgt>
                                        </p:tgtEl>
                                        <p:attrNameLst>
                                          <p:attrName>style.visibility</p:attrName>
                                        </p:attrNameLst>
                                      </p:cBhvr>
                                      <p:to>
                                        <p:strVal val="visible"/>
                                      </p:to>
                                    </p:set>
                                    <p:anim calcmode="lin" valueType="num">
                                      <p:cBhvr>
                                        <p:cTn id="23"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24" dur="5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25" dur="500"/>
                                        <p:tgtEl>
                                          <p:spTgt spid="3">
                                            <p:txEl>
                                              <p:pRg st="0" end="0"/>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53" presetClass="entr" presetSubtype="0" fill="hold" grpId="0" nodeType="clickEffect">
                                  <p:stCondLst>
                                    <p:cond delay="0"/>
                                  </p:stCondLst>
                                  <p:childTnLst>
                                    <p:set>
                                      <p:cBhvr>
                                        <p:cTn id="29" dur="1" fill="hold">
                                          <p:stCondLst>
                                            <p:cond delay="0"/>
                                          </p:stCondLst>
                                        </p:cTn>
                                        <p:tgtEl>
                                          <p:spTgt spid="3">
                                            <p:txEl>
                                              <p:pRg st="2" end="2"/>
                                            </p:txEl>
                                          </p:spTgt>
                                        </p:tgtEl>
                                        <p:attrNameLst>
                                          <p:attrName>style.visibility</p:attrName>
                                        </p:attrNameLst>
                                      </p:cBhvr>
                                      <p:to>
                                        <p:strVal val="visible"/>
                                      </p:to>
                                    </p:set>
                                    <p:anim calcmode="lin" valueType="num">
                                      <p:cBhvr>
                                        <p:cTn id="30" dur="500" fill="hold"/>
                                        <p:tgtEl>
                                          <p:spTgt spid="3">
                                            <p:txEl>
                                              <p:pRg st="2" end="2"/>
                                            </p:txEl>
                                          </p:spTgt>
                                        </p:tgtEl>
                                        <p:attrNameLst>
                                          <p:attrName>ppt_w</p:attrName>
                                        </p:attrNameLst>
                                      </p:cBhvr>
                                      <p:tavLst>
                                        <p:tav tm="0">
                                          <p:val>
                                            <p:fltVal val="0"/>
                                          </p:val>
                                        </p:tav>
                                        <p:tav tm="100000">
                                          <p:val>
                                            <p:strVal val="#ppt_w"/>
                                          </p:val>
                                        </p:tav>
                                      </p:tavLst>
                                    </p:anim>
                                    <p:anim calcmode="lin" valueType="num">
                                      <p:cBhvr>
                                        <p:cTn id="31" dur="500" fill="hold"/>
                                        <p:tgtEl>
                                          <p:spTgt spid="3">
                                            <p:txEl>
                                              <p:pRg st="2" end="2"/>
                                            </p:txEl>
                                          </p:spTgt>
                                        </p:tgtEl>
                                        <p:attrNameLst>
                                          <p:attrName>ppt_h</p:attrName>
                                        </p:attrNameLst>
                                      </p:cBhvr>
                                      <p:tavLst>
                                        <p:tav tm="0">
                                          <p:val>
                                            <p:fltVal val="0"/>
                                          </p:val>
                                        </p:tav>
                                        <p:tav tm="100000">
                                          <p:val>
                                            <p:strVal val="#ppt_h"/>
                                          </p:val>
                                        </p:tav>
                                      </p:tavLst>
                                    </p:anim>
                                    <p:animEffect transition="in" filter="fade">
                                      <p:cBhvr>
                                        <p:cTn id="3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9600" y="0"/>
            <a:ext cx="8229600" cy="1252728"/>
          </a:xfrm>
        </p:spPr>
        <p:txBody>
          <a:bodyPr>
            <a:normAutofit/>
          </a:bodyPr>
          <a:lstStyle/>
          <a:p>
            <a:pPr algn="ctr"/>
            <a:r>
              <a:rPr lang="de-DE" sz="4800" dirty="0" smtClean="0">
                <a:effectLst>
                  <a:outerShdw blurRad="38100" dist="38100" dir="2700000" algn="tl">
                    <a:srgbClr val="000000">
                      <a:alpha val="43137"/>
                    </a:srgbClr>
                  </a:outerShdw>
                </a:effectLst>
              </a:rPr>
              <a:t>Meine Beziehung zur Musik</a:t>
            </a:r>
            <a:endParaRPr lang="ru-RU" sz="4800" dirty="0">
              <a:effectLst>
                <a:outerShdw blurRad="38100" dist="38100" dir="2700000" algn="tl">
                  <a:srgbClr val="000000">
                    <a:alpha val="43137"/>
                  </a:srgbClr>
                </a:outerShdw>
              </a:effectLst>
            </a:endParaRPr>
          </a:p>
        </p:txBody>
      </p:sp>
      <p:sp>
        <p:nvSpPr>
          <p:cNvPr id="3" name="Содержимое 2"/>
          <p:cNvSpPr>
            <a:spLocks noGrp="1"/>
          </p:cNvSpPr>
          <p:nvPr>
            <p:ph idx="1"/>
          </p:nvPr>
        </p:nvSpPr>
        <p:spPr>
          <a:xfrm>
            <a:off x="0" y="1775191"/>
            <a:ext cx="5257800" cy="4930409"/>
          </a:xfrm>
        </p:spPr>
        <p:txBody>
          <a:bodyPr>
            <a:normAutofit fontScale="92500"/>
          </a:bodyPr>
          <a:lstStyle/>
          <a:p>
            <a:pPr>
              <a:buNone/>
            </a:pPr>
            <a:r>
              <a:rPr lang="de-DE" dirty="0" smtClean="0"/>
              <a:t>     Was mich betrifft, so höre ich Musik mit Vergnügen. Musik hilft mir immer. Wenn ich mich langweile oder eine schlechte Stimmung habe, höre ich immer Musik, sie hebt meinen Geist. Ich habe viele Kassetten und CDs mit der Musik verschiedener von Klassikern um zu Rock.</a:t>
            </a:r>
            <a:endParaRPr lang="ru-RU" dirty="0" smtClean="0"/>
          </a:p>
          <a:p>
            <a:pPr>
              <a:buNone/>
            </a:pPr>
            <a:endParaRPr lang="ru-RU" dirty="0"/>
          </a:p>
        </p:txBody>
      </p:sp>
      <p:pic>
        <p:nvPicPr>
          <p:cNvPr id="3074" name="Picture 2" descr="C:\Users\Leksdr\Desktop\рок\p-MGrBtLs0Q.jpg"/>
          <p:cNvPicPr>
            <a:picLocks noChangeAspect="1" noChangeArrowheads="1"/>
          </p:cNvPicPr>
          <p:nvPr/>
        </p:nvPicPr>
        <p:blipFill>
          <a:blip r:embed="rId2" cstate="print"/>
          <a:srcRect/>
          <a:stretch>
            <a:fillRect/>
          </a:stretch>
        </p:blipFill>
        <p:spPr bwMode="auto">
          <a:xfrm>
            <a:off x="5486400" y="1524000"/>
            <a:ext cx="3429000" cy="2590800"/>
          </a:xfrm>
          <a:prstGeom prst="rect">
            <a:avLst/>
          </a:prstGeom>
          <a:noFill/>
        </p:spPr>
      </p:pic>
      <p:pic>
        <p:nvPicPr>
          <p:cNvPr id="3075" name="Picture 3" descr="C:\Users\Leksdr\Desktop\рок\kDjSEXThUrk.jpg"/>
          <p:cNvPicPr>
            <a:picLocks noChangeAspect="1" noChangeArrowheads="1"/>
          </p:cNvPicPr>
          <p:nvPr/>
        </p:nvPicPr>
        <p:blipFill>
          <a:blip r:embed="rId3" cstate="print"/>
          <a:srcRect/>
          <a:stretch>
            <a:fillRect/>
          </a:stretch>
        </p:blipFill>
        <p:spPr bwMode="auto">
          <a:xfrm>
            <a:off x="5486400" y="4114800"/>
            <a:ext cx="3429000" cy="2571750"/>
          </a:xfrm>
          <a:prstGeom prst="rect">
            <a:avLst/>
          </a:prstGeom>
          <a:noFill/>
        </p:spPr>
      </p:pic>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 presetClass="entr" presetSubtype="10" fill="hold" nodeType="clickEffect">
                                  <p:stCondLst>
                                    <p:cond delay="0"/>
                                  </p:stCondLst>
                                  <p:childTnLst>
                                    <p:set>
                                      <p:cBhvr>
                                        <p:cTn id="12" dur="1" fill="hold">
                                          <p:stCondLst>
                                            <p:cond delay="0"/>
                                          </p:stCondLst>
                                        </p:cTn>
                                        <p:tgtEl>
                                          <p:spTgt spid="3074"/>
                                        </p:tgtEl>
                                        <p:attrNameLst>
                                          <p:attrName>style.visibility</p:attrName>
                                        </p:attrNameLst>
                                      </p:cBhvr>
                                      <p:to>
                                        <p:strVal val="visible"/>
                                      </p:to>
                                    </p:set>
                                    <p:animEffect transition="in" filter="checkerboard(across)">
                                      <p:cBhvr>
                                        <p:cTn id="13" dur="500"/>
                                        <p:tgtEl>
                                          <p:spTgt spid="3074"/>
                                        </p:tgtEl>
                                      </p:cBhvr>
                                    </p:animEffect>
                                  </p:childTnLst>
                                </p:cTn>
                              </p:par>
                            </p:childTnLst>
                          </p:cTn>
                        </p:par>
                      </p:childTnLst>
                    </p:cTn>
                  </p:par>
                  <p:par>
                    <p:cTn id="14" fill="hold">
                      <p:stCondLst>
                        <p:cond delay="indefinite"/>
                      </p:stCondLst>
                      <p:childTnLst>
                        <p:par>
                          <p:cTn id="15" fill="hold">
                            <p:stCondLst>
                              <p:cond delay="0"/>
                            </p:stCondLst>
                            <p:childTnLst>
                              <p:par>
                                <p:cTn id="16" presetID="5" presetClass="entr" presetSubtype="10" fill="hold" nodeType="clickEffect">
                                  <p:stCondLst>
                                    <p:cond delay="0"/>
                                  </p:stCondLst>
                                  <p:childTnLst>
                                    <p:set>
                                      <p:cBhvr>
                                        <p:cTn id="17" dur="1" fill="hold">
                                          <p:stCondLst>
                                            <p:cond delay="0"/>
                                          </p:stCondLst>
                                        </p:cTn>
                                        <p:tgtEl>
                                          <p:spTgt spid="3075"/>
                                        </p:tgtEl>
                                        <p:attrNameLst>
                                          <p:attrName>style.visibility</p:attrName>
                                        </p:attrNameLst>
                                      </p:cBhvr>
                                      <p:to>
                                        <p:strVal val="visible"/>
                                      </p:to>
                                    </p:set>
                                    <p:animEffect transition="in" filter="checkerboard(across)">
                                      <p:cBhvr>
                                        <p:cTn id="18" dur="500"/>
                                        <p:tgtEl>
                                          <p:spTgt spid="3075"/>
                                        </p:tgtEl>
                                      </p:cBhvr>
                                    </p:animEffect>
                                  </p:childTnLst>
                                </p:cTn>
                              </p:par>
                            </p:childTnLst>
                          </p:cTn>
                        </p:par>
                      </p:childTnLst>
                    </p:cTn>
                  </p:par>
                  <p:par>
                    <p:cTn id="19" fill="hold">
                      <p:stCondLst>
                        <p:cond delay="indefinite"/>
                      </p:stCondLst>
                      <p:childTnLst>
                        <p:par>
                          <p:cTn id="20" fill="hold">
                            <p:stCondLst>
                              <p:cond delay="0"/>
                            </p:stCondLst>
                            <p:childTnLst>
                              <p:par>
                                <p:cTn id="21" presetID="9" presetClass="entr" presetSubtype="0" fill="hold" grpId="0" nodeType="clickEffect">
                                  <p:stCondLst>
                                    <p:cond delay="0"/>
                                  </p:stCondLst>
                                  <p:childTnLst>
                                    <p:set>
                                      <p:cBhvr>
                                        <p:cTn id="22" dur="1" fill="hold">
                                          <p:stCondLst>
                                            <p:cond delay="0"/>
                                          </p:stCondLst>
                                        </p:cTn>
                                        <p:tgtEl>
                                          <p:spTgt spid="3">
                                            <p:txEl>
                                              <p:pRg st="0" end="0"/>
                                            </p:txEl>
                                          </p:spTgt>
                                        </p:tgtEl>
                                        <p:attrNameLst>
                                          <p:attrName>style.visibility</p:attrName>
                                        </p:attrNameLst>
                                      </p:cBhvr>
                                      <p:to>
                                        <p:strVal val="visible"/>
                                      </p:to>
                                    </p:set>
                                    <p:animEffect transition="in" filter="dissolve">
                                      <p:cBhvr>
                                        <p:cTn id="23"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scene3d>
              <a:camera prst="orthographicFront"/>
              <a:lightRig rig="glow" dir="tl">
                <a:rot lat="0" lon="0" rev="5400000"/>
              </a:lightRig>
            </a:scene3d>
            <a:sp3d contourW="12700">
              <a:bevelT w="25400" h="25400"/>
              <a:contourClr>
                <a:schemeClr val="accent6">
                  <a:shade val="73000"/>
                </a:schemeClr>
              </a:contourClr>
            </a:sp3d>
          </a:bodyPr>
          <a:lstStyle/>
          <a:p>
            <a:pPr algn="ctr"/>
            <a:r>
              <a:rPr lang="de-DE"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Unser Lieblingsmusikstil</a:t>
            </a:r>
            <a:endParaRPr lang="ru-RU"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endParaRPr>
          </a:p>
        </p:txBody>
      </p:sp>
      <p:pic>
        <p:nvPicPr>
          <p:cNvPr id="4098" name="Picture 2" descr="C:\Users\Leksdr\Desktop\рок\x_0d99682c.jpg"/>
          <p:cNvPicPr>
            <a:picLocks noChangeAspect="1" noChangeArrowheads="1"/>
          </p:cNvPicPr>
          <p:nvPr/>
        </p:nvPicPr>
        <p:blipFill>
          <a:blip r:embed="rId2" cstate="print"/>
          <a:srcRect/>
          <a:stretch>
            <a:fillRect/>
          </a:stretch>
        </p:blipFill>
        <p:spPr bwMode="auto">
          <a:xfrm>
            <a:off x="0" y="1143000"/>
            <a:ext cx="9144000" cy="5715000"/>
          </a:xfrm>
          <a:prstGeom prst="rect">
            <a:avLst/>
          </a:prstGeom>
          <a:noFill/>
        </p:spPr>
      </p:pic>
      <p:sp>
        <p:nvSpPr>
          <p:cNvPr id="3" name="Содержимое 2"/>
          <p:cNvSpPr>
            <a:spLocks noGrp="1"/>
          </p:cNvSpPr>
          <p:nvPr>
            <p:ph idx="1"/>
          </p:nvPr>
        </p:nvSpPr>
        <p:spPr>
          <a:xfrm>
            <a:off x="457200" y="1600200"/>
            <a:ext cx="8153400" cy="4625609"/>
          </a:xfrm>
        </p:spPr>
        <p:txBody>
          <a:bodyPr>
            <a:normAutofit/>
          </a:bodyPr>
          <a:lstStyle/>
          <a:p>
            <a:pPr algn="ctr">
              <a:buNone/>
            </a:pPr>
            <a:r>
              <a:rPr lang="de-DE" dirty="0" smtClean="0">
                <a:solidFill>
                  <a:schemeClr val="bg1"/>
                </a:solidFill>
              </a:rPr>
              <a:t>    Es gibt viele Arten von Musik. Der größte Teil der Menschen bevorzugt leichte Musik. Man </a:t>
            </a:r>
            <a:r>
              <a:rPr lang="de-DE" dirty="0" err="1" smtClean="0">
                <a:solidFill>
                  <a:schemeClr val="bg1"/>
                </a:solidFill>
              </a:rPr>
              <a:t>hört</a:t>
            </a:r>
            <a:r>
              <a:rPr lang="de-DE" dirty="0" smtClean="0">
                <a:solidFill>
                  <a:schemeClr val="bg1"/>
                </a:solidFill>
              </a:rPr>
              <a:t> sie im Radio, im Fernsehen. Die moderne Musik teilt sich in Pop, Rock, Disko und andere Musik. </a:t>
            </a:r>
          </a:p>
          <a:p>
            <a:pPr algn="ctr">
              <a:buNone/>
            </a:pPr>
            <a:endParaRPr lang="de-DE" dirty="0" smtClean="0">
              <a:solidFill>
                <a:schemeClr val="bg1"/>
              </a:solidFill>
            </a:endParaRPr>
          </a:p>
          <a:p>
            <a:pPr algn="ctr">
              <a:buNone/>
            </a:pPr>
            <a:r>
              <a:rPr lang="de-DE" dirty="0" smtClean="0">
                <a:solidFill>
                  <a:schemeClr val="bg1"/>
                </a:solidFill>
              </a:rPr>
              <a:t>    Aber wir wollen heute über Rockmusik erzählen. Das ist unsere Lieblingsmusikstil.</a:t>
            </a:r>
            <a:endParaRPr lang="ru-RU" dirty="0">
              <a:solidFill>
                <a:schemeClr val="bg1"/>
              </a:solidFill>
            </a:endParaRPr>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0" fill="hold" nodeType="clickEffect">
                                  <p:stCondLst>
                                    <p:cond delay="0"/>
                                  </p:stCondLst>
                                  <p:childTnLst>
                                    <p:set>
                                      <p:cBhvr>
                                        <p:cTn id="13" dur="1" fill="hold">
                                          <p:stCondLst>
                                            <p:cond delay="0"/>
                                          </p:stCondLst>
                                        </p:cTn>
                                        <p:tgtEl>
                                          <p:spTgt spid="4098"/>
                                        </p:tgtEl>
                                        <p:attrNameLst>
                                          <p:attrName>style.visibility</p:attrName>
                                        </p:attrNameLst>
                                      </p:cBhvr>
                                      <p:to>
                                        <p:strVal val="visible"/>
                                      </p:to>
                                    </p:set>
                                    <p:anim calcmode="lin" valueType="num">
                                      <p:cBhvr>
                                        <p:cTn id="14" dur="500" fill="hold"/>
                                        <p:tgtEl>
                                          <p:spTgt spid="4098"/>
                                        </p:tgtEl>
                                        <p:attrNameLst>
                                          <p:attrName>ppt_w</p:attrName>
                                        </p:attrNameLst>
                                      </p:cBhvr>
                                      <p:tavLst>
                                        <p:tav tm="0">
                                          <p:val>
                                            <p:fltVal val="0"/>
                                          </p:val>
                                        </p:tav>
                                        <p:tav tm="100000">
                                          <p:val>
                                            <p:strVal val="#ppt_w"/>
                                          </p:val>
                                        </p:tav>
                                      </p:tavLst>
                                    </p:anim>
                                    <p:anim calcmode="lin" valueType="num">
                                      <p:cBhvr>
                                        <p:cTn id="15" dur="500" fill="hold"/>
                                        <p:tgtEl>
                                          <p:spTgt spid="4098"/>
                                        </p:tgtEl>
                                        <p:attrNameLst>
                                          <p:attrName>ppt_h</p:attrName>
                                        </p:attrNameLst>
                                      </p:cBhvr>
                                      <p:tavLst>
                                        <p:tav tm="0">
                                          <p:val>
                                            <p:fltVal val="0"/>
                                          </p:val>
                                        </p:tav>
                                        <p:tav tm="100000">
                                          <p:val>
                                            <p:strVal val="#ppt_h"/>
                                          </p:val>
                                        </p:tav>
                                      </p:tavLst>
                                    </p:anim>
                                    <p:animEffect transition="in" filter="fade">
                                      <p:cBhvr>
                                        <p:cTn id="16" dur="500"/>
                                        <p:tgtEl>
                                          <p:spTgt spid="4098"/>
                                        </p:tgtEl>
                                      </p:cBhvr>
                                    </p:animEffect>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3">
                                            <p:txEl>
                                              <p:pRg st="0" end="0"/>
                                            </p:txEl>
                                          </p:spTgt>
                                        </p:tgtEl>
                                        <p:attrNameLst>
                                          <p:attrName>style.visibility</p:attrName>
                                        </p:attrNameLst>
                                      </p:cBhvr>
                                      <p:to>
                                        <p:strVal val="visible"/>
                                      </p:to>
                                    </p:set>
                                    <p:anim calcmode="lin" valueType="num">
                                      <p:cBhvr additive="base">
                                        <p:cTn id="2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3">
                                            <p:txEl>
                                              <p:pRg st="2" end="2"/>
                                            </p:txEl>
                                          </p:spTgt>
                                        </p:tgtEl>
                                        <p:attrNameLst>
                                          <p:attrName>style.visibility</p:attrName>
                                        </p:attrNameLst>
                                      </p:cBhvr>
                                      <p:to>
                                        <p:strVal val="visible"/>
                                      </p:to>
                                    </p:set>
                                    <p:anim calcmode="lin" valueType="num">
                                      <p:cBhvr additive="base">
                                        <p:cTn id="2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0"/>
            <a:ext cx="8229600" cy="1251062"/>
          </a:xfrm>
        </p:spPr>
        <p:txBody>
          <a:bodyPr>
            <a:normAutofit/>
          </a:bodyPr>
          <a:lstStyle/>
          <a:p>
            <a:pPr algn="ctr"/>
            <a:r>
              <a:rPr lang="en-US" dirty="0" smtClean="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rPr>
              <a:t>Die </a:t>
            </a:r>
            <a:r>
              <a:rPr lang="ru-RU" dirty="0" smtClean="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rPr>
              <a:t> </a:t>
            </a:r>
            <a:r>
              <a:rPr lang="en-US" dirty="0" err="1" smtClean="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rPr>
              <a:t>Musikinstrumente</a:t>
            </a:r>
            <a:endParaRPr lang="ru-RU" dirty="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ndParaRPr>
          </a:p>
        </p:txBody>
      </p:sp>
      <p:pic>
        <p:nvPicPr>
          <p:cNvPr id="4" name="Рисунок 3" descr="klavyshnye_ynstrumenty_midi_klavyatura_b_u__12525937b.jpg"/>
          <p:cNvPicPr>
            <a:picLocks noChangeAspect="1"/>
          </p:cNvPicPr>
          <p:nvPr/>
        </p:nvPicPr>
        <p:blipFill>
          <a:blip r:embed="rId2" cstate="print"/>
          <a:stretch>
            <a:fillRect/>
          </a:stretch>
        </p:blipFill>
        <p:spPr>
          <a:xfrm>
            <a:off x="685800" y="4343400"/>
            <a:ext cx="3429000" cy="2286000"/>
          </a:xfrm>
          <a:prstGeom prst="rect">
            <a:avLst/>
          </a:prstGeom>
        </p:spPr>
      </p:pic>
      <p:pic>
        <p:nvPicPr>
          <p:cNvPr id="5" name="Рисунок 4" descr="preview.jpg"/>
          <p:cNvPicPr>
            <a:picLocks noChangeAspect="1"/>
          </p:cNvPicPr>
          <p:nvPr/>
        </p:nvPicPr>
        <p:blipFill>
          <a:blip r:embed="rId3" cstate="print"/>
          <a:stretch>
            <a:fillRect/>
          </a:stretch>
        </p:blipFill>
        <p:spPr>
          <a:xfrm>
            <a:off x="3352800" y="1600200"/>
            <a:ext cx="2057400" cy="2057400"/>
          </a:xfrm>
          <a:prstGeom prst="rect">
            <a:avLst/>
          </a:prstGeom>
        </p:spPr>
      </p:pic>
      <p:pic>
        <p:nvPicPr>
          <p:cNvPr id="6" name="Рисунок 5" descr="e0deb9da42bc158.jpg"/>
          <p:cNvPicPr>
            <a:picLocks noChangeAspect="1"/>
          </p:cNvPicPr>
          <p:nvPr/>
        </p:nvPicPr>
        <p:blipFill>
          <a:blip r:embed="rId4" cstate="print"/>
          <a:stretch>
            <a:fillRect/>
          </a:stretch>
        </p:blipFill>
        <p:spPr>
          <a:xfrm>
            <a:off x="5791200" y="1524000"/>
            <a:ext cx="3048000" cy="2344237"/>
          </a:xfrm>
          <a:prstGeom prst="rect">
            <a:avLst/>
          </a:prstGeom>
        </p:spPr>
      </p:pic>
      <p:pic>
        <p:nvPicPr>
          <p:cNvPr id="3" name="Рисунок 2" descr="1345062835_Gibson-Les-Paul-Classic.jpg"/>
          <p:cNvPicPr>
            <a:picLocks noChangeAspect="1"/>
          </p:cNvPicPr>
          <p:nvPr/>
        </p:nvPicPr>
        <p:blipFill>
          <a:blip r:embed="rId5" cstate="print"/>
          <a:stretch>
            <a:fillRect/>
          </a:stretch>
        </p:blipFill>
        <p:spPr>
          <a:xfrm>
            <a:off x="0" y="1524000"/>
            <a:ext cx="3333750" cy="2133600"/>
          </a:xfrm>
          <a:prstGeom prst="rect">
            <a:avLst/>
          </a:prstGeom>
        </p:spPr>
      </p:pic>
      <p:sp>
        <p:nvSpPr>
          <p:cNvPr id="7" name="TextBox 6"/>
          <p:cNvSpPr txBox="1"/>
          <p:nvPr/>
        </p:nvSpPr>
        <p:spPr>
          <a:xfrm>
            <a:off x="228600" y="3962400"/>
            <a:ext cx="4343400" cy="381000"/>
          </a:xfrm>
          <a:prstGeom prst="rect">
            <a:avLst/>
          </a:prstGeom>
          <a:noFill/>
        </p:spPr>
        <p:txBody>
          <a:bodyPr wrap="square" rtlCol="0">
            <a:spAutoFit/>
          </a:bodyPr>
          <a:lstStyle/>
          <a:p>
            <a:pPr algn="ctr"/>
            <a:r>
              <a:rPr lang="en-US" dirty="0" smtClean="0"/>
              <a:t>Die </a:t>
            </a:r>
            <a:r>
              <a:rPr lang="en-US" dirty="0" err="1" smtClean="0"/>
              <a:t>Gitarre</a:t>
            </a:r>
            <a:endParaRPr lang="ru-RU" dirty="0"/>
          </a:p>
        </p:txBody>
      </p:sp>
      <p:sp>
        <p:nvSpPr>
          <p:cNvPr id="8" name="TextBox 7"/>
          <p:cNvSpPr txBox="1"/>
          <p:nvPr/>
        </p:nvSpPr>
        <p:spPr>
          <a:xfrm>
            <a:off x="5791200" y="3962400"/>
            <a:ext cx="2743200" cy="369332"/>
          </a:xfrm>
          <a:prstGeom prst="rect">
            <a:avLst/>
          </a:prstGeom>
          <a:noFill/>
        </p:spPr>
        <p:txBody>
          <a:bodyPr wrap="square" rtlCol="0">
            <a:spAutoFit/>
          </a:bodyPr>
          <a:lstStyle/>
          <a:p>
            <a:pPr algn="ctr"/>
            <a:r>
              <a:rPr lang="de-DE" dirty="0" smtClean="0"/>
              <a:t>Die Schlagzeug</a:t>
            </a:r>
            <a:endParaRPr lang="ru-RU" dirty="0"/>
          </a:p>
        </p:txBody>
      </p:sp>
      <p:sp>
        <p:nvSpPr>
          <p:cNvPr id="9" name="TextBox 8"/>
          <p:cNvSpPr txBox="1"/>
          <p:nvPr/>
        </p:nvSpPr>
        <p:spPr>
          <a:xfrm>
            <a:off x="4267200" y="5257800"/>
            <a:ext cx="3657600" cy="369332"/>
          </a:xfrm>
          <a:prstGeom prst="rect">
            <a:avLst/>
          </a:prstGeom>
          <a:noFill/>
        </p:spPr>
        <p:txBody>
          <a:bodyPr wrap="square" rtlCol="0">
            <a:spAutoFit/>
          </a:bodyPr>
          <a:lstStyle/>
          <a:p>
            <a:r>
              <a:rPr lang="en-US" dirty="0" smtClean="0"/>
              <a:t>Das Keyboard</a:t>
            </a:r>
            <a:endParaRPr lang="ru-RU" dirty="0"/>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0"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
                                          </p:val>
                                        </p:tav>
                                        <p:tav tm="100000">
                                          <p:val>
                                            <p:strVal val="#ppt_w"/>
                                          </p:val>
                                        </p:tav>
                                      </p:tavLst>
                                    </p:anim>
                                    <p:anim calcmode="lin" valueType="num">
                                      <p:cBhvr>
                                        <p:cTn id="14" dur="500" fill="hold"/>
                                        <p:tgtEl>
                                          <p:spTgt spid="3"/>
                                        </p:tgtEl>
                                        <p:attrNameLst>
                                          <p:attrName>ppt_h</p:attrName>
                                        </p:attrNameLst>
                                      </p:cBhvr>
                                      <p:tavLst>
                                        <p:tav tm="0">
                                          <p:val>
                                            <p:fltVal val="0"/>
                                          </p:val>
                                        </p:tav>
                                        <p:tav tm="100000">
                                          <p:val>
                                            <p:strVal val="#ppt_h"/>
                                          </p:val>
                                        </p:tav>
                                      </p:tavLst>
                                    </p:anim>
                                    <p:animEffect transition="in" filter="fade">
                                      <p:cBhvr>
                                        <p:cTn id="15" dur="500"/>
                                        <p:tgtEl>
                                          <p:spTgt spid="3"/>
                                        </p:tgtEl>
                                      </p:cBhvr>
                                    </p:animEffect>
                                  </p:childTnLst>
                                </p:cTn>
                              </p:par>
                            </p:childTnLst>
                          </p:cTn>
                        </p:par>
                      </p:childTnLst>
                    </p:cTn>
                  </p:par>
                  <p:par>
                    <p:cTn id="16" fill="hold">
                      <p:stCondLst>
                        <p:cond delay="indefinite"/>
                      </p:stCondLst>
                      <p:childTnLst>
                        <p:par>
                          <p:cTn id="17" fill="hold">
                            <p:stCondLst>
                              <p:cond delay="0"/>
                            </p:stCondLst>
                            <p:childTnLst>
                              <p:par>
                                <p:cTn id="18" presetID="53" presetClass="entr" presetSubtype="0" fill="hold" nodeType="click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p:cTn id="20" dur="500" fill="hold"/>
                                        <p:tgtEl>
                                          <p:spTgt spid="5"/>
                                        </p:tgtEl>
                                        <p:attrNameLst>
                                          <p:attrName>ppt_w</p:attrName>
                                        </p:attrNameLst>
                                      </p:cBhvr>
                                      <p:tavLst>
                                        <p:tav tm="0">
                                          <p:val>
                                            <p:fltVal val="0"/>
                                          </p:val>
                                        </p:tav>
                                        <p:tav tm="100000">
                                          <p:val>
                                            <p:strVal val="#ppt_w"/>
                                          </p:val>
                                        </p:tav>
                                      </p:tavLst>
                                    </p:anim>
                                    <p:anim calcmode="lin" valueType="num">
                                      <p:cBhvr>
                                        <p:cTn id="21" dur="500" fill="hold"/>
                                        <p:tgtEl>
                                          <p:spTgt spid="5"/>
                                        </p:tgtEl>
                                        <p:attrNameLst>
                                          <p:attrName>ppt_h</p:attrName>
                                        </p:attrNameLst>
                                      </p:cBhvr>
                                      <p:tavLst>
                                        <p:tav tm="0">
                                          <p:val>
                                            <p:fltVal val="0"/>
                                          </p:val>
                                        </p:tav>
                                        <p:tav tm="100000">
                                          <p:val>
                                            <p:strVal val="#ppt_h"/>
                                          </p:val>
                                        </p:tav>
                                      </p:tavLst>
                                    </p:anim>
                                    <p:animEffect transition="in" filter="fade">
                                      <p:cBhvr>
                                        <p:cTn id="22" dur="5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additive="base">
                                        <p:cTn id="27" dur="500" fill="hold"/>
                                        <p:tgtEl>
                                          <p:spTgt spid="7"/>
                                        </p:tgtEl>
                                        <p:attrNameLst>
                                          <p:attrName>ppt_x</p:attrName>
                                        </p:attrNameLst>
                                      </p:cBhvr>
                                      <p:tavLst>
                                        <p:tav tm="0">
                                          <p:val>
                                            <p:strVal val="#ppt_x"/>
                                          </p:val>
                                        </p:tav>
                                        <p:tav tm="100000">
                                          <p:val>
                                            <p:strVal val="#ppt_x"/>
                                          </p:val>
                                        </p:tav>
                                      </p:tavLst>
                                    </p:anim>
                                    <p:anim calcmode="lin" valueType="num">
                                      <p:cBhvr additive="base">
                                        <p:cTn id="2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53" presetClass="entr" presetSubtype="0" fill="hold" nodeType="clickEffect">
                                  <p:stCondLst>
                                    <p:cond delay="0"/>
                                  </p:stCondLst>
                                  <p:childTnLst>
                                    <p:set>
                                      <p:cBhvr>
                                        <p:cTn id="32" dur="1" fill="hold">
                                          <p:stCondLst>
                                            <p:cond delay="0"/>
                                          </p:stCondLst>
                                        </p:cTn>
                                        <p:tgtEl>
                                          <p:spTgt spid="6"/>
                                        </p:tgtEl>
                                        <p:attrNameLst>
                                          <p:attrName>style.visibility</p:attrName>
                                        </p:attrNameLst>
                                      </p:cBhvr>
                                      <p:to>
                                        <p:strVal val="visible"/>
                                      </p:to>
                                    </p:set>
                                    <p:anim calcmode="lin" valueType="num">
                                      <p:cBhvr>
                                        <p:cTn id="33" dur="500" fill="hold"/>
                                        <p:tgtEl>
                                          <p:spTgt spid="6"/>
                                        </p:tgtEl>
                                        <p:attrNameLst>
                                          <p:attrName>ppt_w</p:attrName>
                                        </p:attrNameLst>
                                      </p:cBhvr>
                                      <p:tavLst>
                                        <p:tav tm="0">
                                          <p:val>
                                            <p:fltVal val="0"/>
                                          </p:val>
                                        </p:tav>
                                        <p:tav tm="100000">
                                          <p:val>
                                            <p:strVal val="#ppt_w"/>
                                          </p:val>
                                        </p:tav>
                                      </p:tavLst>
                                    </p:anim>
                                    <p:anim calcmode="lin" valueType="num">
                                      <p:cBhvr>
                                        <p:cTn id="34" dur="500" fill="hold"/>
                                        <p:tgtEl>
                                          <p:spTgt spid="6"/>
                                        </p:tgtEl>
                                        <p:attrNameLst>
                                          <p:attrName>ppt_h</p:attrName>
                                        </p:attrNameLst>
                                      </p:cBhvr>
                                      <p:tavLst>
                                        <p:tav tm="0">
                                          <p:val>
                                            <p:fltVal val="0"/>
                                          </p:val>
                                        </p:tav>
                                        <p:tav tm="100000">
                                          <p:val>
                                            <p:strVal val="#ppt_h"/>
                                          </p:val>
                                        </p:tav>
                                      </p:tavLst>
                                    </p:anim>
                                    <p:animEffect transition="in" filter="fade">
                                      <p:cBhvr>
                                        <p:cTn id="35" dur="500"/>
                                        <p:tgtEl>
                                          <p:spTgt spid="6"/>
                                        </p:tgtEl>
                                      </p:cBhvr>
                                    </p:animEffect>
                                  </p:childTnLst>
                                </p:cTn>
                              </p:par>
                            </p:childTnLst>
                          </p:cTn>
                        </p:par>
                      </p:childTnLst>
                    </p:cTn>
                  </p:par>
                  <p:par>
                    <p:cTn id="36" fill="hold">
                      <p:stCondLst>
                        <p:cond delay="indefinite"/>
                      </p:stCondLst>
                      <p:childTnLst>
                        <p:par>
                          <p:cTn id="37" fill="hold">
                            <p:stCondLst>
                              <p:cond delay="0"/>
                            </p:stCondLst>
                            <p:childTnLst>
                              <p:par>
                                <p:cTn id="38" presetID="25" presetClass="entr" presetSubtype="0" fill="hold" grpId="0" nodeType="clickEffect">
                                  <p:stCondLst>
                                    <p:cond delay="0"/>
                                  </p:stCondLst>
                                  <p:childTnLst>
                                    <p:set>
                                      <p:cBhvr>
                                        <p:cTn id="39" dur="1" fill="hold">
                                          <p:stCondLst>
                                            <p:cond delay="0"/>
                                          </p:stCondLst>
                                        </p:cTn>
                                        <p:tgtEl>
                                          <p:spTgt spid="8"/>
                                        </p:tgtEl>
                                        <p:attrNameLst>
                                          <p:attrName>style.visibility</p:attrName>
                                        </p:attrNameLst>
                                      </p:cBhvr>
                                      <p:to>
                                        <p:strVal val="visible"/>
                                      </p:to>
                                    </p:set>
                                    <p:anim calcmode="lin" valueType="num">
                                      <p:cBhvr>
                                        <p:cTn id="40" dur="500" decel="50000" fill="hold">
                                          <p:stCondLst>
                                            <p:cond delay="0"/>
                                          </p:stCondLst>
                                        </p:cTn>
                                        <p:tgtEl>
                                          <p:spTgt spid="8"/>
                                        </p:tgtEl>
                                        <p:attrNameLst>
                                          <p:attrName>style.rotation</p:attrName>
                                        </p:attrNameLst>
                                      </p:cBhvr>
                                      <p:tavLst>
                                        <p:tav tm="0">
                                          <p:val>
                                            <p:fltVal val="-90"/>
                                          </p:val>
                                        </p:tav>
                                        <p:tav tm="100000">
                                          <p:val>
                                            <p:fltVal val="0"/>
                                          </p:val>
                                        </p:tav>
                                      </p:tavLst>
                                    </p:anim>
                                    <p:anim calcmode="lin" valueType="num">
                                      <p:cBhvr>
                                        <p:cTn id="41" dur="500" decel="50000" fill="hold">
                                          <p:stCondLst>
                                            <p:cond delay="0"/>
                                          </p:stCondLst>
                                        </p:cTn>
                                        <p:tgtEl>
                                          <p:spTgt spid="8"/>
                                        </p:tgtEl>
                                        <p:attrNameLst>
                                          <p:attrName>ppt_w</p:attrName>
                                        </p:attrNameLst>
                                      </p:cBhvr>
                                      <p:tavLst>
                                        <p:tav tm="0">
                                          <p:val>
                                            <p:strVal val="#ppt_w"/>
                                          </p:val>
                                        </p:tav>
                                        <p:tav tm="100000">
                                          <p:val>
                                            <p:strVal val="#ppt_w*.05"/>
                                          </p:val>
                                        </p:tav>
                                      </p:tavLst>
                                    </p:anim>
                                    <p:anim calcmode="lin" valueType="num">
                                      <p:cBhvr>
                                        <p:cTn id="42" dur="500" accel="50000" fill="hold">
                                          <p:stCondLst>
                                            <p:cond delay="500"/>
                                          </p:stCondLst>
                                        </p:cTn>
                                        <p:tgtEl>
                                          <p:spTgt spid="8"/>
                                        </p:tgtEl>
                                        <p:attrNameLst>
                                          <p:attrName>ppt_w</p:attrName>
                                        </p:attrNameLst>
                                      </p:cBhvr>
                                      <p:tavLst>
                                        <p:tav tm="0">
                                          <p:val>
                                            <p:strVal val="#ppt_w*.05"/>
                                          </p:val>
                                        </p:tav>
                                        <p:tav tm="100000">
                                          <p:val>
                                            <p:strVal val="#ppt_w"/>
                                          </p:val>
                                        </p:tav>
                                      </p:tavLst>
                                    </p:anim>
                                    <p:anim calcmode="lin" valueType="num">
                                      <p:cBhvr>
                                        <p:cTn id="43" dur="1000" fill="hold"/>
                                        <p:tgtEl>
                                          <p:spTgt spid="8"/>
                                        </p:tgtEl>
                                        <p:attrNameLst>
                                          <p:attrName>ppt_h</p:attrName>
                                        </p:attrNameLst>
                                      </p:cBhvr>
                                      <p:tavLst>
                                        <p:tav tm="0">
                                          <p:val>
                                            <p:strVal val="#ppt_h"/>
                                          </p:val>
                                        </p:tav>
                                        <p:tav tm="100000">
                                          <p:val>
                                            <p:strVal val="#ppt_h"/>
                                          </p:val>
                                        </p:tav>
                                      </p:tavLst>
                                    </p:anim>
                                    <p:anim calcmode="lin" valueType="num">
                                      <p:cBhvr>
                                        <p:cTn id="44" dur="500" decel="50000" fill="hold">
                                          <p:stCondLst>
                                            <p:cond delay="0"/>
                                          </p:stCondLst>
                                        </p:cTn>
                                        <p:tgtEl>
                                          <p:spTgt spid="8"/>
                                        </p:tgtEl>
                                        <p:attrNameLst>
                                          <p:attrName>ppt_x</p:attrName>
                                        </p:attrNameLst>
                                      </p:cBhvr>
                                      <p:tavLst>
                                        <p:tav tm="0">
                                          <p:val>
                                            <p:strVal val="#ppt_x+.4"/>
                                          </p:val>
                                        </p:tav>
                                        <p:tav tm="100000">
                                          <p:val>
                                            <p:strVal val="#ppt_x"/>
                                          </p:val>
                                        </p:tav>
                                      </p:tavLst>
                                    </p:anim>
                                    <p:anim calcmode="lin" valueType="num">
                                      <p:cBhvr>
                                        <p:cTn id="45" dur="500" decel="50000" fill="hold">
                                          <p:stCondLst>
                                            <p:cond delay="0"/>
                                          </p:stCondLst>
                                        </p:cTn>
                                        <p:tgtEl>
                                          <p:spTgt spid="8"/>
                                        </p:tgtEl>
                                        <p:attrNameLst>
                                          <p:attrName>ppt_y</p:attrName>
                                        </p:attrNameLst>
                                      </p:cBhvr>
                                      <p:tavLst>
                                        <p:tav tm="0">
                                          <p:val>
                                            <p:strVal val="#ppt_y-.2"/>
                                          </p:val>
                                        </p:tav>
                                        <p:tav tm="100000">
                                          <p:val>
                                            <p:strVal val="#ppt_y+.1"/>
                                          </p:val>
                                        </p:tav>
                                      </p:tavLst>
                                    </p:anim>
                                    <p:anim calcmode="lin" valueType="num">
                                      <p:cBhvr>
                                        <p:cTn id="46" dur="500" accel="50000" fill="hold">
                                          <p:stCondLst>
                                            <p:cond delay="500"/>
                                          </p:stCondLst>
                                        </p:cTn>
                                        <p:tgtEl>
                                          <p:spTgt spid="8"/>
                                        </p:tgtEl>
                                        <p:attrNameLst>
                                          <p:attrName>ppt_y</p:attrName>
                                        </p:attrNameLst>
                                      </p:cBhvr>
                                      <p:tavLst>
                                        <p:tav tm="0">
                                          <p:val>
                                            <p:strVal val="#ppt_y+.1"/>
                                          </p:val>
                                        </p:tav>
                                        <p:tav tm="100000">
                                          <p:val>
                                            <p:strVal val="#ppt_y"/>
                                          </p:val>
                                        </p:tav>
                                      </p:tavLst>
                                    </p:anim>
                                    <p:animEffect transition="in" filter="fade">
                                      <p:cBhvr>
                                        <p:cTn id="47" dur="1000" decel="50000">
                                          <p:stCondLst>
                                            <p:cond delay="0"/>
                                          </p:stCondLst>
                                        </p:cTn>
                                        <p:tgtEl>
                                          <p:spTgt spid="8"/>
                                        </p:tgtEl>
                                      </p:cBhvr>
                                    </p:animEffect>
                                  </p:childTnLst>
                                </p:cTn>
                              </p:par>
                            </p:childTnLst>
                          </p:cTn>
                        </p:par>
                      </p:childTnLst>
                    </p:cTn>
                  </p:par>
                  <p:par>
                    <p:cTn id="48" fill="hold">
                      <p:stCondLst>
                        <p:cond delay="indefinite"/>
                      </p:stCondLst>
                      <p:childTnLst>
                        <p:par>
                          <p:cTn id="49" fill="hold">
                            <p:stCondLst>
                              <p:cond delay="0"/>
                            </p:stCondLst>
                            <p:childTnLst>
                              <p:par>
                                <p:cTn id="50" presetID="53" presetClass="entr" presetSubtype="0" fill="hold" nodeType="clickEffect">
                                  <p:stCondLst>
                                    <p:cond delay="0"/>
                                  </p:stCondLst>
                                  <p:childTnLst>
                                    <p:set>
                                      <p:cBhvr>
                                        <p:cTn id="51" dur="1" fill="hold">
                                          <p:stCondLst>
                                            <p:cond delay="0"/>
                                          </p:stCondLst>
                                        </p:cTn>
                                        <p:tgtEl>
                                          <p:spTgt spid="4"/>
                                        </p:tgtEl>
                                        <p:attrNameLst>
                                          <p:attrName>style.visibility</p:attrName>
                                        </p:attrNameLst>
                                      </p:cBhvr>
                                      <p:to>
                                        <p:strVal val="visible"/>
                                      </p:to>
                                    </p:set>
                                    <p:anim calcmode="lin" valueType="num">
                                      <p:cBhvr>
                                        <p:cTn id="52" dur="500" fill="hold"/>
                                        <p:tgtEl>
                                          <p:spTgt spid="4"/>
                                        </p:tgtEl>
                                        <p:attrNameLst>
                                          <p:attrName>ppt_w</p:attrName>
                                        </p:attrNameLst>
                                      </p:cBhvr>
                                      <p:tavLst>
                                        <p:tav tm="0">
                                          <p:val>
                                            <p:fltVal val="0"/>
                                          </p:val>
                                        </p:tav>
                                        <p:tav tm="100000">
                                          <p:val>
                                            <p:strVal val="#ppt_w"/>
                                          </p:val>
                                        </p:tav>
                                      </p:tavLst>
                                    </p:anim>
                                    <p:anim calcmode="lin" valueType="num">
                                      <p:cBhvr>
                                        <p:cTn id="53" dur="500" fill="hold"/>
                                        <p:tgtEl>
                                          <p:spTgt spid="4"/>
                                        </p:tgtEl>
                                        <p:attrNameLst>
                                          <p:attrName>ppt_h</p:attrName>
                                        </p:attrNameLst>
                                      </p:cBhvr>
                                      <p:tavLst>
                                        <p:tav tm="0">
                                          <p:val>
                                            <p:fltVal val="0"/>
                                          </p:val>
                                        </p:tav>
                                        <p:tav tm="100000">
                                          <p:val>
                                            <p:strVal val="#ppt_h"/>
                                          </p:val>
                                        </p:tav>
                                      </p:tavLst>
                                    </p:anim>
                                    <p:animEffect transition="in" filter="fade">
                                      <p:cBhvr>
                                        <p:cTn id="54" dur="500"/>
                                        <p:tgtEl>
                                          <p:spTgt spid="4"/>
                                        </p:tgtEl>
                                      </p:cBhvr>
                                    </p:animEffect>
                                  </p:childTnLst>
                                </p:cTn>
                              </p:par>
                            </p:childTnLst>
                          </p:cTn>
                        </p:par>
                      </p:childTnLst>
                    </p:cTn>
                  </p:par>
                  <p:par>
                    <p:cTn id="55" fill="hold">
                      <p:stCondLst>
                        <p:cond delay="indefinite"/>
                      </p:stCondLst>
                      <p:childTnLst>
                        <p:par>
                          <p:cTn id="56" fill="hold">
                            <p:stCondLst>
                              <p:cond delay="0"/>
                            </p:stCondLst>
                            <p:childTnLst>
                              <p:par>
                                <p:cTn id="57" presetID="2" presetClass="entr" presetSubtype="4" fill="hold" grpId="0" nodeType="clickEffect">
                                  <p:stCondLst>
                                    <p:cond delay="0"/>
                                  </p:stCondLst>
                                  <p:childTnLst>
                                    <p:set>
                                      <p:cBhvr>
                                        <p:cTn id="58" dur="1" fill="hold">
                                          <p:stCondLst>
                                            <p:cond delay="0"/>
                                          </p:stCondLst>
                                        </p:cTn>
                                        <p:tgtEl>
                                          <p:spTgt spid="9"/>
                                        </p:tgtEl>
                                        <p:attrNameLst>
                                          <p:attrName>style.visibility</p:attrName>
                                        </p:attrNameLst>
                                      </p:cBhvr>
                                      <p:to>
                                        <p:strVal val="visible"/>
                                      </p:to>
                                    </p:set>
                                    <p:anim calcmode="lin" valueType="num">
                                      <p:cBhvr additive="base">
                                        <p:cTn id="59" dur="500" fill="hold"/>
                                        <p:tgtEl>
                                          <p:spTgt spid="9"/>
                                        </p:tgtEl>
                                        <p:attrNameLst>
                                          <p:attrName>ppt_x</p:attrName>
                                        </p:attrNameLst>
                                      </p:cBhvr>
                                      <p:tavLst>
                                        <p:tav tm="0">
                                          <p:val>
                                            <p:strVal val="#ppt_x"/>
                                          </p:val>
                                        </p:tav>
                                        <p:tav tm="100000">
                                          <p:val>
                                            <p:strVal val="#ppt_x"/>
                                          </p:val>
                                        </p:tav>
                                      </p:tavLst>
                                    </p:anim>
                                    <p:anim calcmode="lin" valueType="num">
                                      <p:cBhvr additive="base">
                                        <p:cTn id="6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P spid="8" grpId="0"/>
      <p:bldP spid="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scene3d>
              <a:camera prst="orthographicFront">
                <a:rot lat="0" lon="0" rev="0"/>
              </a:camera>
              <a:lightRig rig="glow" dir="t">
                <a:rot lat="0" lon="0" rev="3600000"/>
              </a:lightRig>
            </a:scene3d>
            <a:sp3d prstMaterial="softEdge">
              <a:bevelT w="29210" h="16510"/>
              <a:contourClr>
                <a:schemeClr val="accent4">
                  <a:alpha val="95000"/>
                </a:schemeClr>
              </a:contourClr>
            </a:sp3d>
          </a:bodyPr>
          <a:lstStyle/>
          <a:p>
            <a:pPr algn="ctr"/>
            <a:r>
              <a:rPr lang="de-DE" dirty="0" smtClean="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rPr>
              <a:t>Rockmusik und verschiedenen Subkulturen</a:t>
            </a:r>
            <a:endParaRPr lang="ru-RU" dirty="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endParaRPr>
          </a:p>
        </p:txBody>
      </p:sp>
      <p:sp>
        <p:nvSpPr>
          <p:cNvPr id="3" name="Содержимое 2"/>
          <p:cNvSpPr>
            <a:spLocks noGrp="1"/>
          </p:cNvSpPr>
          <p:nvPr>
            <p:ph idx="1"/>
          </p:nvPr>
        </p:nvSpPr>
        <p:spPr/>
        <p:txBody>
          <a:bodyPr/>
          <a:lstStyle/>
          <a:p>
            <a:pPr>
              <a:buNone/>
            </a:pPr>
            <a:r>
              <a:rPr lang="de-DE" dirty="0" smtClean="0"/>
              <a:t>    Rock ist eine bestimmte subkulturelle Phänomen; Subkulturen wie Mode, </a:t>
            </a:r>
            <a:r>
              <a:rPr lang="de-DE" i="1" dirty="0" smtClean="0"/>
              <a:t>Hippie</a:t>
            </a:r>
            <a:r>
              <a:rPr lang="de-DE" dirty="0" smtClean="0"/>
              <a:t>, </a:t>
            </a:r>
            <a:r>
              <a:rPr lang="de-DE" i="1" dirty="0" smtClean="0"/>
              <a:t>Punk, </a:t>
            </a:r>
            <a:r>
              <a:rPr lang="de-DE" i="1" dirty="0" err="1" smtClean="0"/>
              <a:t>Metal</a:t>
            </a:r>
            <a:r>
              <a:rPr lang="de-DE" i="1" dirty="0" smtClean="0"/>
              <a:t>, </a:t>
            </a:r>
            <a:r>
              <a:rPr lang="de-DE" i="1" dirty="0" err="1" smtClean="0"/>
              <a:t>Gothic</a:t>
            </a:r>
            <a:r>
              <a:rPr lang="de-DE" dirty="0" smtClean="0"/>
              <a:t>, ist </a:t>
            </a:r>
            <a:r>
              <a:rPr lang="de-DE" i="1" dirty="0" err="1" smtClean="0"/>
              <a:t>Emo</a:t>
            </a:r>
            <a:r>
              <a:rPr lang="de-DE" dirty="0" smtClean="0"/>
              <a:t> untrennbar mit einem bestimmten Genre der Rockmusik verbunden. </a:t>
            </a:r>
          </a:p>
          <a:p>
            <a:pPr>
              <a:buNone/>
            </a:pPr>
            <a:endParaRPr lang="de-DE" dirty="0" smtClean="0"/>
          </a:p>
          <a:p>
            <a:pPr>
              <a:buNone/>
            </a:pPr>
            <a:r>
              <a:rPr lang="de-DE" dirty="0" smtClean="0"/>
              <a:t>    Auch verschiedenen Subkulturen haben ihre eigene Bekleidung, zum Beispiel</a:t>
            </a:r>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0" fill="hold" grpId="1"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500" fill="hold"/>
                                        <p:tgtEl>
                                          <p:spTgt spid="2"/>
                                        </p:tgtEl>
                                        <p:attrNameLst>
                                          <p:attrName>ppt_w</p:attrName>
                                        </p:attrNameLst>
                                      </p:cBhvr>
                                      <p:tavLst>
                                        <p:tav tm="0">
                                          <p:val>
                                            <p:fltVal val="0"/>
                                          </p:val>
                                        </p:tav>
                                        <p:tav tm="100000">
                                          <p:val>
                                            <p:strVal val="#ppt_w"/>
                                          </p:val>
                                        </p:tav>
                                      </p:tavLst>
                                    </p:anim>
                                    <p:anim calcmode="lin" valueType="num">
                                      <p:cBhvr>
                                        <p:cTn id="14" dur="500" fill="hold"/>
                                        <p:tgtEl>
                                          <p:spTgt spid="2"/>
                                        </p:tgtEl>
                                        <p:attrNameLst>
                                          <p:attrName>ppt_h</p:attrName>
                                        </p:attrNameLst>
                                      </p:cBhvr>
                                      <p:tavLst>
                                        <p:tav tm="0">
                                          <p:val>
                                            <p:fltVal val="0"/>
                                          </p:val>
                                        </p:tav>
                                        <p:tav tm="100000">
                                          <p:val>
                                            <p:strVal val="#ppt_h"/>
                                          </p:val>
                                        </p:tav>
                                      </p:tavLst>
                                    </p:anim>
                                    <p:animEffect transition="in" filter="fade">
                                      <p:cBhvr>
                                        <p:cTn id="15" dur="500"/>
                                        <p:tgtEl>
                                          <p:spTgt spid="2"/>
                                        </p:tgtEl>
                                      </p:cBhvr>
                                    </p:animEffect>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grpId="0" nodeType="clickEffect">
                                  <p:stCondLst>
                                    <p:cond delay="0"/>
                                  </p:stCondLst>
                                  <p:childTnLst>
                                    <p:set>
                                      <p:cBhvr>
                                        <p:cTn id="19" dur="1" fill="hold">
                                          <p:stCondLst>
                                            <p:cond delay="0"/>
                                          </p:stCondLst>
                                        </p:cTn>
                                        <p:tgtEl>
                                          <p:spTgt spid="3">
                                            <p:txEl>
                                              <p:pRg st="0" end="0"/>
                                            </p:txEl>
                                          </p:spTgt>
                                        </p:tgtEl>
                                        <p:attrNameLst>
                                          <p:attrName>style.visibility</p:attrName>
                                        </p:attrNameLst>
                                      </p:cBhvr>
                                      <p:to>
                                        <p:strVal val="visible"/>
                                      </p:to>
                                    </p:set>
                                    <p:anim calcmode="lin" valueType="num">
                                      <p:cBhvr additive="base">
                                        <p:cTn id="20"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21"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grpId="0" nodeType="clickEffect">
                                  <p:stCondLst>
                                    <p:cond delay="0"/>
                                  </p:stCondLst>
                                  <p:childTnLst>
                                    <p:set>
                                      <p:cBhvr>
                                        <p:cTn id="25" dur="1" fill="hold">
                                          <p:stCondLst>
                                            <p:cond delay="0"/>
                                          </p:stCondLst>
                                        </p:cTn>
                                        <p:tgtEl>
                                          <p:spTgt spid="3">
                                            <p:txEl>
                                              <p:pRg st="2" end="2"/>
                                            </p:txEl>
                                          </p:spTgt>
                                        </p:tgtEl>
                                        <p:attrNameLst>
                                          <p:attrName>style.visibility</p:attrName>
                                        </p:attrNameLst>
                                      </p:cBhvr>
                                      <p:to>
                                        <p:strVal val="visible"/>
                                      </p:to>
                                    </p:set>
                                    <p:anim calcmode="lin" valueType="num">
                                      <p:cBhvr additive="base">
                                        <p:cTn id="26"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7"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build="p"/>
    </p:bldLst>
  </p:timing>
</p:sld>
</file>

<file path=ppt/slides/slide7.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id="3" name="Содержимое 2"/>
          <p:cNvSpPr>
            <a:spLocks noGrp="1"/>
          </p:cNvSpPr>
          <p:nvPr>
            <p:ph idx="1"/>
          </p:nvPr>
        </p:nvSpPr>
        <p:spPr/>
        <p:txBody>
          <a:bodyPr/>
          <a:lstStyle/>
          <a:p>
            <a:endParaRPr lang="ru-RU"/>
          </a:p>
        </p:txBody>
      </p:sp>
      <p:pic>
        <p:nvPicPr>
          <p:cNvPr descr="C:\Users\Leksdr\Desktop\рок\fon_animirivanniy29.gif" id="5" name="Picture 2"/>
          <p:cNvPicPr>
            <a:picLocks noChangeArrowheads="1" noChangeAspect="1" noCrop="1"/>
          </p:cNvPicPr>
          <p:nvPr/>
        </p:nvPicPr>
        <p:blipFill>
          <a:blip cstate="print" r:embed="rId2"/>
          <a:srcRect/>
          <a:stretch>
            <a:fillRect/>
          </a:stretch>
        </p:blipFill>
        <p:spPr bwMode="auto">
          <a:xfrm>
            <a:off x="0" y="0"/>
            <a:ext cx="9144000" cy="6858000"/>
          </a:xfrm>
          <a:prstGeom prst="rect">
            <a:avLst/>
          </a:prstGeom>
          <a:noFill/>
        </p:spPr>
      </p:pic>
      <p:pic>
        <p:nvPicPr>
          <p:cNvPr descr="C:\Users\Leksdr\Desktop\рок\kak_sdelat_irokez.jpg" id="1027" name="Picture 3"/>
          <p:cNvPicPr>
            <a:picLocks noChangeArrowheads="1" noChangeAspect="1"/>
          </p:cNvPicPr>
          <p:nvPr/>
        </p:nvPicPr>
        <p:blipFill>
          <a:blip cstate="print" r:embed="rId3"/>
          <a:srcRect r="28"/>
          <a:stretch>
            <a:fillRect/>
          </a:stretch>
        </p:blipFill>
        <p:spPr bwMode="auto">
          <a:xfrm>
            <a:off x="0" y="4491717"/>
            <a:ext cx="3581400" cy="2366283"/>
          </a:xfrm>
          <a:prstGeom prst="rect">
            <a:avLst/>
          </a:prstGeom>
          <a:noFill/>
        </p:spPr>
      </p:pic>
      <p:pic>
        <p:nvPicPr>
          <p:cNvPr descr="C:\Users\Leksdr\Desktop\рок\x-BpK31jgYM.jpg" id="1028" name="Picture 4"/>
          <p:cNvPicPr>
            <a:picLocks noChangeArrowheads="1" noChangeAspect="1"/>
          </p:cNvPicPr>
          <p:nvPr/>
        </p:nvPicPr>
        <p:blipFill>
          <a:blip cstate="print" r:embed="rId4"/>
          <a:srcRect r="11"/>
          <a:stretch>
            <a:fillRect/>
          </a:stretch>
        </p:blipFill>
        <p:spPr bwMode="auto">
          <a:xfrm>
            <a:off x="6418263" y="0"/>
            <a:ext cx="2725737" cy="3962400"/>
          </a:xfrm>
          <a:prstGeom prst="rect">
            <a:avLst/>
          </a:prstGeom>
          <a:noFill/>
        </p:spPr>
      </p:pic>
      <p:pic>
        <p:nvPicPr>
          <p:cNvPr descr="C:\Users\Leksdr\Desktop\рок\th_f982d427a648c108a1c3e9045b2f0e92.jpg" id="1029" name="Picture 5"/>
          <p:cNvPicPr>
            <a:picLocks noChangeArrowheads="1" noChangeAspect="1"/>
          </p:cNvPicPr>
          <p:nvPr/>
        </p:nvPicPr>
        <p:blipFill>
          <a:blip cstate="print" r:embed="rId5"/>
          <a:srcRect/>
          <a:stretch>
            <a:fillRect/>
          </a:stretch>
        </p:blipFill>
        <p:spPr bwMode="auto">
          <a:xfrm>
            <a:off x="0" y="1"/>
            <a:ext cx="3581400" cy="2438400"/>
          </a:xfrm>
          <a:prstGeom prst="rect">
            <a:avLst/>
          </a:prstGeom>
          <a:noFill/>
        </p:spPr>
      </p:pic>
      <p:pic>
        <p:nvPicPr>
          <p:cNvPr descr="C:\Users\Leksdr\Desktop\рок\img.jpg" id="1026" name="Picture 2"/>
          <p:cNvPicPr>
            <a:picLocks noChangeArrowheads="1" noChangeAspect="1"/>
          </p:cNvPicPr>
          <p:nvPr/>
        </p:nvPicPr>
        <p:blipFill>
          <a:blip cstate="print" r:embed="rId6"/>
          <a:srcRect/>
          <a:stretch>
            <a:fillRect/>
          </a:stretch>
        </p:blipFill>
        <p:spPr bwMode="auto">
          <a:xfrm>
            <a:off x="0" y="2209800"/>
            <a:ext cx="3581400" cy="2341088"/>
          </a:xfrm>
          <a:prstGeom prst="rect">
            <a:avLst/>
          </a:prstGeom>
          <a:noFill/>
        </p:spPr>
      </p:pic>
      <p:pic>
        <p:nvPicPr>
          <p:cNvPr descr="C:\Users\Leksdr\Pictures\Крок у ROCK\НЯшки хуйняшки\qeltCgAMQx8.jpg" id="1030" name="Picture 6"/>
          <p:cNvPicPr>
            <a:picLocks noChangeArrowheads="1" noChangeAspect="1"/>
          </p:cNvPicPr>
          <p:nvPr/>
        </p:nvPicPr>
        <p:blipFill>
          <a:blip cstate="print" r:embed="rId7"/>
          <a:srcRect/>
          <a:stretch>
            <a:fillRect/>
          </a:stretch>
        </p:blipFill>
        <p:spPr bwMode="auto">
          <a:xfrm>
            <a:off x="3657600" y="0"/>
            <a:ext cx="2727224" cy="3962400"/>
          </a:xfrm>
          <a:prstGeom prst="rect">
            <a:avLst/>
          </a:prstGeom>
          <a:noFill/>
        </p:spPr>
      </p:pic>
      <p:pic>
        <p:nvPicPr>
          <p:cNvPr descr="x_c48937c1.jpg" id="11" name="Рисунок 10"/>
          <p:cNvPicPr>
            <a:picLocks noChangeAspect="1"/>
          </p:cNvPicPr>
          <p:nvPr/>
        </p:nvPicPr>
        <p:blipFill>
          <a:blip cstate="print" r:embed="rId8"/>
          <a:stretch>
            <a:fillRect/>
          </a:stretch>
        </p:blipFill>
        <p:spPr>
          <a:xfrm>
            <a:off x="4343400" y="4114800"/>
            <a:ext cx="4267200" cy="2743200"/>
          </a:xfrm>
          <a:prstGeom prst="rect">
            <a:avLst/>
          </a:prstGeom>
        </p:spPr>
      </p:pic>
    </p:spTree>
  </p:cSld>
  <p:clrMapOvr>
    <a:masterClrMapping/>
  </p:clrMapOvr>
  <p:transition>
    <p:wipe dir="d"/>
  </p:transition>
  <p:timing>
    <p:tnLst>
      <p:par>
        <p:cTn dur="indefinite" id="1" nodeType="tmRoot" restart="never">
          <p:childTnLst>
            <p:seq concurrent="1" nextAc="seek">
              <p:cTn dur="indefinite" id="2" nodeType="mainSeq">
                <p:childTnLst>
                  <p:par>
                    <p:cTn fill="hold" id="3">
                      <p:stCondLst>
                        <p:cond delay="indefinite"/>
                      </p:stCondLst>
                      <p:childTnLst>
                        <p:par>
                          <p:cTn fill="hold" id="4">
                            <p:stCondLst>
                              <p:cond delay="0"/>
                            </p:stCondLst>
                            <p:childTnLst>
                              <p:par>
                                <p:cTn fill="hold" id="5" nodeType="clickEffect" presetClass="entr" presetID="23" presetSubtype="16">
                                  <p:stCondLst>
                                    <p:cond delay="0"/>
                                  </p:stCondLst>
                                  <p:childTnLst>
                                    <p:set>
                                      <p:cBhvr>
                                        <p:cTn dur="1" fill="hold" id="6">
                                          <p:stCondLst>
                                            <p:cond delay="0"/>
                                          </p:stCondLst>
                                        </p:cTn>
                                        <p:tgtEl>
                                          <p:spTgt spid="11"/>
                                        </p:tgtEl>
                                        <p:attrNameLst>
                                          <p:attrName>style.visibility</p:attrName>
                                        </p:attrNameLst>
                                      </p:cBhvr>
                                      <p:to>
                                        <p:strVal val="visible"/>
                                      </p:to>
                                    </p:set>
                                    <p:anim calcmode="lin" valueType="num">
                                      <p:cBhvr>
                                        <p:cTn dur="500" fill="hold" id="7"/>
                                        <p:tgtEl>
                                          <p:spTgt spid="11"/>
                                        </p:tgtEl>
                                        <p:attrNameLst>
                                          <p:attrName>ppt_w</p:attrName>
                                        </p:attrNameLst>
                                      </p:cBhvr>
                                      <p:tavLst>
                                        <p:tav tm="0">
                                          <p:val>
                                            <p:fltVal val="0"/>
                                          </p:val>
                                        </p:tav>
                                        <p:tav tm="100000">
                                          <p:val>
                                            <p:strVal val="#ppt_w"/>
                                          </p:val>
                                        </p:tav>
                                      </p:tavLst>
                                    </p:anim>
                                    <p:anim calcmode="lin" valueType="num">
                                      <p:cBhvr>
                                        <p:cTn dur="500" fill="hold" id="8"/>
                                        <p:tgtEl>
                                          <p:spTgt spid="11"/>
                                        </p:tgtEl>
                                        <p:attrNameLst>
                                          <p:attrName>ppt_h</p:attrName>
                                        </p:attrNameLst>
                                      </p:cBhvr>
                                      <p:tavLst>
                                        <p:tav tm="0">
                                          <p:val>
                                            <p:fltVal val="0"/>
                                          </p:val>
                                        </p:tav>
                                        <p:tav tm="100000">
                                          <p:val>
                                            <p:strVal val="#ppt_h"/>
                                          </p:val>
                                        </p:tav>
                                      </p:tavLst>
                                    </p:anim>
                                  </p:childTnLst>
                                </p:cTn>
                              </p:par>
                            </p:childTnLst>
                          </p:cTn>
                        </p:par>
                      </p:childTnLst>
                    </p:cTn>
                  </p:par>
                  <p:par>
                    <p:cTn fill="hold" id="9">
                      <p:stCondLst>
                        <p:cond delay="indefinite"/>
                      </p:stCondLst>
                      <p:childTnLst>
                        <p:par>
                          <p:cTn fill="hold" id="10">
                            <p:stCondLst>
                              <p:cond delay="0"/>
                            </p:stCondLst>
                            <p:childTnLst>
                              <p:par>
                                <p:cTn fill="hold" id="11" nodeType="clickEffect" presetClass="entr" presetID="25" presetSubtype="0">
                                  <p:stCondLst>
                                    <p:cond delay="0"/>
                                  </p:stCondLst>
                                  <p:childTnLst>
                                    <p:set>
                                      <p:cBhvr>
                                        <p:cTn dur="1" fill="hold" id="12">
                                          <p:stCondLst>
                                            <p:cond delay="0"/>
                                          </p:stCondLst>
                                        </p:cTn>
                                        <p:tgtEl>
                                          <p:spTgt spid="1029"/>
                                        </p:tgtEl>
                                        <p:attrNameLst>
                                          <p:attrName>style.visibility</p:attrName>
                                        </p:attrNameLst>
                                      </p:cBhvr>
                                      <p:to>
                                        <p:strVal val="visible"/>
                                      </p:to>
                                    </p:set>
                                    <p:anim calcmode="lin" valueType="num">
                                      <p:cBhvr>
                                        <p:cTn decel="50000" dur="500" fill="hold" id="13">
                                          <p:stCondLst>
                                            <p:cond delay="0"/>
                                          </p:stCondLst>
                                        </p:cTn>
                                        <p:tgtEl>
                                          <p:spTgt spid="1029"/>
                                        </p:tgtEl>
                                        <p:attrNameLst>
                                          <p:attrName>style.rotation</p:attrName>
                                        </p:attrNameLst>
                                      </p:cBhvr>
                                      <p:tavLst>
                                        <p:tav tm="0">
                                          <p:val>
                                            <p:fltVal val="-90"/>
                                          </p:val>
                                        </p:tav>
                                        <p:tav tm="100000">
                                          <p:val>
                                            <p:fltVal val="0"/>
                                          </p:val>
                                        </p:tav>
                                      </p:tavLst>
                                    </p:anim>
                                    <p:anim calcmode="lin" valueType="num">
                                      <p:cBhvr>
                                        <p:cTn decel="50000" dur="500" fill="hold" id="14">
                                          <p:stCondLst>
                                            <p:cond delay="0"/>
                                          </p:stCondLst>
                                        </p:cTn>
                                        <p:tgtEl>
                                          <p:spTgt spid="1029"/>
                                        </p:tgtEl>
                                        <p:attrNameLst>
                                          <p:attrName>ppt_w</p:attrName>
                                        </p:attrNameLst>
                                      </p:cBhvr>
                                      <p:tavLst>
                                        <p:tav tm="0">
                                          <p:val>
                                            <p:strVal val="#ppt_w"/>
                                          </p:val>
                                        </p:tav>
                                        <p:tav tm="100000">
                                          <p:val>
                                            <p:strVal val="#ppt_w*.05"/>
                                          </p:val>
                                        </p:tav>
                                      </p:tavLst>
                                    </p:anim>
                                    <p:anim calcmode="lin" valueType="num">
                                      <p:cBhvr>
                                        <p:cTn accel="50000" dur="500" fill="hold" id="15">
                                          <p:stCondLst>
                                            <p:cond delay="500"/>
                                          </p:stCondLst>
                                        </p:cTn>
                                        <p:tgtEl>
                                          <p:spTgt spid="1029"/>
                                        </p:tgtEl>
                                        <p:attrNameLst>
                                          <p:attrName>ppt_w</p:attrName>
                                        </p:attrNameLst>
                                      </p:cBhvr>
                                      <p:tavLst>
                                        <p:tav tm="0">
                                          <p:val>
                                            <p:strVal val="#ppt_w*.05"/>
                                          </p:val>
                                        </p:tav>
                                        <p:tav tm="100000">
                                          <p:val>
                                            <p:strVal val="#ppt_w"/>
                                          </p:val>
                                        </p:tav>
                                      </p:tavLst>
                                    </p:anim>
                                    <p:anim calcmode="lin" valueType="num">
                                      <p:cBhvr>
                                        <p:cTn dur="1000" fill="hold" id="16"/>
                                        <p:tgtEl>
                                          <p:spTgt spid="1029"/>
                                        </p:tgtEl>
                                        <p:attrNameLst>
                                          <p:attrName>ppt_h</p:attrName>
                                        </p:attrNameLst>
                                      </p:cBhvr>
                                      <p:tavLst>
                                        <p:tav tm="0">
                                          <p:val>
                                            <p:strVal val="#ppt_h"/>
                                          </p:val>
                                        </p:tav>
                                        <p:tav tm="100000">
                                          <p:val>
                                            <p:strVal val="#ppt_h"/>
                                          </p:val>
                                        </p:tav>
                                      </p:tavLst>
                                    </p:anim>
                                    <p:anim calcmode="lin" valueType="num">
                                      <p:cBhvr>
                                        <p:cTn decel="50000" dur="500" fill="hold" id="17">
                                          <p:stCondLst>
                                            <p:cond delay="0"/>
                                          </p:stCondLst>
                                        </p:cTn>
                                        <p:tgtEl>
                                          <p:spTgt spid="1029"/>
                                        </p:tgtEl>
                                        <p:attrNameLst>
                                          <p:attrName>ppt_x</p:attrName>
                                        </p:attrNameLst>
                                      </p:cBhvr>
                                      <p:tavLst>
                                        <p:tav tm="0">
                                          <p:val>
                                            <p:strVal val="#ppt_x+.4"/>
                                          </p:val>
                                        </p:tav>
                                        <p:tav tm="100000">
                                          <p:val>
                                            <p:strVal val="#ppt_x"/>
                                          </p:val>
                                        </p:tav>
                                      </p:tavLst>
                                    </p:anim>
                                    <p:anim calcmode="lin" valueType="num">
                                      <p:cBhvr>
                                        <p:cTn decel="50000" dur="500" fill="hold" id="18">
                                          <p:stCondLst>
                                            <p:cond delay="0"/>
                                          </p:stCondLst>
                                        </p:cTn>
                                        <p:tgtEl>
                                          <p:spTgt spid="1029"/>
                                        </p:tgtEl>
                                        <p:attrNameLst>
                                          <p:attrName>ppt_y</p:attrName>
                                        </p:attrNameLst>
                                      </p:cBhvr>
                                      <p:tavLst>
                                        <p:tav tm="0">
                                          <p:val>
                                            <p:strVal val="#ppt_y-.2"/>
                                          </p:val>
                                        </p:tav>
                                        <p:tav tm="100000">
                                          <p:val>
                                            <p:strVal val="#ppt_y+.1"/>
                                          </p:val>
                                        </p:tav>
                                      </p:tavLst>
                                    </p:anim>
                                    <p:anim calcmode="lin" valueType="num">
                                      <p:cBhvr>
                                        <p:cTn accel="50000" dur="500" fill="hold" id="19">
                                          <p:stCondLst>
                                            <p:cond delay="500"/>
                                          </p:stCondLst>
                                        </p:cTn>
                                        <p:tgtEl>
                                          <p:spTgt spid="1029"/>
                                        </p:tgtEl>
                                        <p:attrNameLst>
                                          <p:attrName>ppt_y</p:attrName>
                                        </p:attrNameLst>
                                      </p:cBhvr>
                                      <p:tavLst>
                                        <p:tav tm="0">
                                          <p:val>
                                            <p:strVal val="#ppt_y+.1"/>
                                          </p:val>
                                        </p:tav>
                                        <p:tav tm="100000">
                                          <p:val>
                                            <p:strVal val="#ppt_y"/>
                                          </p:val>
                                        </p:tav>
                                      </p:tavLst>
                                    </p:anim>
                                    <p:animEffect filter="fade" transition="in">
                                      <p:cBhvr>
                                        <p:cTn decel="50000" dur="1000" id="20">
                                          <p:stCondLst>
                                            <p:cond delay="0"/>
                                          </p:stCondLst>
                                        </p:cTn>
                                        <p:tgtEl>
                                          <p:spTgt spid="1029"/>
                                        </p:tgtEl>
                                      </p:cBhvr>
                                    </p:animEffect>
                                  </p:childTnLst>
                                </p:cTn>
                              </p:par>
                            </p:childTnLst>
                          </p:cTn>
                        </p:par>
                      </p:childTnLst>
                    </p:cTn>
                  </p:par>
                  <p:par>
                    <p:cTn fill="hold" id="21">
                      <p:stCondLst>
                        <p:cond delay="indefinite"/>
                      </p:stCondLst>
                      <p:childTnLst>
                        <p:par>
                          <p:cTn fill="hold" id="22">
                            <p:stCondLst>
                              <p:cond delay="0"/>
                            </p:stCondLst>
                            <p:childTnLst>
                              <p:par>
                                <p:cTn fill="hold" id="23" nodeType="clickEffect" presetClass="entr" presetID="25" presetSubtype="0">
                                  <p:stCondLst>
                                    <p:cond delay="0"/>
                                  </p:stCondLst>
                                  <p:childTnLst>
                                    <p:set>
                                      <p:cBhvr>
                                        <p:cTn dur="1" fill="hold" id="24">
                                          <p:stCondLst>
                                            <p:cond delay="0"/>
                                          </p:stCondLst>
                                        </p:cTn>
                                        <p:tgtEl>
                                          <p:spTgt spid="1026"/>
                                        </p:tgtEl>
                                        <p:attrNameLst>
                                          <p:attrName>style.visibility</p:attrName>
                                        </p:attrNameLst>
                                      </p:cBhvr>
                                      <p:to>
                                        <p:strVal val="visible"/>
                                      </p:to>
                                    </p:set>
                                    <p:anim calcmode="lin" valueType="num">
                                      <p:cBhvr>
                                        <p:cTn decel="50000" dur="500" fill="hold" id="25">
                                          <p:stCondLst>
                                            <p:cond delay="0"/>
                                          </p:stCondLst>
                                        </p:cTn>
                                        <p:tgtEl>
                                          <p:spTgt spid="1026"/>
                                        </p:tgtEl>
                                        <p:attrNameLst>
                                          <p:attrName>style.rotation</p:attrName>
                                        </p:attrNameLst>
                                      </p:cBhvr>
                                      <p:tavLst>
                                        <p:tav tm="0">
                                          <p:val>
                                            <p:fltVal val="-90"/>
                                          </p:val>
                                        </p:tav>
                                        <p:tav tm="100000">
                                          <p:val>
                                            <p:fltVal val="0"/>
                                          </p:val>
                                        </p:tav>
                                      </p:tavLst>
                                    </p:anim>
                                    <p:anim calcmode="lin" valueType="num">
                                      <p:cBhvr>
                                        <p:cTn decel="50000" dur="500" fill="hold" id="26">
                                          <p:stCondLst>
                                            <p:cond delay="0"/>
                                          </p:stCondLst>
                                        </p:cTn>
                                        <p:tgtEl>
                                          <p:spTgt spid="1026"/>
                                        </p:tgtEl>
                                        <p:attrNameLst>
                                          <p:attrName>ppt_w</p:attrName>
                                        </p:attrNameLst>
                                      </p:cBhvr>
                                      <p:tavLst>
                                        <p:tav tm="0">
                                          <p:val>
                                            <p:strVal val="#ppt_w"/>
                                          </p:val>
                                        </p:tav>
                                        <p:tav tm="100000">
                                          <p:val>
                                            <p:strVal val="#ppt_w*.05"/>
                                          </p:val>
                                        </p:tav>
                                      </p:tavLst>
                                    </p:anim>
                                    <p:anim calcmode="lin" valueType="num">
                                      <p:cBhvr>
                                        <p:cTn accel="50000" dur="500" fill="hold" id="27">
                                          <p:stCondLst>
                                            <p:cond delay="500"/>
                                          </p:stCondLst>
                                        </p:cTn>
                                        <p:tgtEl>
                                          <p:spTgt spid="1026"/>
                                        </p:tgtEl>
                                        <p:attrNameLst>
                                          <p:attrName>ppt_w</p:attrName>
                                        </p:attrNameLst>
                                      </p:cBhvr>
                                      <p:tavLst>
                                        <p:tav tm="0">
                                          <p:val>
                                            <p:strVal val="#ppt_w*.05"/>
                                          </p:val>
                                        </p:tav>
                                        <p:tav tm="100000">
                                          <p:val>
                                            <p:strVal val="#ppt_w"/>
                                          </p:val>
                                        </p:tav>
                                      </p:tavLst>
                                    </p:anim>
                                    <p:anim calcmode="lin" valueType="num">
                                      <p:cBhvr>
                                        <p:cTn dur="1000" fill="hold" id="28"/>
                                        <p:tgtEl>
                                          <p:spTgt spid="1026"/>
                                        </p:tgtEl>
                                        <p:attrNameLst>
                                          <p:attrName>ppt_h</p:attrName>
                                        </p:attrNameLst>
                                      </p:cBhvr>
                                      <p:tavLst>
                                        <p:tav tm="0">
                                          <p:val>
                                            <p:strVal val="#ppt_h"/>
                                          </p:val>
                                        </p:tav>
                                        <p:tav tm="100000">
                                          <p:val>
                                            <p:strVal val="#ppt_h"/>
                                          </p:val>
                                        </p:tav>
                                      </p:tavLst>
                                    </p:anim>
                                    <p:anim calcmode="lin" valueType="num">
                                      <p:cBhvr>
                                        <p:cTn decel="50000" dur="500" fill="hold" id="29">
                                          <p:stCondLst>
                                            <p:cond delay="0"/>
                                          </p:stCondLst>
                                        </p:cTn>
                                        <p:tgtEl>
                                          <p:spTgt spid="1026"/>
                                        </p:tgtEl>
                                        <p:attrNameLst>
                                          <p:attrName>ppt_x</p:attrName>
                                        </p:attrNameLst>
                                      </p:cBhvr>
                                      <p:tavLst>
                                        <p:tav tm="0">
                                          <p:val>
                                            <p:strVal val="#ppt_x+.4"/>
                                          </p:val>
                                        </p:tav>
                                        <p:tav tm="100000">
                                          <p:val>
                                            <p:strVal val="#ppt_x"/>
                                          </p:val>
                                        </p:tav>
                                      </p:tavLst>
                                    </p:anim>
                                    <p:anim calcmode="lin" valueType="num">
                                      <p:cBhvr>
                                        <p:cTn decel="50000" dur="500" fill="hold" id="30">
                                          <p:stCondLst>
                                            <p:cond delay="0"/>
                                          </p:stCondLst>
                                        </p:cTn>
                                        <p:tgtEl>
                                          <p:spTgt spid="1026"/>
                                        </p:tgtEl>
                                        <p:attrNameLst>
                                          <p:attrName>ppt_y</p:attrName>
                                        </p:attrNameLst>
                                      </p:cBhvr>
                                      <p:tavLst>
                                        <p:tav tm="0">
                                          <p:val>
                                            <p:strVal val="#ppt_y-.2"/>
                                          </p:val>
                                        </p:tav>
                                        <p:tav tm="100000">
                                          <p:val>
                                            <p:strVal val="#ppt_y+.1"/>
                                          </p:val>
                                        </p:tav>
                                      </p:tavLst>
                                    </p:anim>
                                    <p:anim calcmode="lin" valueType="num">
                                      <p:cBhvr>
                                        <p:cTn accel="50000" dur="500" fill="hold" id="31">
                                          <p:stCondLst>
                                            <p:cond delay="500"/>
                                          </p:stCondLst>
                                        </p:cTn>
                                        <p:tgtEl>
                                          <p:spTgt spid="1026"/>
                                        </p:tgtEl>
                                        <p:attrNameLst>
                                          <p:attrName>ppt_y</p:attrName>
                                        </p:attrNameLst>
                                      </p:cBhvr>
                                      <p:tavLst>
                                        <p:tav tm="0">
                                          <p:val>
                                            <p:strVal val="#ppt_y+.1"/>
                                          </p:val>
                                        </p:tav>
                                        <p:tav tm="100000">
                                          <p:val>
                                            <p:strVal val="#ppt_y"/>
                                          </p:val>
                                        </p:tav>
                                      </p:tavLst>
                                    </p:anim>
                                    <p:animEffect filter="fade" transition="in">
                                      <p:cBhvr>
                                        <p:cTn decel="50000" dur="1000" id="32">
                                          <p:stCondLst>
                                            <p:cond delay="0"/>
                                          </p:stCondLst>
                                        </p:cTn>
                                        <p:tgtEl>
                                          <p:spTgt spid="1026"/>
                                        </p:tgtEl>
                                      </p:cBhvr>
                                    </p:animEffect>
                                  </p:childTnLst>
                                </p:cTn>
                              </p:par>
                            </p:childTnLst>
                          </p:cTn>
                        </p:par>
                      </p:childTnLst>
                    </p:cTn>
                  </p:par>
                  <p:par>
                    <p:cTn fill="hold" id="33">
                      <p:stCondLst>
                        <p:cond delay="indefinite"/>
                      </p:stCondLst>
                      <p:childTnLst>
                        <p:par>
                          <p:cTn fill="hold" id="34">
                            <p:stCondLst>
                              <p:cond delay="0"/>
                            </p:stCondLst>
                            <p:childTnLst>
                              <p:par>
                                <p:cTn fill="hold" id="35" nodeType="clickEffect" presetClass="entr" presetID="25" presetSubtype="0">
                                  <p:stCondLst>
                                    <p:cond delay="0"/>
                                  </p:stCondLst>
                                  <p:childTnLst>
                                    <p:set>
                                      <p:cBhvr>
                                        <p:cTn dur="1" fill="hold" id="36">
                                          <p:stCondLst>
                                            <p:cond delay="0"/>
                                          </p:stCondLst>
                                        </p:cTn>
                                        <p:tgtEl>
                                          <p:spTgt spid="1027"/>
                                        </p:tgtEl>
                                        <p:attrNameLst>
                                          <p:attrName>style.visibility</p:attrName>
                                        </p:attrNameLst>
                                      </p:cBhvr>
                                      <p:to>
                                        <p:strVal val="visible"/>
                                      </p:to>
                                    </p:set>
                                    <p:anim calcmode="lin" valueType="num">
                                      <p:cBhvr>
                                        <p:cTn decel="50000" dur="500" fill="hold" id="37">
                                          <p:stCondLst>
                                            <p:cond delay="0"/>
                                          </p:stCondLst>
                                        </p:cTn>
                                        <p:tgtEl>
                                          <p:spTgt spid="1027"/>
                                        </p:tgtEl>
                                        <p:attrNameLst>
                                          <p:attrName>style.rotation</p:attrName>
                                        </p:attrNameLst>
                                      </p:cBhvr>
                                      <p:tavLst>
                                        <p:tav tm="0">
                                          <p:val>
                                            <p:fltVal val="-90"/>
                                          </p:val>
                                        </p:tav>
                                        <p:tav tm="100000">
                                          <p:val>
                                            <p:fltVal val="0"/>
                                          </p:val>
                                        </p:tav>
                                      </p:tavLst>
                                    </p:anim>
                                    <p:anim calcmode="lin" valueType="num">
                                      <p:cBhvr>
                                        <p:cTn decel="50000" dur="500" fill="hold" id="38">
                                          <p:stCondLst>
                                            <p:cond delay="0"/>
                                          </p:stCondLst>
                                        </p:cTn>
                                        <p:tgtEl>
                                          <p:spTgt spid="1027"/>
                                        </p:tgtEl>
                                        <p:attrNameLst>
                                          <p:attrName>ppt_w</p:attrName>
                                        </p:attrNameLst>
                                      </p:cBhvr>
                                      <p:tavLst>
                                        <p:tav tm="0">
                                          <p:val>
                                            <p:strVal val="#ppt_w"/>
                                          </p:val>
                                        </p:tav>
                                        <p:tav tm="100000">
                                          <p:val>
                                            <p:strVal val="#ppt_w*.05"/>
                                          </p:val>
                                        </p:tav>
                                      </p:tavLst>
                                    </p:anim>
                                    <p:anim calcmode="lin" valueType="num">
                                      <p:cBhvr>
                                        <p:cTn accel="50000" dur="500" fill="hold" id="39">
                                          <p:stCondLst>
                                            <p:cond delay="500"/>
                                          </p:stCondLst>
                                        </p:cTn>
                                        <p:tgtEl>
                                          <p:spTgt spid="1027"/>
                                        </p:tgtEl>
                                        <p:attrNameLst>
                                          <p:attrName>ppt_w</p:attrName>
                                        </p:attrNameLst>
                                      </p:cBhvr>
                                      <p:tavLst>
                                        <p:tav tm="0">
                                          <p:val>
                                            <p:strVal val="#ppt_w*.05"/>
                                          </p:val>
                                        </p:tav>
                                        <p:tav tm="100000">
                                          <p:val>
                                            <p:strVal val="#ppt_w"/>
                                          </p:val>
                                        </p:tav>
                                      </p:tavLst>
                                    </p:anim>
                                    <p:anim calcmode="lin" valueType="num">
                                      <p:cBhvr>
                                        <p:cTn dur="1000" fill="hold" id="40"/>
                                        <p:tgtEl>
                                          <p:spTgt spid="1027"/>
                                        </p:tgtEl>
                                        <p:attrNameLst>
                                          <p:attrName>ppt_h</p:attrName>
                                        </p:attrNameLst>
                                      </p:cBhvr>
                                      <p:tavLst>
                                        <p:tav tm="0">
                                          <p:val>
                                            <p:strVal val="#ppt_h"/>
                                          </p:val>
                                        </p:tav>
                                        <p:tav tm="100000">
                                          <p:val>
                                            <p:strVal val="#ppt_h"/>
                                          </p:val>
                                        </p:tav>
                                      </p:tavLst>
                                    </p:anim>
                                    <p:anim calcmode="lin" valueType="num">
                                      <p:cBhvr>
                                        <p:cTn decel="50000" dur="500" fill="hold" id="41">
                                          <p:stCondLst>
                                            <p:cond delay="0"/>
                                          </p:stCondLst>
                                        </p:cTn>
                                        <p:tgtEl>
                                          <p:spTgt spid="1027"/>
                                        </p:tgtEl>
                                        <p:attrNameLst>
                                          <p:attrName>ppt_x</p:attrName>
                                        </p:attrNameLst>
                                      </p:cBhvr>
                                      <p:tavLst>
                                        <p:tav tm="0">
                                          <p:val>
                                            <p:strVal val="#ppt_x+.4"/>
                                          </p:val>
                                        </p:tav>
                                        <p:tav tm="100000">
                                          <p:val>
                                            <p:strVal val="#ppt_x"/>
                                          </p:val>
                                        </p:tav>
                                      </p:tavLst>
                                    </p:anim>
                                    <p:anim calcmode="lin" valueType="num">
                                      <p:cBhvr>
                                        <p:cTn decel="50000" dur="500" fill="hold" id="42">
                                          <p:stCondLst>
                                            <p:cond delay="0"/>
                                          </p:stCondLst>
                                        </p:cTn>
                                        <p:tgtEl>
                                          <p:spTgt spid="1027"/>
                                        </p:tgtEl>
                                        <p:attrNameLst>
                                          <p:attrName>ppt_y</p:attrName>
                                        </p:attrNameLst>
                                      </p:cBhvr>
                                      <p:tavLst>
                                        <p:tav tm="0">
                                          <p:val>
                                            <p:strVal val="#ppt_y-.2"/>
                                          </p:val>
                                        </p:tav>
                                        <p:tav tm="100000">
                                          <p:val>
                                            <p:strVal val="#ppt_y+.1"/>
                                          </p:val>
                                        </p:tav>
                                      </p:tavLst>
                                    </p:anim>
                                    <p:anim calcmode="lin" valueType="num">
                                      <p:cBhvr>
                                        <p:cTn accel="50000" dur="500" fill="hold" id="43">
                                          <p:stCondLst>
                                            <p:cond delay="500"/>
                                          </p:stCondLst>
                                        </p:cTn>
                                        <p:tgtEl>
                                          <p:spTgt spid="1027"/>
                                        </p:tgtEl>
                                        <p:attrNameLst>
                                          <p:attrName>ppt_y</p:attrName>
                                        </p:attrNameLst>
                                      </p:cBhvr>
                                      <p:tavLst>
                                        <p:tav tm="0">
                                          <p:val>
                                            <p:strVal val="#ppt_y+.1"/>
                                          </p:val>
                                        </p:tav>
                                        <p:tav tm="100000">
                                          <p:val>
                                            <p:strVal val="#ppt_y"/>
                                          </p:val>
                                        </p:tav>
                                      </p:tavLst>
                                    </p:anim>
                                    <p:animEffect filter="fade" transition="in">
                                      <p:cBhvr>
                                        <p:cTn decel="50000" dur="1000" id="44">
                                          <p:stCondLst>
                                            <p:cond delay="0"/>
                                          </p:stCondLst>
                                        </p:cTn>
                                        <p:tgtEl>
                                          <p:spTgt spid="1027"/>
                                        </p:tgtEl>
                                      </p:cBhvr>
                                    </p:animEffect>
                                  </p:childTnLst>
                                </p:cTn>
                              </p:par>
                            </p:childTnLst>
                          </p:cTn>
                        </p:par>
                      </p:childTnLst>
                    </p:cTn>
                  </p:par>
                  <p:par>
                    <p:cTn fill="hold" id="45">
                      <p:stCondLst>
                        <p:cond delay="indefinite"/>
                      </p:stCondLst>
                      <p:childTnLst>
                        <p:par>
                          <p:cTn fill="hold" id="46">
                            <p:stCondLst>
                              <p:cond delay="0"/>
                            </p:stCondLst>
                            <p:childTnLst>
                              <p:par>
                                <p:cTn fill="hold" id="47" nodeType="clickEffect" presetClass="entr" presetID="25" presetSubtype="0">
                                  <p:stCondLst>
                                    <p:cond delay="0"/>
                                  </p:stCondLst>
                                  <p:childTnLst>
                                    <p:set>
                                      <p:cBhvr>
                                        <p:cTn dur="1" fill="hold" id="48">
                                          <p:stCondLst>
                                            <p:cond delay="0"/>
                                          </p:stCondLst>
                                        </p:cTn>
                                        <p:tgtEl>
                                          <p:spTgt spid="1030"/>
                                        </p:tgtEl>
                                        <p:attrNameLst>
                                          <p:attrName>style.visibility</p:attrName>
                                        </p:attrNameLst>
                                      </p:cBhvr>
                                      <p:to>
                                        <p:strVal val="visible"/>
                                      </p:to>
                                    </p:set>
                                    <p:anim calcmode="lin" valueType="num">
                                      <p:cBhvr>
                                        <p:cTn decel="50000" dur="500" fill="hold" id="49">
                                          <p:stCondLst>
                                            <p:cond delay="0"/>
                                          </p:stCondLst>
                                        </p:cTn>
                                        <p:tgtEl>
                                          <p:spTgt spid="1030"/>
                                        </p:tgtEl>
                                        <p:attrNameLst>
                                          <p:attrName>style.rotation</p:attrName>
                                        </p:attrNameLst>
                                      </p:cBhvr>
                                      <p:tavLst>
                                        <p:tav tm="0">
                                          <p:val>
                                            <p:fltVal val="-90"/>
                                          </p:val>
                                        </p:tav>
                                        <p:tav tm="100000">
                                          <p:val>
                                            <p:fltVal val="0"/>
                                          </p:val>
                                        </p:tav>
                                      </p:tavLst>
                                    </p:anim>
                                    <p:anim calcmode="lin" valueType="num">
                                      <p:cBhvr>
                                        <p:cTn decel="50000" dur="500" fill="hold" id="50">
                                          <p:stCondLst>
                                            <p:cond delay="0"/>
                                          </p:stCondLst>
                                        </p:cTn>
                                        <p:tgtEl>
                                          <p:spTgt spid="1030"/>
                                        </p:tgtEl>
                                        <p:attrNameLst>
                                          <p:attrName>ppt_w</p:attrName>
                                        </p:attrNameLst>
                                      </p:cBhvr>
                                      <p:tavLst>
                                        <p:tav tm="0">
                                          <p:val>
                                            <p:strVal val="#ppt_w"/>
                                          </p:val>
                                        </p:tav>
                                        <p:tav tm="100000">
                                          <p:val>
                                            <p:strVal val="#ppt_w*.05"/>
                                          </p:val>
                                        </p:tav>
                                      </p:tavLst>
                                    </p:anim>
                                    <p:anim calcmode="lin" valueType="num">
                                      <p:cBhvr>
                                        <p:cTn accel="50000" dur="500" fill="hold" id="51">
                                          <p:stCondLst>
                                            <p:cond delay="500"/>
                                          </p:stCondLst>
                                        </p:cTn>
                                        <p:tgtEl>
                                          <p:spTgt spid="1030"/>
                                        </p:tgtEl>
                                        <p:attrNameLst>
                                          <p:attrName>ppt_w</p:attrName>
                                        </p:attrNameLst>
                                      </p:cBhvr>
                                      <p:tavLst>
                                        <p:tav tm="0">
                                          <p:val>
                                            <p:strVal val="#ppt_w*.05"/>
                                          </p:val>
                                        </p:tav>
                                        <p:tav tm="100000">
                                          <p:val>
                                            <p:strVal val="#ppt_w"/>
                                          </p:val>
                                        </p:tav>
                                      </p:tavLst>
                                    </p:anim>
                                    <p:anim calcmode="lin" valueType="num">
                                      <p:cBhvr>
                                        <p:cTn dur="1000" fill="hold" id="52"/>
                                        <p:tgtEl>
                                          <p:spTgt spid="1030"/>
                                        </p:tgtEl>
                                        <p:attrNameLst>
                                          <p:attrName>ppt_h</p:attrName>
                                        </p:attrNameLst>
                                      </p:cBhvr>
                                      <p:tavLst>
                                        <p:tav tm="0">
                                          <p:val>
                                            <p:strVal val="#ppt_h"/>
                                          </p:val>
                                        </p:tav>
                                        <p:tav tm="100000">
                                          <p:val>
                                            <p:strVal val="#ppt_h"/>
                                          </p:val>
                                        </p:tav>
                                      </p:tavLst>
                                    </p:anim>
                                    <p:anim calcmode="lin" valueType="num">
                                      <p:cBhvr>
                                        <p:cTn decel="50000" dur="500" fill="hold" id="53">
                                          <p:stCondLst>
                                            <p:cond delay="0"/>
                                          </p:stCondLst>
                                        </p:cTn>
                                        <p:tgtEl>
                                          <p:spTgt spid="1030"/>
                                        </p:tgtEl>
                                        <p:attrNameLst>
                                          <p:attrName>ppt_x</p:attrName>
                                        </p:attrNameLst>
                                      </p:cBhvr>
                                      <p:tavLst>
                                        <p:tav tm="0">
                                          <p:val>
                                            <p:strVal val="#ppt_x+.4"/>
                                          </p:val>
                                        </p:tav>
                                        <p:tav tm="100000">
                                          <p:val>
                                            <p:strVal val="#ppt_x"/>
                                          </p:val>
                                        </p:tav>
                                      </p:tavLst>
                                    </p:anim>
                                    <p:anim calcmode="lin" valueType="num">
                                      <p:cBhvr>
                                        <p:cTn decel="50000" dur="500" fill="hold" id="54">
                                          <p:stCondLst>
                                            <p:cond delay="0"/>
                                          </p:stCondLst>
                                        </p:cTn>
                                        <p:tgtEl>
                                          <p:spTgt spid="1030"/>
                                        </p:tgtEl>
                                        <p:attrNameLst>
                                          <p:attrName>ppt_y</p:attrName>
                                        </p:attrNameLst>
                                      </p:cBhvr>
                                      <p:tavLst>
                                        <p:tav tm="0">
                                          <p:val>
                                            <p:strVal val="#ppt_y-.2"/>
                                          </p:val>
                                        </p:tav>
                                        <p:tav tm="100000">
                                          <p:val>
                                            <p:strVal val="#ppt_y+.1"/>
                                          </p:val>
                                        </p:tav>
                                      </p:tavLst>
                                    </p:anim>
                                    <p:anim calcmode="lin" valueType="num">
                                      <p:cBhvr>
                                        <p:cTn accel="50000" dur="500" fill="hold" id="55">
                                          <p:stCondLst>
                                            <p:cond delay="500"/>
                                          </p:stCondLst>
                                        </p:cTn>
                                        <p:tgtEl>
                                          <p:spTgt spid="1030"/>
                                        </p:tgtEl>
                                        <p:attrNameLst>
                                          <p:attrName>ppt_y</p:attrName>
                                        </p:attrNameLst>
                                      </p:cBhvr>
                                      <p:tavLst>
                                        <p:tav tm="0">
                                          <p:val>
                                            <p:strVal val="#ppt_y+.1"/>
                                          </p:val>
                                        </p:tav>
                                        <p:tav tm="100000">
                                          <p:val>
                                            <p:strVal val="#ppt_y"/>
                                          </p:val>
                                        </p:tav>
                                      </p:tavLst>
                                    </p:anim>
                                    <p:animEffect filter="fade" transition="in">
                                      <p:cBhvr>
                                        <p:cTn decel="50000" dur="1000" id="56">
                                          <p:stCondLst>
                                            <p:cond delay="0"/>
                                          </p:stCondLst>
                                        </p:cTn>
                                        <p:tgtEl>
                                          <p:spTgt spid="1030"/>
                                        </p:tgtEl>
                                      </p:cBhvr>
                                    </p:animEffect>
                                  </p:childTnLst>
                                </p:cTn>
                              </p:par>
                            </p:childTnLst>
                          </p:cTn>
                        </p:par>
                      </p:childTnLst>
                    </p:cTn>
                  </p:par>
                  <p:par>
                    <p:cTn fill="hold" id="57">
                      <p:stCondLst>
                        <p:cond delay="indefinite"/>
                      </p:stCondLst>
                      <p:childTnLst>
                        <p:par>
                          <p:cTn fill="hold" id="58">
                            <p:stCondLst>
                              <p:cond delay="0"/>
                            </p:stCondLst>
                            <p:childTnLst>
                              <p:par>
                                <p:cTn fill="hold" id="59" nodeType="clickEffect" presetClass="entr" presetID="25" presetSubtype="0">
                                  <p:stCondLst>
                                    <p:cond delay="0"/>
                                  </p:stCondLst>
                                  <p:childTnLst>
                                    <p:set>
                                      <p:cBhvr>
                                        <p:cTn dur="1" fill="hold" id="60">
                                          <p:stCondLst>
                                            <p:cond delay="0"/>
                                          </p:stCondLst>
                                        </p:cTn>
                                        <p:tgtEl>
                                          <p:spTgt spid="1028"/>
                                        </p:tgtEl>
                                        <p:attrNameLst>
                                          <p:attrName>style.visibility</p:attrName>
                                        </p:attrNameLst>
                                      </p:cBhvr>
                                      <p:to>
                                        <p:strVal val="visible"/>
                                      </p:to>
                                    </p:set>
                                    <p:anim calcmode="lin" valueType="num">
                                      <p:cBhvr>
                                        <p:cTn decel="50000" dur="500" fill="hold" id="61">
                                          <p:stCondLst>
                                            <p:cond delay="0"/>
                                          </p:stCondLst>
                                        </p:cTn>
                                        <p:tgtEl>
                                          <p:spTgt spid="1028"/>
                                        </p:tgtEl>
                                        <p:attrNameLst>
                                          <p:attrName>style.rotation</p:attrName>
                                        </p:attrNameLst>
                                      </p:cBhvr>
                                      <p:tavLst>
                                        <p:tav tm="0">
                                          <p:val>
                                            <p:fltVal val="-90"/>
                                          </p:val>
                                        </p:tav>
                                        <p:tav tm="100000">
                                          <p:val>
                                            <p:fltVal val="0"/>
                                          </p:val>
                                        </p:tav>
                                      </p:tavLst>
                                    </p:anim>
                                    <p:anim calcmode="lin" valueType="num">
                                      <p:cBhvr>
                                        <p:cTn decel="50000" dur="500" fill="hold" id="62">
                                          <p:stCondLst>
                                            <p:cond delay="0"/>
                                          </p:stCondLst>
                                        </p:cTn>
                                        <p:tgtEl>
                                          <p:spTgt spid="1028"/>
                                        </p:tgtEl>
                                        <p:attrNameLst>
                                          <p:attrName>ppt_w</p:attrName>
                                        </p:attrNameLst>
                                      </p:cBhvr>
                                      <p:tavLst>
                                        <p:tav tm="0">
                                          <p:val>
                                            <p:strVal val="#ppt_w"/>
                                          </p:val>
                                        </p:tav>
                                        <p:tav tm="100000">
                                          <p:val>
                                            <p:strVal val="#ppt_w*.05"/>
                                          </p:val>
                                        </p:tav>
                                      </p:tavLst>
                                    </p:anim>
                                    <p:anim calcmode="lin" valueType="num">
                                      <p:cBhvr>
                                        <p:cTn accel="50000" dur="500" fill="hold" id="63">
                                          <p:stCondLst>
                                            <p:cond delay="500"/>
                                          </p:stCondLst>
                                        </p:cTn>
                                        <p:tgtEl>
                                          <p:spTgt spid="1028"/>
                                        </p:tgtEl>
                                        <p:attrNameLst>
                                          <p:attrName>ppt_w</p:attrName>
                                        </p:attrNameLst>
                                      </p:cBhvr>
                                      <p:tavLst>
                                        <p:tav tm="0">
                                          <p:val>
                                            <p:strVal val="#ppt_w*.05"/>
                                          </p:val>
                                        </p:tav>
                                        <p:tav tm="100000">
                                          <p:val>
                                            <p:strVal val="#ppt_w"/>
                                          </p:val>
                                        </p:tav>
                                      </p:tavLst>
                                    </p:anim>
                                    <p:anim calcmode="lin" valueType="num">
                                      <p:cBhvr>
                                        <p:cTn dur="1000" fill="hold" id="64"/>
                                        <p:tgtEl>
                                          <p:spTgt spid="1028"/>
                                        </p:tgtEl>
                                        <p:attrNameLst>
                                          <p:attrName>ppt_h</p:attrName>
                                        </p:attrNameLst>
                                      </p:cBhvr>
                                      <p:tavLst>
                                        <p:tav tm="0">
                                          <p:val>
                                            <p:strVal val="#ppt_h"/>
                                          </p:val>
                                        </p:tav>
                                        <p:tav tm="100000">
                                          <p:val>
                                            <p:strVal val="#ppt_h"/>
                                          </p:val>
                                        </p:tav>
                                      </p:tavLst>
                                    </p:anim>
                                    <p:anim calcmode="lin" valueType="num">
                                      <p:cBhvr>
                                        <p:cTn decel="50000" dur="500" fill="hold" id="65">
                                          <p:stCondLst>
                                            <p:cond delay="0"/>
                                          </p:stCondLst>
                                        </p:cTn>
                                        <p:tgtEl>
                                          <p:spTgt spid="1028"/>
                                        </p:tgtEl>
                                        <p:attrNameLst>
                                          <p:attrName>ppt_x</p:attrName>
                                        </p:attrNameLst>
                                      </p:cBhvr>
                                      <p:tavLst>
                                        <p:tav tm="0">
                                          <p:val>
                                            <p:strVal val="#ppt_x+.4"/>
                                          </p:val>
                                        </p:tav>
                                        <p:tav tm="100000">
                                          <p:val>
                                            <p:strVal val="#ppt_x"/>
                                          </p:val>
                                        </p:tav>
                                      </p:tavLst>
                                    </p:anim>
                                    <p:anim calcmode="lin" valueType="num">
                                      <p:cBhvr>
                                        <p:cTn decel="50000" dur="500" fill="hold" id="66">
                                          <p:stCondLst>
                                            <p:cond delay="0"/>
                                          </p:stCondLst>
                                        </p:cTn>
                                        <p:tgtEl>
                                          <p:spTgt spid="1028"/>
                                        </p:tgtEl>
                                        <p:attrNameLst>
                                          <p:attrName>ppt_y</p:attrName>
                                        </p:attrNameLst>
                                      </p:cBhvr>
                                      <p:tavLst>
                                        <p:tav tm="0">
                                          <p:val>
                                            <p:strVal val="#ppt_y-.2"/>
                                          </p:val>
                                        </p:tav>
                                        <p:tav tm="100000">
                                          <p:val>
                                            <p:strVal val="#ppt_y+.1"/>
                                          </p:val>
                                        </p:tav>
                                      </p:tavLst>
                                    </p:anim>
                                    <p:anim calcmode="lin" valueType="num">
                                      <p:cBhvr>
                                        <p:cTn accel="50000" dur="500" fill="hold" id="67">
                                          <p:stCondLst>
                                            <p:cond delay="500"/>
                                          </p:stCondLst>
                                        </p:cTn>
                                        <p:tgtEl>
                                          <p:spTgt spid="1028"/>
                                        </p:tgtEl>
                                        <p:attrNameLst>
                                          <p:attrName>ppt_y</p:attrName>
                                        </p:attrNameLst>
                                      </p:cBhvr>
                                      <p:tavLst>
                                        <p:tav tm="0">
                                          <p:val>
                                            <p:strVal val="#ppt_y+.1"/>
                                          </p:val>
                                        </p:tav>
                                        <p:tav tm="100000">
                                          <p:val>
                                            <p:strVal val="#ppt_y"/>
                                          </p:val>
                                        </p:tav>
                                      </p:tavLst>
                                    </p:anim>
                                    <p:animEffect filter="fade" transition="in">
                                      <p:cBhvr>
                                        <p:cTn decel="50000" dur="1000" id="68">
                                          <p:stCondLst>
                                            <p:cond delay="0"/>
                                          </p:stCondLst>
                                        </p:cTn>
                                        <p:tgtEl>
                                          <p:spTgt spid="1028"/>
                                        </p:tgtEl>
                                      </p:cBhvr>
                                    </p:animEffect>
                                  </p:childTnLst>
                                </p:cTn>
                              </p:par>
                            </p:childTnLst>
                          </p:cTn>
                        </p:par>
                      </p:childTnLst>
                    </p:cTn>
                  </p:par>
                  <p:par>
                    <p:cTn fill="hold" id="69">
                      <p:stCondLst>
                        <p:cond delay="indefinite"/>
                      </p:stCondLst>
                      <p:childTnLst>
                        <p:par>
                          <p:cTn fill="hold" id="70">
                            <p:stCondLst>
                              <p:cond delay="0"/>
                            </p:stCondLst>
                            <p:childTnLst>
                              <p:par>
                                <p:cTn fill="hold" id="71" nodeType="clickEffect" presetClass="entr" presetID="2" presetSubtype="4">
                                  <p:stCondLst>
                                    <p:cond delay="0"/>
                                  </p:stCondLst>
                                  <p:childTnLst>
                                    <p:set>
                                      <p:cBhvr>
                                        <p:cTn dur="1" fill="hold" id="72">
                                          <p:stCondLst>
                                            <p:cond delay="0"/>
                                          </p:stCondLst>
                                        </p:cTn>
                                        <p:tgtEl>
                                          <p:spTgt spid="11"/>
                                        </p:tgtEl>
                                        <p:attrNameLst>
                                          <p:attrName>style.visibility</p:attrName>
                                        </p:attrNameLst>
                                      </p:cBhvr>
                                      <p:to>
                                        <p:strVal val="visible"/>
                                      </p:to>
                                    </p:set>
                                    <p:anim calcmode="lin" valueType="num">
                                      <p:cBhvr additive="base">
                                        <p:cTn dur="500" fill="hold" id="73"/>
                                        <p:tgtEl>
                                          <p:spTgt spid="11"/>
                                        </p:tgtEl>
                                        <p:attrNameLst>
                                          <p:attrName>ppt_x</p:attrName>
                                        </p:attrNameLst>
                                      </p:cBhvr>
                                      <p:tavLst>
                                        <p:tav tm="0">
                                          <p:val>
                                            <p:strVal val="#ppt_x"/>
                                          </p:val>
                                        </p:tav>
                                        <p:tav tm="100000">
                                          <p:val>
                                            <p:strVal val="#ppt_x"/>
                                          </p:val>
                                        </p:tav>
                                      </p:tavLst>
                                    </p:anim>
                                    <p:anim calcmode="lin" valueType="num">
                                      <p:cBhvr additive="base">
                                        <p:cTn dur="500" fill="hold" id="74"/>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delay="0" evt="onPrev">
                  <p:tgtEl>
                    <p:sldTgt/>
                  </p:tgtEl>
                </p:cond>
              </p:prevCondLst>
              <p:nextCondLst>
                <p:cond delay="0" evt="onNext">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04800"/>
            <a:ext cx="8229600" cy="1252728"/>
          </a:xfrm>
        </p:spPr>
        <p:txBody>
          <a:bodyPr>
            <a:noAutofit/>
          </a:bodyPr>
          <a:lstStyle/>
          <a:p>
            <a:pPr algn="ctr"/>
            <a:r>
              <a:rPr lang="de-DE" sz="6000" dirty="0" smtClean="0">
                <a:effectLst>
                  <a:outerShdw blurRad="38100" dist="38100" dir="2700000" algn="tl">
                    <a:srgbClr val="000000">
                      <a:alpha val="43137"/>
                    </a:srgbClr>
                  </a:outerShdw>
                </a:effectLst>
              </a:rPr>
              <a:t>1950</a:t>
            </a:r>
            <a:r>
              <a:rPr lang="en-US" sz="6000" dirty="0" smtClean="0">
                <a:effectLst>
                  <a:outerShdw blurRad="38100" dist="38100" dir="2700000" algn="tl">
                    <a:srgbClr val="000000">
                      <a:alpha val="43137"/>
                    </a:srgbClr>
                  </a:outerShdw>
                </a:effectLst>
              </a:rPr>
              <a:t>-</a:t>
            </a:r>
            <a:r>
              <a:rPr lang="ru-RU" sz="6000" dirty="0" smtClean="0">
                <a:effectLst>
                  <a:outerShdw blurRad="38100" dist="38100" dir="2700000" algn="tl">
                    <a:srgbClr val="000000">
                      <a:alpha val="43137"/>
                    </a:srgbClr>
                  </a:outerShdw>
                </a:effectLst>
              </a:rPr>
              <a:t>1970</a:t>
            </a:r>
            <a:r>
              <a:rPr lang="de-DE" sz="6000" dirty="0" smtClean="0">
                <a:effectLst>
                  <a:outerShdw blurRad="38100" dist="38100" dir="2700000" algn="tl">
                    <a:srgbClr val="000000">
                      <a:alpha val="43137"/>
                    </a:srgbClr>
                  </a:outerShdw>
                </a:effectLst>
              </a:rPr>
              <a:t> Jahre</a:t>
            </a:r>
            <a:br>
              <a:rPr lang="de-DE" sz="6000" dirty="0" smtClean="0">
                <a:effectLst>
                  <a:outerShdw blurRad="38100" dist="38100" dir="2700000" algn="tl">
                    <a:srgbClr val="000000">
                      <a:alpha val="43137"/>
                    </a:srgbClr>
                  </a:outerShdw>
                </a:effectLst>
              </a:rPr>
            </a:br>
            <a:endParaRPr lang="ru-RU" sz="6000" dirty="0">
              <a:effectLst>
                <a:outerShdw blurRad="38100" dist="38100" dir="2700000" algn="tl">
                  <a:srgbClr val="000000">
                    <a:alpha val="43137"/>
                  </a:srgbClr>
                </a:outerShdw>
              </a:effectLst>
            </a:endParaRPr>
          </a:p>
        </p:txBody>
      </p:sp>
      <p:sp>
        <p:nvSpPr>
          <p:cNvPr id="3" name="Содержимое 2"/>
          <p:cNvSpPr>
            <a:spLocks noGrp="1"/>
          </p:cNvSpPr>
          <p:nvPr>
            <p:ph idx="1"/>
          </p:nvPr>
        </p:nvSpPr>
        <p:spPr>
          <a:xfrm>
            <a:off x="228600" y="1981200"/>
            <a:ext cx="8229600" cy="4625609"/>
          </a:xfrm>
        </p:spPr>
        <p:txBody>
          <a:bodyPr>
            <a:normAutofit/>
          </a:bodyPr>
          <a:lstStyle/>
          <a:p>
            <a:pPr>
              <a:buNone/>
            </a:pPr>
            <a:r>
              <a:rPr lang="de-DE" sz="2600" dirty="0" smtClean="0"/>
              <a:t>     </a:t>
            </a:r>
            <a:r>
              <a:rPr lang="de-DE" sz="2600" dirty="0" smtClean="0"/>
              <a:t>        Gerade </a:t>
            </a:r>
            <a:r>
              <a:rPr lang="de-DE" sz="2600" dirty="0" smtClean="0"/>
              <a:t>die Musik der 50er Jahre lässt den allgemeinen Wandel und den</a:t>
            </a:r>
            <a:r>
              <a:rPr lang="ru-RU" sz="2600" dirty="0" smtClean="0"/>
              <a:t> </a:t>
            </a:r>
            <a:r>
              <a:rPr lang="de-DE" sz="2600" dirty="0" smtClean="0"/>
              <a:t>Aufbruch in eine neue Zeit erkennen.</a:t>
            </a:r>
            <a:r>
              <a:rPr lang="ru-RU" sz="2600" dirty="0" smtClean="0"/>
              <a:t> </a:t>
            </a:r>
            <a:r>
              <a:rPr lang="de-DE" sz="2600" dirty="0" smtClean="0"/>
              <a:t>Zu den Helden jener Zeit ist </a:t>
            </a:r>
            <a:r>
              <a:rPr lang="de-DE" sz="2600" b="1" dirty="0" smtClean="0"/>
              <a:t>Elvis Presley</a:t>
            </a:r>
            <a:r>
              <a:rPr lang="de-DE" sz="2600" dirty="0" smtClean="0"/>
              <a:t>, </a:t>
            </a:r>
            <a:r>
              <a:rPr lang="de-DE" sz="2600" b="1" dirty="0" smtClean="0"/>
              <a:t>Jerry Lee Lewis </a:t>
            </a:r>
            <a:r>
              <a:rPr lang="de-DE" sz="2600" dirty="0" smtClean="0"/>
              <a:t>und </a:t>
            </a:r>
            <a:r>
              <a:rPr lang="de-DE" sz="2600" b="1" dirty="0" smtClean="0"/>
              <a:t>Buddy Holly</a:t>
            </a:r>
            <a:r>
              <a:rPr lang="de-DE" sz="2600" dirty="0" smtClean="0"/>
              <a:t>. Es war Rock 'n' Roll ist der Vater des Rock.</a:t>
            </a:r>
            <a:endParaRPr lang="ru-RU" sz="2600" dirty="0" smtClean="0"/>
          </a:p>
          <a:p>
            <a:pPr>
              <a:buNone/>
            </a:pPr>
            <a:r>
              <a:rPr lang="de-DE" sz="2600" dirty="0" smtClean="0"/>
              <a:t>     </a:t>
            </a:r>
            <a:r>
              <a:rPr lang="de-DE" sz="2600" dirty="0" smtClean="0"/>
              <a:t>        Im </a:t>
            </a:r>
            <a:r>
              <a:rPr lang="de-DE" sz="2600" dirty="0" smtClean="0"/>
              <a:t>Jahr 1960 ein neues Genre </a:t>
            </a:r>
            <a:r>
              <a:rPr lang="en-US" sz="2600" dirty="0" smtClean="0"/>
              <a:t>-</a:t>
            </a:r>
            <a:r>
              <a:rPr lang="de-DE" sz="2600" dirty="0" smtClean="0"/>
              <a:t> Rock - geboren.</a:t>
            </a:r>
            <a:r>
              <a:rPr lang="ru-RU" sz="2600" dirty="0" smtClean="0"/>
              <a:t> </a:t>
            </a:r>
            <a:r>
              <a:rPr lang="de-DE" sz="2600" dirty="0" smtClean="0"/>
              <a:t>Zwei wichtige Wegbereiter dieser neuen Musikrichtung waren die </a:t>
            </a:r>
            <a:r>
              <a:rPr lang="de-DE" sz="2600" b="1" dirty="0" smtClean="0"/>
              <a:t>Beatles</a:t>
            </a:r>
            <a:r>
              <a:rPr lang="de-DE" sz="2600" dirty="0" smtClean="0"/>
              <a:t> und die </a:t>
            </a:r>
            <a:r>
              <a:rPr lang="de-DE" sz="2600" b="1" dirty="0" smtClean="0"/>
              <a:t>Rolling Stones</a:t>
            </a:r>
            <a:r>
              <a:rPr lang="de-DE" sz="2600" dirty="0" smtClean="0"/>
              <a:t>. </a:t>
            </a:r>
            <a:endParaRPr lang="ru-RU" sz="2600" dirty="0" smtClean="0"/>
          </a:p>
          <a:p>
            <a:pPr>
              <a:buNone/>
            </a:pPr>
            <a:r>
              <a:rPr lang="de-DE" sz="2600" dirty="0" smtClean="0"/>
              <a:t>              Zu </a:t>
            </a:r>
            <a:r>
              <a:rPr lang="de-DE" sz="2600" dirty="0" smtClean="0"/>
              <a:t>den Helden </a:t>
            </a:r>
            <a:r>
              <a:rPr lang="de-DE" sz="2600" dirty="0" smtClean="0"/>
              <a:t>an den 70</a:t>
            </a:r>
            <a:r>
              <a:rPr lang="ru-RU" sz="2600" dirty="0" smtClean="0"/>
              <a:t>-</a:t>
            </a:r>
            <a:r>
              <a:rPr lang="de-DE" sz="2600" dirty="0" smtClean="0"/>
              <a:t>er Jahre </a:t>
            </a:r>
            <a:r>
              <a:rPr lang="de-DE" sz="2600" dirty="0" smtClean="0"/>
              <a:t>ist </a:t>
            </a:r>
            <a:r>
              <a:rPr lang="de-DE" sz="2600" b="1" dirty="0" smtClean="0"/>
              <a:t>Kiss</a:t>
            </a:r>
            <a:r>
              <a:rPr lang="de-DE" sz="2600" dirty="0" smtClean="0"/>
              <a:t>, </a:t>
            </a:r>
            <a:r>
              <a:rPr lang="de-DE" sz="2600" b="1" dirty="0" smtClean="0"/>
              <a:t>Aerosmith</a:t>
            </a:r>
            <a:r>
              <a:rPr lang="de-DE" sz="2600" dirty="0" smtClean="0"/>
              <a:t>, </a:t>
            </a:r>
            <a:r>
              <a:rPr lang="de-DE" sz="2600" b="1" dirty="0" smtClean="0"/>
              <a:t>AC/DC</a:t>
            </a:r>
            <a:r>
              <a:rPr lang="de-DE" sz="2600" dirty="0" smtClean="0"/>
              <a:t> und </a:t>
            </a:r>
            <a:r>
              <a:rPr lang="de-DE" sz="2600" b="1" dirty="0" err="1" smtClean="0"/>
              <a:t>Scorpions</a:t>
            </a:r>
            <a:r>
              <a:rPr lang="de-DE" sz="2600" dirty="0" smtClean="0"/>
              <a:t>.</a:t>
            </a:r>
            <a:endParaRPr lang="ru-RU" sz="2600" dirty="0" smtClean="0"/>
          </a:p>
          <a:p>
            <a:pPr>
              <a:buNone/>
            </a:pPr>
            <a:endParaRPr lang="ru-RU" sz="2000" dirty="0"/>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9.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pic>
        <p:nvPicPr>
          <p:cNvPr descr="C:\Users\Leksdr\Desktop\рок\fon_animirivanniy29.gif" id="7" name="Picture 2"/>
          <p:cNvPicPr>
            <a:picLocks noChangeArrowheads="1" noChangeAspect="1" noCrop="1"/>
          </p:cNvPicPr>
          <p:nvPr/>
        </p:nvPicPr>
        <p:blipFill>
          <a:blip cstate="print" r:embed="rId2"/>
          <a:srcRect/>
          <a:stretch>
            <a:fillRect/>
          </a:stretch>
        </p:blipFill>
        <p:spPr bwMode="auto">
          <a:xfrm>
            <a:off x="0" y="0"/>
            <a:ext cx="9144000" cy="6858000"/>
          </a:xfrm>
          <a:prstGeom prst="rect">
            <a:avLst/>
          </a:prstGeom>
          <a:noFill/>
        </p:spPr>
      </p:pic>
      <p:pic>
        <p:nvPicPr>
          <p:cNvPr descr="C:\Users\Leksdr\Desktop\рок\M4ztfUyuWg8.jpg" id="5123" name="Picture 3"/>
          <p:cNvPicPr>
            <a:picLocks noChangeArrowheads="1" noChangeAspect="1"/>
          </p:cNvPicPr>
          <p:nvPr/>
        </p:nvPicPr>
        <p:blipFill>
          <a:blip cstate="print" r:embed="rId3"/>
          <a:srcRect/>
          <a:stretch>
            <a:fillRect/>
          </a:stretch>
        </p:blipFill>
        <p:spPr bwMode="auto">
          <a:xfrm>
            <a:off x="0" y="0"/>
            <a:ext cx="3810000" cy="4052455"/>
          </a:xfrm>
          <a:prstGeom prst="rect">
            <a:avLst/>
          </a:prstGeom>
          <a:noFill/>
        </p:spPr>
      </p:pic>
      <p:sp>
        <p:nvSpPr>
          <p:cNvPr id="8" name="Прямоугольник 7"/>
          <p:cNvSpPr/>
          <p:nvPr/>
        </p:nvSpPr>
        <p:spPr>
          <a:xfrm>
            <a:off x="152400" y="4876800"/>
            <a:ext cx="3465113" cy="1015663"/>
          </a:xfrm>
          <a:prstGeom prst="rect">
            <a:avLst/>
          </a:prstGeom>
        </p:spPr>
        <p:txBody>
          <a:bodyPr wrap="square">
            <a:spAutoFit/>
          </a:bodyPr>
          <a:lstStyle/>
          <a:p>
            <a:r>
              <a:rPr dirty="0" lang="ru-RU" smtClean="0" sz="6000">
                <a:solidFill>
                  <a:schemeClr val="accent1"/>
                </a:solidFill>
                <a:effectLst>
                  <a:outerShdw algn="tl" blurRad="38100" dir="2700000" dist="38100">
                    <a:srgbClr val="000000">
                      <a:alpha val="43137"/>
                    </a:srgbClr>
                  </a:outerShdw>
                </a:effectLst>
              </a:rPr>
              <a:t>1950-</a:t>
            </a:r>
            <a:r>
              <a:rPr dirty="0" lang="de-DE" smtClean="0" sz="6000">
                <a:solidFill>
                  <a:schemeClr val="accent1"/>
                </a:solidFill>
                <a:effectLst>
                  <a:outerShdw algn="tl" blurRad="38100" dir="2700000" dist="38100">
                    <a:srgbClr val="000000">
                      <a:alpha val="43137"/>
                    </a:srgbClr>
                  </a:outerShdw>
                </a:effectLst>
              </a:rPr>
              <a:t>er</a:t>
            </a:r>
            <a:endParaRPr dirty="0" lang="ru-RU" sz="6000">
              <a:solidFill>
                <a:schemeClr val="accent1"/>
              </a:solidFill>
            </a:endParaRPr>
          </a:p>
        </p:txBody>
      </p:sp>
      <p:pic>
        <p:nvPicPr>
          <p:cNvPr descr="C:\Users\Leksdr\Desktop\рок\vEqp-8twN9s.jpg" id="5124" name="Picture 4"/>
          <p:cNvPicPr>
            <a:picLocks noChangeArrowheads="1" noChangeAspect="1"/>
          </p:cNvPicPr>
          <p:nvPr/>
        </p:nvPicPr>
        <p:blipFill>
          <a:blip cstate="print" r:embed="rId4"/>
          <a:srcRect r="27"/>
          <a:stretch>
            <a:fillRect/>
          </a:stretch>
        </p:blipFill>
        <p:spPr bwMode="auto">
          <a:xfrm>
            <a:off x="2895600" y="2349795"/>
            <a:ext cx="3657600" cy="4508205"/>
          </a:xfrm>
          <a:prstGeom prst="rect">
            <a:avLst/>
          </a:prstGeom>
          <a:noFill/>
        </p:spPr>
      </p:pic>
      <p:pic>
        <p:nvPicPr>
          <p:cNvPr descr="C:\Users\Leksdr\Desktop\рок\ao4jcrbXRJg.jpg" id="5125" name="Picture 5"/>
          <p:cNvPicPr>
            <a:picLocks noChangeArrowheads="1" noChangeAspect="1"/>
          </p:cNvPicPr>
          <p:nvPr/>
        </p:nvPicPr>
        <p:blipFill>
          <a:blip cstate="print" r:embed="rId5"/>
          <a:srcRect/>
          <a:stretch>
            <a:fillRect/>
          </a:stretch>
        </p:blipFill>
        <p:spPr bwMode="auto">
          <a:xfrm>
            <a:off x="5664047" y="1"/>
            <a:ext cx="3479953" cy="4038600"/>
          </a:xfrm>
          <a:prstGeom prst="rect">
            <a:avLst/>
          </a:prstGeom>
          <a:noFill/>
        </p:spPr>
      </p:pic>
    </p:spTree>
  </p:cSld>
  <p:clrMapOvr>
    <a:masterClrMapping/>
  </p:clrMapOvr>
  <p:transition>
    <p:wipe dir="d"/>
  </p:transition>
  <p:timing>
    <p:tnLst>
      <p:par>
        <p:cTn dur="indefinite" id="1" nodeType="tmRoot" restart="never">
          <p:childTnLst>
            <p:seq concurrent="1" nextAc="seek">
              <p:cTn dur="indefinite" id="2" nodeType="mainSeq">
                <p:childTnLst>
                  <p:par>
                    <p:cTn fill="hold" id="3">
                      <p:stCondLst>
                        <p:cond delay="indefinite"/>
                      </p:stCondLst>
                      <p:childTnLst>
                        <p:par>
                          <p:cTn fill="hold" id="4">
                            <p:stCondLst>
                              <p:cond delay="0"/>
                            </p:stCondLst>
                            <p:childTnLst>
                              <p:par>
                                <p:cTn fill="hold" id="5" nodeType="clickEffect" presetClass="entr" presetID="35" presetSubtype="0">
                                  <p:stCondLst>
                                    <p:cond delay="0"/>
                                  </p:stCondLst>
                                  <p:childTnLst>
                                    <p:set>
                                      <p:cBhvr>
                                        <p:cTn dur="1" fill="hold" id="6">
                                          <p:stCondLst>
                                            <p:cond delay="0"/>
                                          </p:stCondLst>
                                        </p:cTn>
                                        <p:tgtEl>
                                          <p:spTgt spid="5123"/>
                                        </p:tgtEl>
                                        <p:attrNameLst>
                                          <p:attrName>style.visibility</p:attrName>
                                        </p:attrNameLst>
                                      </p:cBhvr>
                                      <p:to>
                                        <p:strVal val="visible"/>
                                      </p:to>
                                    </p:set>
                                    <p:animEffect filter="fade" transition="in">
                                      <p:cBhvr>
                                        <p:cTn dur="2000" id="7"/>
                                        <p:tgtEl>
                                          <p:spTgt spid="5123"/>
                                        </p:tgtEl>
                                      </p:cBhvr>
                                    </p:animEffect>
                                    <p:anim calcmode="lin" valueType="num">
                                      <p:cBhvr>
                                        <p:cTn dur="2000" fill="hold" id="8"/>
                                        <p:tgtEl>
                                          <p:spTgt spid="5123"/>
                                        </p:tgtEl>
                                        <p:attrNameLst>
                                          <p:attrName>style.rotation</p:attrName>
                                        </p:attrNameLst>
                                      </p:cBhvr>
                                      <p:tavLst>
                                        <p:tav tm="0">
                                          <p:val>
                                            <p:fltVal val="720"/>
                                          </p:val>
                                        </p:tav>
                                        <p:tav tm="100000">
                                          <p:val>
                                            <p:fltVal val="0"/>
                                          </p:val>
                                        </p:tav>
                                      </p:tavLst>
                                    </p:anim>
                                    <p:anim calcmode="lin" valueType="num">
                                      <p:cBhvr>
                                        <p:cTn dur="2000" fill="hold" id="9"/>
                                        <p:tgtEl>
                                          <p:spTgt spid="5123"/>
                                        </p:tgtEl>
                                        <p:attrNameLst>
                                          <p:attrName>ppt_h</p:attrName>
                                        </p:attrNameLst>
                                      </p:cBhvr>
                                      <p:tavLst>
                                        <p:tav tm="0">
                                          <p:val>
                                            <p:fltVal val="0"/>
                                          </p:val>
                                        </p:tav>
                                        <p:tav tm="100000">
                                          <p:val>
                                            <p:strVal val="#ppt_h"/>
                                          </p:val>
                                        </p:tav>
                                      </p:tavLst>
                                    </p:anim>
                                    <p:anim calcmode="lin" valueType="num">
                                      <p:cBhvr>
                                        <p:cTn dur="2000" fill="hold" id="10"/>
                                        <p:tgtEl>
                                          <p:spTgt spid="5123"/>
                                        </p:tgtEl>
                                        <p:attrNameLst>
                                          <p:attrName>ppt_w</p:attrName>
                                        </p:attrNameLst>
                                      </p:cBhvr>
                                      <p:tavLst>
                                        <p:tav tm="0">
                                          <p:val>
                                            <p:fltVal val="0"/>
                                          </p:val>
                                        </p:tav>
                                        <p:tav tm="100000">
                                          <p:val>
                                            <p:strVal val="#ppt_w"/>
                                          </p:val>
                                        </p:tav>
                                      </p:tavLst>
                                    </p:anim>
                                  </p:childTnLst>
                                </p:cTn>
                              </p:par>
                            </p:childTnLst>
                          </p:cTn>
                        </p:par>
                      </p:childTnLst>
                    </p:cTn>
                  </p:par>
                  <p:par>
                    <p:cTn fill="hold" id="11">
                      <p:stCondLst>
                        <p:cond delay="indefinite"/>
                      </p:stCondLst>
                      <p:childTnLst>
                        <p:par>
                          <p:cTn fill="hold" id="12">
                            <p:stCondLst>
                              <p:cond delay="0"/>
                            </p:stCondLst>
                            <p:childTnLst>
                              <p:par>
                                <p:cTn fill="hold" id="13" nodeType="clickEffect" presetClass="entr" presetID="2" presetSubtype="4">
                                  <p:stCondLst>
                                    <p:cond delay="0"/>
                                  </p:stCondLst>
                                  <p:childTnLst>
                                    <p:set>
                                      <p:cBhvr>
                                        <p:cTn dur="1" fill="hold" id="14">
                                          <p:stCondLst>
                                            <p:cond delay="0"/>
                                          </p:stCondLst>
                                        </p:cTn>
                                        <p:tgtEl>
                                          <p:spTgt spid="5124"/>
                                        </p:tgtEl>
                                        <p:attrNameLst>
                                          <p:attrName>style.visibility</p:attrName>
                                        </p:attrNameLst>
                                      </p:cBhvr>
                                      <p:to>
                                        <p:strVal val="visible"/>
                                      </p:to>
                                    </p:set>
                                    <p:anim calcmode="lin" valueType="num">
                                      <p:cBhvr additive="base">
                                        <p:cTn dur="500" fill="hold" id="15"/>
                                        <p:tgtEl>
                                          <p:spTgt spid="5124"/>
                                        </p:tgtEl>
                                        <p:attrNameLst>
                                          <p:attrName>ppt_x</p:attrName>
                                        </p:attrNameLst>
                                      </p:cBhvr>
                                      <p:tavLst>
                                        <p:tav tm="0">
                                          <p:val>
                                            <p:strVal val="#ppt_x"/>
                                          </p:val>
                                        </p:tav>
                                        <p:tav tm="100000">
                                          <p:val>
                                            <p:strVal val="#ppt_x"/>
                                          </p:val>
                                        </p:tav>
                                      </p:tavLst>
                                    </p:anim>
                                    <p:anim calcmode="lin" valueType="num">
                                      <p:cBhvr additive="base">
                                        <p:cTn dur="500" fill="hold" id="16"/>
                                        <p:tgtEl>
                                          <p:spTgt spid="5124"/>
                                        </p:tgtEl>
                                        <p:attrNameLst>
                                          <p:attrName>ppt_y</p:attrName>
                                        </p:attrNameLst>
                                      </p:cBhvr>
                                      <p:tavLst>
                                        <p:tav tm="0">
                                          <p:val>
                                            <p:strVal val="1+#ppt_h/2"/>
                                          </p:val>
                                        </p:tav>
                                        <p:tav tm="100000">
                                          <p:val>
                                            <p:strVal val="#ppt_y"/>
                                          </p:val>
                                        </p:tav>
                                      </p:tavLst>
                                    </p:anim>
                                  </p:childTnLst>
                                </p:cTn>
                              </p:par>
                            </p:childTnLst>
                          </p:cTn>
                        </p:par>
                      </p:childTnLst>
                    </p:cTn>
                  </p:par>
                  <p:par>
                    <p:cTn fill="hold" id="17">
                      <p:stCondLst>
                        <p:cond delay="indefinite"/>
                      </p:stCondLst>
                      <p:childTnLst>
                        <p:par>
                          <p:cTn fill="hold" id="18">
                            <p:stCondLst>
                              <p:cond delay="0"/>
                            </p:stCondLst>
                            <p:childTnLst>
                              <p:par>
                                <p:cTn fill="hold" id="19" nodeType="clickEffect" presetClass="entr" presetID="53" presetSubtype="0">
                                  <p:stCondLst>
                                    <p:cond delay="0"/>
                                  </p:stCondLst>
                                  <p:childTnLst>
                                    <p:set>
                                      <p:cBhvr>
                                        <p:cTn dur="1" fill="hold" id="20">
                                          <p:stCondLst>
                                            <p:cond delay="0"/>
                                          </p:stCondLst>
                                        </p:cTn>
                                        <p:tgtEl>
                                          <p:spTgt spid="5125"/>
                                        </p:tgtEl>
                                        <p:attrNameLst>
                                          <p:attrName>style.visibility</p:attrName>
                                        </p:attrNameLst>
                                      </p:cBhvr>
                                      <p:to>
                                        <p:strVal val="visible"/>
                                      </p:to>
                                    </p:set>
                                    <p:anim calcmode="lin" valueType="num">
                                      <p:cBhvr>
                                        <p:cTn dur="500" fill="hold" id="21"/>
                                        <p:tgtEl>
                                          <p:spTgt spid="5125"/>
                                        </p:tgtEl>
                                        <p:attrNameLst>
                                          <p:attrName>ppt_w</p:attrName>
                                        </p:attrNameLst>
                                      </p:cBhvr>
                                      <p:tavLst>
                                        <p:tav tm="0">
                                          <p:val>
                                            <p:fltVal val="0"/>
                                          </p:val>
                                        </p:tav>
                                        <p:tav tm="100000">
                                          <p:val>
                                            <p:strVal val="#ppt_w"/>
                                          </p:val>
                                        </p:tav>
                                      </p:tavLst>
                                    </p:anim>
                                    <p:anim calcmode="lin" valueType="num">
                                      <p:cBhvr>
                                        <p:cTn dur="500" fill="hold" id="22"/>
                                        <p:tgtEl>
                                          <p:spTgt spid="5125"/>
                                        </p:tgtEl>
                                        <p:attrNameLst>
                                          <p:attrName>ppt_h</p:attrName>
                                        </p:attrNameLst>
                                      </p:cBhvr>
                                      <p:tavLst>
                                        <p:tav tm="0">
                                          <p:val>
                                            <p:fltVal val="0"/>
                                          </p:val>
                                        </p:tav>
                                        <p:tav tm="100000">
                                          <p:val>
                                            <p:strVal val="#ppt_h"/>
                                          </p:val>
                                        </p:tav>
                                      </p:tavLst>
                                    </p:anim>
                                    <p:animEffect filter="fade" transition="in">
                                      <p:cBhvr>
                                        <p:cTn dur="500" id="23"/>
                                        <p:tgtEl>
                                          <p:spTgt spid="5125"/>
                                        </p:tgtEl>
                                      </p:cBhvr>
                                    </p:animEffect>
                                  </p:childTnLst>
                                </p:cTn>
                              </p:par>
                            </p:childTnLst>
                          </p:cTn>
                        </p:par>
                      </p:childTnLst>
                    </p:cTn>
                  </p:par>
                </p:childTnLst>
              </p:cTn>
              <p:prevCondLst>
                <p:cond delay="0" evt="onPrev">
                  <p:tgtEl>
                    <p:sldTgt/>
                  </p:tgtEl>
                </p:cond>
              </p:prevCondLst>
              <p:nextCondLst>
                <p:cond delay="0" evt="onNext">
                  <p:tgtEl>
                    <p:sldTgt/>
                  </p:tgtEl>
                </p:cond>
              </p:nextCondLst>
            </p:seq>
          </p:childTnLst>
        </p:cTn>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Модульная">
  <a:themeElements>
    <a:clrScheme name="Модульная">
      <a:dk1>
        <a:sysClr val="windowText" lastClr="000000"/>
      </a:dk1>
      <a:lt1>
        <a:sysClr val="window" lastClr="FFFFFF"/>
      </a:lt1>
      <a:dk2>
        <a:srgbClr val="5A6378"/>
      </a:dk2>
      <a:lt2>
        <a:srgbClr val="D4D4D6"/>
      </a:lt2>
      <a:accent1>
        <a:srgbClr val="F0AD00"/>
      </a:accent1>
      <a:accent2>
        <a:srgbClr val="60B5CC"/>
      </a:accent2>
      <a:accent3>
        <a:srgbClr val="E66C7D"/>
      </a:accent3>
      <a:accent4>
        <a:srgbClr val="6BB76D"/>
      </a:accent4>
      <a:accent5>
        <a:srgbClr val="E88651"/>
      </a:accent5>
      <a:accent6>
        <a:srgbClr val="C64847"/>
      </a:accent6>
      <a:hlink>
        <a:srgbClr val="168BBA"/>
      </a:hlink>
      <a:folHlink>
        <a:srgbClr val="680000"/>
      </a:folHlink>
    </a:clrScheme>
    <a:fontScheme name="Модульная">
      <a:maj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Модуль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47500"/>
                <a:satMod val="137000"/>
              </a:schemeClr>
            </a:gs>
            <a:gs pos="55000">
              <a:schemeClr val="phClr">
                <a:shade val="69000"/>
                <a:satMod val="137000"/>
              </a:schemeClr>
            </a:gs>
            <a:gs pos="100000">
              <a:schemeClr val="phClr">
                <a:shade val="98000"/>
                <a:satMod val="137000"/>
              </a:schemeClr>
            </a:gs>
          </a:gsLst>
          <a:lin ang="16200000" scaled="0"/>
        </a:gradFill>
      </a:fillStyleLst>
      <a:lnStyleLst>
        <a:ln w="6350" cap="rnd" cmpd="sng" algn="ctr">
          <a:solidFill>
            <a:schemeClr val="phClr">
              <a:shade val="95000"/>
              <a:satMod val="105000"/>
            </a:schemeClr>
          </a:solidFill>
          <a:prstDash val="solid"/>
        </a:ln>
        <a:ln w="48000" cap="flat" cmpd="thickThin" algn="ctr">
          <a:solidFill>
            <a:schemeClr val="phClr"/>
          </a:solidFill>
          <a:prstDash val="solid"/>
        </a:ln>
        <a:ln w="48500" cap="flat" cmpd="thickThin" algn="ctr">
          <a:solidFill>
            <a:schemeClr val="phClr"/>
          </a:solidFill>
          <a:prstDash val="solid"/>
        </a:ln>
      </a:lnStyleLst>
      <a:effectStyleLst>
        <a:effectStyle>
          <a:effectLst>
            <a:outerShdw blurRad="45000" dist="25000" dir="5400000" rotWithShape="0">
              <a:srgbClr val="000000">
                <a:alpha val="38000"/>
              </a:srgbClr>
            </a:outerShdw>
          </a:effectLst>
        </a:effectStyle>
        <a:effectStyle>
          <a:effectLst>
            <a:outerShdw blurRad="39000" dist="25400" dir="5400000" rotWithShape="0">
              <a:srgbClr val="000000">
                <a:alpha val="38000"/>
              </a:srgbClr>
            </a:outerShdw>
          </a:effectLst>
        </a:effectStyle>
        <a:effectStyle>
          <a:effectLst>
            <a:outerShdw blurRad="39000" dist="25400" dir="5400000" rotWithShape="0">
              <a:srgbClr val="000000">
                <a:alpha val="38000"/>
              </a:srgbClr>
            </a:outerShdw>
          </a:effectLst>
          <a:scene3d>
            <a:camera prst="orthographicFront" fov="0">
              <a:rot lat="0" lon="0" rev="0"/>
            </a:camera>
            <a:lightRig rig="threePt" dir="t">
              <a:rot lat="0" lon="0" rev="1800000"/>
            </a:lightRig>
          </a:scene3d>
          <a:sp3d prstMaterial="matte">
            <a:bevelT h="20000"/>
          </a:sp3d>
        </a:effectStyle>
      </a:effectStyleLst>
      <a:bgFillStyleLst>
        <a:solidFill>
          <a:schemeClr val="phClr"/>
        </a:solidFill>
        <a:gradFill rotWithShape="1">
          <a:gsLst>
            <a:gs pos="0">
              <a:schemeClr val="phClr">
                <a:tint val="48000"/>
                <a:satMod val="300000"/>
              </a:schemeClr>
            </a:gs>
            <a:gs pos="12000">
              <a:schemeClr val="phClr">
                <a:tint val="48000"/>
                <a:satMod val="300000"/>
              </a:schemeClr>
            </a:gs>
            <a:gs pos="20000">
              <a:schemeClr val="phClr">
                <a:tint val="49000"/>
                <a:satMod val="300000"/>
              </a:schemeClr>
            </a:gs>
            <a:gs pos="100000">
              <a:schemeClr val="phClr">
                <a:shade val="30000"/>
              </a:schemeClr>
            </a:gs>
          </a:gsLst>
          <a:path path="circle">
            <a:fillToRect l="10000" t="-25000" r="10000" b="125000"/>
          </a:path>
        </a:gradFill>
        <a:blipFill>
          <a:blip xmlns:r="http://schemas.openxmlformats.org/officeDocument/2006/relationships" r:embed="rId1">
            <a:duotone>
              <a:schemeClr val="phClr">
                <a:shade val="75000"/>
                <a:satMod val="105000"/>
              </a:schemeClr>
              <a:schemeClr val="phClr">
                <a:tint val="95000"/>
                <a:satMod val="105000"/>
              </a:schemeClr>
            </a:duotone>
          </a:blip>
          <a:tile tx="0" ty="0" sx="38000" sy="38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Module</Template>
  <TotalTime>585</TotalTime>
  <Words>440</Words>
  <Application>Microsoft Office PowerPoint</Application>
  <PresentationFormat>Экран (4:3)</PresentationFormat>
  <Paragraphs>41</Paragraphs>
  <Slides>18</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18</vt:i4>
      </vt:variant>
    </vt:vector>
  </HeadingPairs>
  <TitlesOfParts>
    <vt:vector size="19" baseType="lpstr">
      <vt:lpstr>Модульная</vt:lpstr>
      <vt:lpstr>Meine Lieblingsmusikstil. Rockmusik. </vt:lpstr>
      <vt:lpstr>Musik in unserem Leben</vt:lpstr>
      <vt:lpstr>Meine Beziehung zur Musik</vt:lpstr>
      <vt:lpstr>Unser Lieblingsmusikstil</vt:lpstr>
      <vt:lpstr>Die  Musikinstrumente</vt:lpstr>
      <vt:lpstr>Rockmusik und verschiedenen Subkulturen</vt:lpstr>
      <vt:lpstr>Слайд 7</vt:lpstr>
      <vt:lpstr>1950-1970 Jahre </vt:lpstr>
      <vt:lpstr>Слайд 9</vt:lpstr>
      <vt:lpstr>Слайд 10</vt:lpstr>
      <vt:lpstr>Слайд 11</vt:lpstr>
      <vt:lpstr>1980 Jahre - Heutzutage</vt:lpstr>
      <vt:lpstr>Слайд 13</vt:lpstr>
      <vt:lpstr>Слайд 14</vt:lpstr>
      <vt:lpstr>Deutschrock</vt:lpstr>
      <vt:lpstr>Слайд 16</vt:lpstr>
      <vt:lpstr>Der Ausgang</vt:lpstr>
      <vt:lpstr>Слайд 18</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Präsentation </dc:title>
  <dc:creator>Leksdr</dc:creator>
  <cp:lastModifiedBy>Admin</cp:lastModifiedBy>
  <cp:revision>59</cp:revision>
  <dcterms:created xsi:type="dcterms:W3CDTF">2013-02-23T11:46:10Z</dcterms:created>
  <dcterms:modified xsi:type="dcterms:W3CDTF">2013-03-05T07:52:24Z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name="AuthorSkypeName" pid="2">
    <vt:lpwstr>aleksasunny1</vt:lpwstr>
  </property>
  <property fmtid="{D5CDD505-2E9C-101B-9397-08002B2CF9AE}" name="NXPowerLiteLastOptimized" pid="3">
    <vt:lpwstr>1229746</vt:lpwstr>
  </property>
  <property fmtid="{D5CDD505-2E9C-101B-9397-08002B2CF9AE}" name="NXPowerLiteVersion" pid="4">
    <vt:lpwstr>D4.1.4</vt:lpwstr>
  </property>
</Properties>
</file>