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pptx" ContentType="application/vnd.openxmlformats-officedocument.presentationml.presentation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8" r:id="rId1"/>
  </p:sldMasterIdLst>
  <p:sldIdLst>
    <p:sldId id="257" r:id="rId2"/>
    <p:sldId id="275" r:id="rId3"/>
    <p:sldId id="259" r:id="rId4"/>
    <p:sldId id="260" r:id="rId5"/>
    <p:sldId id="261" r:id="rId6"/>
    <p:sldId id="276" r:id="rId7"/>
    <p:sldId id="277" r:id="rId8"/>
    <p:sldId id="262" r:id="rId9"/>
    <p:sldId id="272" r:id="rId10"/>
    <p:sldId id="274" r:id="rId11"/>
    <p:sldId id="263" r:id="rId12"/>
    <p:sldId id="264" r:id="rId13"/>
    <p:sldId id="265" r:id="rId14"/>
    <p:sldId id="266" r:id="rId15"/>
    <p:sldId id="268" r:id="rId16"/>
    <p:sldId id="269" r:id="rId17"/>
    <p:sldId id="27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59" autoAdjust="0"/>
    <p:restoredTop sz="94660"/>
  </p:normalViewPr>
  <p:slideViewPr>
    <p:cSldViewPr snapToGrid="0">
      <p:cViewPr varScale="1">
        <p:scale>
          <a:sx n="68" d="100"/>
          <a:sy n="68" d="100"/>
        </p:scale>
        <p:origin x="6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vitlana Kniazieva" userId="d36c5547486c60a6" providerId="LiveId" clId="{073AC604-64A6-4BB2-A821-B8EEE6BC7283}"/>
    <pc:docChg chg="delSld modSld">
      <pc:chgData name="Svitlana Kniazieva" userId="d36c5547486c60a6" providerId="LiveId" clId="{073AC604-64A6-4BB2-A821-B8EEE6BC7283}" dt="2020-02-19T13:23:21.562" v="2" actId="2696"/>
      <pc:docMkLst>
        <pc:docMk/>
      </pc:docMkLst>
      <pc:sldChg chg="modSp mod">
        <pc:chgData name="Svitlana Kniazieva" userId="d36c5547486c60a6" providerId="LiveId" clId="{073AC604-64A6-4BB2-A821-B8EEE6BC7283}" dt="2020-02-19T13:01:36.578" v="0" actId="1076"/>
        <pc:sldMkLst>
          <pc:docMk/>
          <pc:sldMk cId="3146246447" sldId="257"/>
        </pc:sldMkLst>
        <pc:graphicFrameChg chg="mod">
          <ac:chgData name="Svitlana Kniazieva" userId="d36c5547486c60a6" providerId="LiveId" clId="{073AC604-64A6-4BB2-A821-B8EEE6BC7283}" dt="2020-02-19T13:01:36.578" v="0" actId="1076"/>
          <ac:graphicFrameMkLst>
            <pc:docMk/>
            <pc:sldMk cId="3146246447" sldId="257"/>
            <ac:graphicFrameMk id="3" creationId="{83547010-7670-4302-A525-8ABC60513903}"/>
          </ac:graphicFrameMkLst>
        </pc:graphicFrameChg>
      </pc:sldChg>
      <pc:sldChg chg="del">
        <pc:chgData name="Svitlana Kniazieva" userId="d36c5547486c60a6" providerId="LiveId" clId="{073AC604-64A6-4BB2-A821-B8EEE6BC7283}" dt="2020-02-19T13:23:21.562" v="2" actId="2696"/>
        <pc:sldMkLst>
          <pc:docMk/>
          <pc:sldMk cId="852967010" sldId="258"/>
        </pc:sldMkLst>
      </pc:sldChg>
      <pc:sldChg chg="modSp mod">
        <pc:chgData name="Svitlana Kniazieva" userId="d36c5547486c60a6" providerId="LiveId" clId="{073AC604-64A6-4BB2-A821-B8EEE6BC7283}" dt="2020-02-19T13:22:23.850" v="1" actId="1076"/>
        <pc:sldMkLst>
          <pc:docMk/>
          <pc:sldMk cId="518090724" sldId="272"/>
        </pc:sldMkLst>
        <pc:picChg chg="mod">
          <ac:chgData name="Svitlana Kniazieva" userId="d36c5547486c60a6" providerId="LiveId" clId="{073AC604-64A6-4BB2-A821-B8EEE6BC7283}" dt="2020-02-19T13:22:23.850" v="1" actId="1076"/>
          <ac:picMkLst>
            <pc:docMk/>
            <pc:sldMk cId="518090724" sldId="272"/>
            <ac:picMk id="3" creationId="{5EA22A04-D37C-4977-91B6-35590274A0E7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00552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953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772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8052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60069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6129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6831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5658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650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04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85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534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061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841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390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916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93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0269FA6-0ABD-4238-AE25-6D75C1194146}" type="datetimeFigureOut">
              <a:rPr lang="ru-RU" smtClean="0"/>
              <a:t>19.02.2020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D3D60FC-DFAC-4190-A100-92EFD449BC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7776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  <p:sldLayoutId id="2147483880" r:id="rId12"/>
    <p:sldLayoutId id="2147483881" r:id="rId13"/>
    <p:sldLayoutId id="2147483882" r:id="rId14"/>
    <p:sldLayoutId id="2147483883" r:id="rId15"/>
    <p:sldLayoutId id="2147483884" r:id="rId16"/>
    <p:sldLayoutId id="214748388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4.mp3"/><Relationship Id="rId13" Type="http://schemas.openxmlformats.org/officeDocument/2006/relationships/image" Target="../media/image5.png"/><Relationship Id="rId3" Type="http://schemas.openxmlformats.org/officeDocument/2006/relationships/audio" Target="../media/media1.mp3"/><Relationship Id="rId7" Type="http://schemas.openxmlformats.org/officeDocument/2006/relationships/audio" Target="../media/media3.mp3"/><Relationship Id="rId12" Type="http://schemas.openxmlformats.org/officeDocument/2006/relationships/image" Target="../media/image4.emf"/><Relationship Id="rId2" Type="http://schemas.microsoft.com/office/2007/relationships/media" Target="../media/media1.mp3"/><Relationship Id="rId1" Type="http://schemas.openxmlformats.org/officeDocument/2006/relationships/vmlDrawing" Target="../drawings/vmlDrawing1.vml"/><Relationship Id="rId6" Type="http://schemas.microsoft.com/office/2007/relationships/media" Target="../media/media3.mp3"/><Relationship Id="rId11" Type="http://schemas.openxmlformats.org/officeDocument/2006/relationships/package" Target="../embeddings/Microsoft_PowerPoint_Presentation.pptx"/><Relationship Id="rId5" Type="http://schemas.openxmlformats.org/officeDocument/2006/relationships/audio" Target="../media/media2.mp3"/><Relationship Id="rId10" Type="http://schemas.openxmlformats.org/officeDocument/2006/relationships/slideLayout" Target="../slideLayouts/slideLayout7.xml"/><Relationship Id="rId4" Type="http://schemas.microsoft.com/office/2007/relationships/media" Target="../media/media2.mp3"/><Relationship Id="rId9" Type="http://schemas.openxmlformats.org/officeDocument/2006/relationships/audio" Target="../media/media4.mp3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p3"/><Relationship Id="rId13" Type="http://schemas.openxmlformats.org/officeDocument/2006/relationships/image" Target="../media/image12.jpeg"/><Relationship Id="rId3" Type="http://schemas.microsoft.com/office/2007/relationships/media" Target="../media/media7.mp3"/><Relationship Id="rId7" Type="http://schemas.microsoft.com/office/2007/relationships/media" Target="../media/media9.mp3"/><Relationship Id="rId12" Type="http://schemas.openxmlformats.org/officeDocument/2006/relationships/image" Target="../media/image5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audio" Target="../media/media8.mp3"/><Relationship Id="rId11" Type="http://schemas.openxmlformats.org/officeDocument/2006/relationships/slideLayout" Target="../slideLayouts/slideLayout7.xml"/><Relationship Id="rId5" Type="http://schemas.microsoft.com/office/2007/relationships/media" Target="../media/media8.mp3"/><Relationship Id="rId10" Type="http://schemas.openxmlformats.org/officeDocument/2006/relationships/audio" Target="../media/media10.mp3"/><Relationship Id="rId4" Type="http://schemas.openxmlformats.org/officeDocument/2006/relationships/audio" Target="../media/media7.mp3"/><Relationship Id="rId9" Type="http://schemas.microsoft.com/office/2007/relationships/media" Target="../media/media10.mp3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13.jp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2A2DCD32-DA99-44CF-9EC3-0A90A8A46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8840" y="-120886"/>
            <a:ext cx="20352888" cy="654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>
            <a:extLst>
              <a:ext uri="{FF2B5EF4-FFF2-40B4-BE49-F238E27FC236}">
                <a16:creationId xmlns:a16="http://schemas.microsoft.com/office/drawing/2014/main" id="{83547010-7670-4302-A525-8ABC605139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3303869"/>
              </p:ext>
            </p:extLst>
          </p:nvPr>
        </p:nvGraphicFramePr>
        <p:xfrm>
          <a:off x="2322286" y="533533"/>
          <a:ext cx="7720874" cy="5786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resentation" r:id="rId11" imgW="4569051" imgH="3425913" progId="PowerPoint.Show.12">
                  <p:embed/>
                </p:oleObj>
              </mc:Choice>
              <mc:Fallback>
                <p:oleObj name="Presentation" r:id="rId11" imgW="4569051" imgH="3425913" progId="PowerPoint.Show.12">
                  <p:embed/>
                  <p:pic>
                    <p:nvPicPr>
                      <p:cNvPr id="3" name="Объект 2">
                        <a:extLst>
                          <a:ext uri="{FF2B5EF4-FFF2-40B4-BE49-F238E27FC236}">
                            <a16:creationId xmlns:a16="http://schemas.microsoft.com/office/drawing/2014/main" id="{83547010-7670-4302-A525-8ABC6051390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286" y="533533"/>
                        <a:ext cx="7720874" cy="578693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хвилі_моря">
            <a:hlinkClick r:id="" action="ppaction://media"/>
            <a:extLst>
              <a:ext uri="{FF2B5EF4-FFF2-40B4-BE49-F238E27FC236}">
                <a16:creationId xmlns:a16="http://schemas.microsoft.com/office/drawing/2014/main" id="{A5380142-056E-4BA2-8BBD-CB8F396C3A9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83314" y="3966028"/>
            <a:ext cx="1045029" cy="1045029"/>
          </a:xfrm>
          <a:prstGeom prst="rect">
            <a:avLst/>
          </a:prstGeom>
        </p:spPr>
      </p:pic>
      <p:pic>
        <p:nvPicPr>
          <p:cNvPr id="5" name="шум_лісу">
            <a:hlinkClick r:id="" action="ppaction://media"/>
            <a:extLst>
              <a:ext uri="{FF2B5EF4-FFF2-40B4-BE49-F238E27FC236}">
                <a16:creationId xmlns:a16="http://schemas.microsoft.com/office/drawing/2014/main" id="{BD6ECFD9-F4F6-4641-B481-8A50B1CCE340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257143" y="2369457"/>
            <a:ext cx="1219200" cy="1219200"/>
          </a:xfrm>
          <a:prstGeom prst="rect">
            <a:avLst/>
          </a:prstGeom>
        </p:spPr>
      </p:pic>
      <p:pic>
        <p:nvPicPr>
          <p:cNvPr id="6" name="шум_міста">
            <a:hlinkClick r:id="" action="ppaction://media"/>
            <a:extLst>
              <a:ext uri="{FF2B5EF4-FFF2-40B4-BE49-F238E27FC236}">
                <a16:creationId xmlns:a16="http://schemas.microsoft.com/office/drawing/2014/main" id="{FFA45DFF-C6B3-4B23-AB7A-A998415985AB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486400" y="1963057"/>
            <a:ext cx="1219200" cy="1219200"/>
          </a:xfrm>
          <a:prstGeom prst="rect">
            <a:avLst/>
          </a:prstGeom>
        </p:spPr>
      </p:pic>
      <p:pic>
        <p:nvPicPr>
          <p:cNvPr id="7" name="шум_поїзда">
            <a:hlinkClick r:id="" action="ppaction://media"/>
            <a:extLst>
              <a:ext uri="{FF2B5EF4-FFF2-40B4-BE49-F238E27FC236}">
                <a16:creationId xmlns:a16="http://schemas.microsoft.com/office/drawing/2014/main" id="{2B4A63D8-F503-4F90-8ED2-480D605ECBD7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223839" y="1030581"/>
            <a:ext cx="1219199" cy="1219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246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4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12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51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403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BA30B35-2E32-4176-91D2-78A999626482}"/>
              </a:ext>
            </a:extLst>
          </p:cNvPr>
          <p:cNvSpPr/>
          <p:nvPr/>
        </p:nvSpPr>
        <p:spPr>
          <a:xfrm>
            <a:off x="394335" y="305068"/>
            <a:ext cx="11403330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9160" algn="ctr">
              <a:lnSpc>
                <a:spcPct val="150000"/>
              </a:lnSpc>
              <a:spcAft>
                <a:spcPts val="0"/>
              </a:spcAf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Ihr geht’s mal gut, </a:t>
            </a:r>
            <a:endParaRPr lang="ru-RU" sz="4000" b="1" dirty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algn="ctr">
              <a:lnSpc>
                <a:spcPct val="150000"/>
              </a:lnSpc>
              <a:spcAft>
                <a:spcPts val="0"/>
              </a:spcAf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 fehlt ihr das Lachen </a:t>
            </a:r>
            <a:endParaRPr lang="ru-RU" sz="4000" b="1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algn="ctr">
              <a:lnSpc>
                <a:spcPct val="150000"/>
              </a:lnSpc>
              <a:spcAft>
                <a:spcPts val="0"/>
              </a:spcAf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Sie wird sich bessern, </a:t>
            </a:r>
            <a:endParaRPr lang="ru-RU" sz="4000" b="1" dirty="0">
              <a:solidFill>
                <a:srgbClr val="00B0F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algn="ctr">
              <a:lnSpc>
                <a:spcPct val="150000"/>
              </a:lnSpc>
              <a:spcAft>
                <a:spcPts val="0"/>
              </a:spcAf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wenn wir draus etwas machen</a:t>
            </a:r>
            <a:endParaRPr lang="ru-RU" sz="4000" b="1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99160" algn="ctr">
              <a:lnSpc>
                <a:spcPct val="150000"/>
              </a:lnSpc>
              <a:spcAft>
                <a:spcPts val="0"/>
              </a:spcAf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Die Welt hat Menschen und spricht viele</a:t>
            </a:r>
            <a:r>
              <a:rPr lang="ru-RU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Sprachen</a:t>
            </a:r>
            <a:endParaRPr lang="ru-RU" sz="4000" b="1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Die Welt ist bunt, hat viele  Farben</a:t>
            </a:r>
            <a:endParaRPr lang="ru-RU" sz="4000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543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C6B3554-8357-49F0-A245-CD10C57B4C7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353" y="420687"/>
            <a:ext cx="10087293" cy="60166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8105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спанский">
            <a:hlinkClick r:id="" action="ppaction://media"/>
            <a:extLst>
              <a:ext uri="{FF2B5EF4-FFF2-40B4-BE49-F238E27FC236}">
                <a16:creationId xmlns:a16="http://schemas.microsoft.com/office/drawing/2014/main" id="{02603C62-8D93-4AE8-82B1-F5BFDDD79A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47668" y="2162907"/>
            <a:ext cx="609600" cy="609600"/>
          </a:xfrm>
          <a:prstGeom prst="rect">
            <a:avLst/>
          </a:prstGeom>
        </p:spPr>
      </p:pic>
      <p:pic>
        <p:nvPicPr>
          <p:cNvPr id="5" name="польский">
            <a:hlinkClick r:id="" action="ppaction://media"/>
            <a:extLst>
              <a:ext uri="{FF2B5EF4-FFF2-40B4-BE49-F238E27FC236}">
                <a16:creationId xmlns:a16="http://schemas.microsoft.com/office/drawing/2014/main" id="{B4D72D7C-2FF9-4E17-8517-7CC3910EFC4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47668" y="3419621"/>
            <a:ext cx="609600" cy="609600"/>
          </a:xfrm>
          <a:prstGeom prst="rect">
            <a:avLst/>
          </a:prstGeom>
        </p:spPr>
      </p:pic>
      <p:pic>
        <p:nvPicPr>
          <p:cNvPr id="6" name="турецкий">
            <a:hlinkClick r:id="" action="ppaction://media"/>
            <a:extLst>
              <a:ext uri="{FF2B5EF4-FFF2-40B4-BE49-F238E27FC236}">
                <a16:creationId xmlns:a16="http://schemas.microsoft.com/office/drawing/2014/main" id="{EDADF9B3-D7AF-4547-84C2-4A7805422AB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47668" y="4641751"/>
            <a:ext cx="609600" cy="609600"/>
          </a:xfrm>
          <a:prstGeom prst="rect">
            <a:avLst/>
          </a:prstGeom>
        </p:spPr>
      </p:pic>
      <p:pic>
        <p:nvPicPr>
          <p:cNvPr id="7" name="француз_сказка">
            <a:hlinkClick r:id="" action="ppaction://media"/>
            <a:extLst>
              <a:ext uri="{FF2B5EF4-FFF2-40B4-BE49-F238E27FC236}">
                <a16:creationId xmlns:a16="http://schemas.microsoft.com/office/drawing/2014/main" id="{12AC3076-3856-4900-B2CA-C7669B2DEDD1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47668" y="5863881"/>
            <a:ext cx="609600" cy="609600"/>
          </a:xfrm>
          <a:prstGeom prst="rect">
            <a:avLst/>
          </a:prstGeom>
        </p:spPr>
      </p:pic>
      <p:pic>
        <p:nvPicPr>
          <p:cNvPr id="8" name="английский">
            <a:hlinkClick r:id="" action="ppaction://media"/>
            <a:extLst>
              <a:ext uri="{FF2B5EF4-FFF2-40B4-BE49-F238E27FC236}">
                <a16:creationId xmlns:a16="http://schemas.microsoft.com/office/drawing/2014/main" id="{E78CC509-2C64-48E0-9B26-DE8F14B92C3B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47668" y="906194"/>
            <a:ext cx="609600" cy="609600"/>
          </a:xfrm>
          <a:prstGeom prst="rect">
            <a:avLst/>
          </a:prstGeom>
        </p:spPr>
      </p:pic>
      <p:pic>
        <p:nvPicPr>
          <p:cNvPr id="2050" name="Picture 2" descr="Картинки по запросу &quot;прапори краин европи&quot;">
            <a:extLst>
              <a:ext uri="{FF2B5EF4-FFF2-40B4-BE49-F238E27FC236}">
                <a16:creationId xmlns:a16="http://schemas.microsoft.com/office/drawing/2014/main" id="{3EEDF86A-8AFD-4CFB-BFBA-67780AFC2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419" y="947480"/>
            <a:ext cx="8356209" cy="555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1B2DFEF-C73F-4611-8E1F-CE8AF7F7AF5D}"/>
              </a:ext>
            </a:extLst>
          </p:cNvPr>
          <p:cNvSpPr/>
          <p:nvPr/>
        </p:nvSpPr>
        <p:spPr>
          <a:xfrm>
            <a:off x="4234374" y="1001150"/>
            <a:ext cx="6499275" cy="669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00200" lvl="3" indent="-228600" algn="just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270510" algn="l"/>
                <a:tab pos="904875" algn="l"/>
              </a:tabLst>
            </a:pPr>
            <a:r>
              <a:rPr lang="de-DE" sz="2800" b="1" i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Hallo aus Europa !</a:t>
            </a:r>
            <a:endParaRPr lang="ru-RU" sz="2800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35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45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37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06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330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21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52E33D9A-B2FC-4749-8F1E-FF5B7FAB83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0017810"/>
              </p:ext>
            </p:extLst>
          </p:nvPr>
        </p:nvGraphicFramePr>
        <p:xfrm>
          <a:off x="759655" y="622615"/>
          <a:ext cx="10663042" cy="5612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4631">
                  <a:extLst>
                    <a:ext uri="{9D8B030D-6E8A-4147-A177-3AD203B41FA5}">
                      <a16:colId xmlns:a16="http://schemas.microsoft.com/office/drawing/2014/main" val="4174306583"/>
                    </a:ext>
                  </a:extLst>
                </a:gridCol>
                <a:gridCol w="5138816">
                  <a:extLst>
                    <a:ext uri="{9D8B030D-6E8A-4147-A177-3AD203B41FA5}">
                      <a16:colId xmlns:a16="http://schemas.microsoft.com/office/drawing/2014/main" val="1484872449"/>
                    </a:ext>
                  </a:extLst>
                </a:gridCol>
                <a:gridCol w="1929595">
                  <a:extLst>
                    <a:ext uri="{9D8B030D-6E8A-4147-A177-3AD203B41FA5}">
                      <a16:colId xmlns:a16="http://schemas.microsoft.com/office/drawing/2014/main" val="2574042283"/>
                    </a:ext>
                  </a:extLst>
                </a:gridCol>
              </a:tblGrid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Das Land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Die Nationalität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Die Sprache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3999142"/>
                  </a:ext>
                </a:extLst>
              </a:tr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Deutschland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der Russe/die Russin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Ukrainisch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705383"/>
                  </a:ext>
                </a:extLst>
              </a:tr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die Ukraine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der Pole/die Polin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Englisch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2983443"/>
                  </a:ext>
                </a:extLst>
              </a:tr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die Türkei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der Franzose/die Französin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Spanisch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17035876"/>
                  </a:ext>
                </a:extLst>
              </a:tr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Russland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der/die Deutsche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Deutsch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3025808"/>
                  </a:ext>
                </a:extLst>
              </a:tr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Frankreich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der Portugiese/die Portugiesin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Polnisch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0847041"/>
                  </a:ext>
                </a:extLst>
              </a:tr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Spanien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der Ukrainer/die Ukrainerin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Französisch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5242016"/>
                  </a:ext>
                </a:extLst>
              </a:tr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England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der Spanier/die Spanierin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Türkisch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1197645"/>
                  </a:ext>
                </a:extLst>
              </a:tr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Polen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der Türke/die Türkin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>
                          <a:effectLst/>
                        </a:rPr>
                        <a:t>Portugiesisch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2561646"/>
                  </a:ext>
                </a:extLst>
              </a:tr>
              <a:tr h="56127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Portugal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der Engländer/die Engländerin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de-DE" sz="2400" kern="1200" dirty="0">
                          <a:effectLst/>
                        </a:rPr>
                        <a:t>Russisch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3739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720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C5CA88A-F444-493B-A447-92C9179AA920}"/>
              </a:ext>
            </a:extLst>
          </p:cNvPr>
          <p:cNvSpPr/>
          <p:nvPr/>
        </p:nvSpPr>
        <p:spPr>
          <a:xfrm>
            <a:off x="2827606" y="1"/>
            <a:ext cx="7413673" cy="2932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de-DE" sz="32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Frau Wanderweg macht eine  Weltreise. Hör ihre Erzählung und markiere ihre Route.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de-DE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подоріж 2">
            <a:hlinkClick r:id="" action="ppaction://media"/>
            <a:extLst>
              <a:ext uri="{FF2B5EF4-FFF2-40B4-BE49-F238E27FC236}">
                <a16:creationId xmlns:a16="http://schemas.microsoft.com/office/drawing/2014/main" id="{ECFB07A3-43DE-457C-BAF6-391B5CC89AB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0844" y="2876019"/>
            <a:ext cx="1012873" cy="131298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91433A-F87B-40EA-B206-3A5531DD48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868" y="2053883"/>
            <a:ext cx="9101796" cy="480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86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8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08C48A1-9B16-49A9-975E-18BCE8851D2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160" y="1326197"/>
            <a:ext cx="8869680" cy="502888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0564CF-C9E9-4977-982F-4FE78B3CAA74}"/>
              </a:ext>
            </a:extLst>
          </p:cNvPr>
          <p:cNvSpPr txBox="1"/>
          <p:nvPr/>
        </p:nvSpPr>
        <p:spPr>
          <a:xfrm>
            <a:off x="3992880" y="342900"/>
            <a:ext cx="45262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400" b="1">
                <a:solidFill>
                  <a:srgbClr val="FF0000"/>
                </a:solidFill>
              </a:rPr>
              <a:t>Meine Traumreise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4878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9948F2FD-71B4-4113-8EC3-2D5CF29D4E5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603" y="569595"/>
            <a:ext cx="9134793" cy="5718810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084B01-B61C-4BA5-9DB4-0E7E25F067AE}"/>
              </a:ext>
            </a:extLst>
          </p:cNvPr>
          <p:cNvSpPr txBox="1"/>
          <p:nvPr/>
        </p:nvSpPr>
        <p:spPr>
          <a:xfrm>
            <a:off x="8663940" y="5257800"/>
            <a:ext cx="2217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i="1" dirty="0"/>
              <a:t>Schlecht! </a:t>
            </a:r>
            <a:r>
              <a:rPr lang="en-US" sz="2400" b="1" i="1" dirty="0">
                <a:sym typeface="Wingdings" panose="05000000000000000000" pitchFamily="2" charset="2"/>
              </a:rPr>
              <a:t></a:t>
            </a:r>
            <a:endParaRPr lang="ru-RU" sz="2400" b="1" i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BED762-F978-4FCA-8324-C60E218FB700}"/>
              </a:ext>
            </a:extLst>
          </p:cNvPr>
          <p:cNvSpPr txBox="1"/>
          <p:nvPr/>
        </p:nvSpPr>
        <p:spPr>
          <a:xfrm>
            <a:off x="2186940" y="5273040"/>
            <a:ext cx="2217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i="1" dirty="0"/>
              <a:t>Langweilig! </a:t>
            </a:r>
            <a:r>
              <a:rPr lang="en-US" sz="2400" b="1" i="1" dirty="0">
                <a:sym typeface="Wingdings" panose="05000000000000000000" pitchFamily="2" charset="2"/>
              </a:rPr>
              <a:t>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3045551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6290F31-1120-4BDC-9CC5-85F8A9DEAA29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335" y="594836"/>
            <a:ext cx="10133330" cy="56683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7801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8D2C118-24AA-4625-B857-4ED881DB8A34}"/>
              </a:ext>
            </a:extLst>
          </p:cNvPr>
          <p:cNvSpPr/>
          <p:nvPr/>
        </p:nvSpPr>
        <p:spPr>
          <a:xfrm>
            <a:off x="-112541" y="478303"/>
            <a:ext cx="11690252" cy="5913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8320" algn="ctr">
              <a:lnSpc>
                <a:spcPct val="150000"/>
              </a:lnSpc>
              <a:spcAft>
                <a:spcPts val="0"/>
              </a:spcAft>
            </a:pPr>
            <a:r>
              <a:rPr lang="de-DE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Eine Reise durch die Welt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98320" algn="ctr">
              <a:lnSpc>
                <a:spcPct val="150000"/>
              </a:lnSpc>
              <a:spcAft>
                <a:spcPts val="0"/>
              </a:spcAft>
            </a:pPr>
            <a:r>
              <a:rPr lang="de-DE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Möchten wir schnell  machen: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98320" algn="ctr">
              <a:lnSpc>
                <a:spcPct val="150000"/>
              </a:lnSpc>
              <a:spcAft>
                <a:spcPts val="0"/>
              </a:spcAft>
            </a:pPr>
            <a:r>
              <a:rPr lang="de-DE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In die Berge mit dem Zug.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98320" algn="ctr">
              <a:lnSpc>
                <a:spcPct val="150000"/>
              </a:lnSpc>
              <a:spcAft>
                <a:spcPts val="0"/>
              </a:spcAft>
            </a:pPr>
            <a:r>
              <a:rPr lang="de-DE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Braucht man viele Sachen!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98320" algn="ctr">
              <a:lnSpc>
                <a:spcPct val="150000"/>
              </a:lnSpc>
              <a:spcAft>
                <a:spcPts val="0"/>
              </a:spcAft>
            </a:pPr>
            <a:r>
              <a:rPr lang="de-DE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Mit dem Auto aufs Land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98320" algn="ctr">
              <a:lnSpc>
                <a:spcPct val="150000"/>
              </a:lnSpc>
              <a:spcAft>
                <a:spcPts val="0"/>
              </a:spcAft>
            </a:pPr>
            <a:r>
              <a:rPr lang="de-DE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Fahren viele Leute,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98320" algn="ctr">
              <a:lnSpc>
                <a:spcPct val="150000"/>
              </a:lnSpc>
              <a:spcAft>
                <a:spcPts val="0"/>
              </a:spcAft>
            </a:pPr>
            <a:r>
              <a:rPr lang="de-DE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Und ans Meer und nach Berlin</a:t>
            </a:r>
            <a:endParaRPr lang="ru-RU" sz="3200" b="1" dirty="0">
              <a:solidFill>
                <a:srgbClr val="00B0F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798320" algn="ctr">
              <a:lnSpc>
                <a:spcPct val="150000"/>
              </a:lnSpc>
              <a:spcAft>
                <a:spcPts val="0"/>
              </a:spcAft>
            </a:pPr>
            <a:r>
              <a:rPr lang="de-DE" sz="32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Möchten Kinder heute!</a:t>
            </a:r>
            <a:endParaRPr lang="ru-RU" sz="3200" b="1" dirty="0">
              <a:solidFill>
                <a:srgbClr val="00B0F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0741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15279A-8099-4673-A2E8-D1084096784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323" y="348138"/>
            <a:ext cx="10059353" cy="616172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172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EC04514-1FFD-4EEC-B806-10F29CCC3C1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757" y="618331"/>
            <a:ext cx="10230485" cy="562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0236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E5D006E-1272-4815-A065-B1CBBC4BF5E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8117" y="446087"/>
            <a:ext cx="9295765" cy="59658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8764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DA0D051-2178-416A-920A-AA610322CB46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31" y="562708"/>
            <a:ext cx="6696221" cy="4037427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08B620-A4B6-4952-A1D1-9B1DE33250E2}"/>
              </a:ext>
            </a:extLst>
          </p:cNvPr>
          <p:cNvSpPr/>
          <p:nvPr/>
        </p:nvSpPr>
        <p:spPr>
          <a:xfrm>
            <a:off x="6794695" y="1364567"/>
            <a:ext cx="5148774" cy="3911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uk-UA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de-DE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Rock   </a:t>
            </a:r>
            <a:r>
              <a:rPr lang="de-DE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de-DE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Hemd</a:t>
            </a:r>
            <a:r>
              <a:rPr lang="de-DE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Bluse        </a:t>
            </a:r>
            <a:r>
              <a:rPr lang="de-DE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Schuhe</a:t>
            </a:r>
            <a:endParaRPr lang="ru-RU" sz="24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de-DE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Mantel  </a:t>
            </a:r>
            <a:r>
              <a:rPr lang="de-DE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de-DE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Kleid   </a:t>
            </a:r>
            <a:r>
              <a:rPr lang="de-DE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de-DE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Hose  </a:t>
            </a:r>
            <a:r>
              <a:rPr lang="de-DE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de-DE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Jeans</a:t>
            </a:r>
            <a:endParaRPr lang="ru-RU" sz="24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de-DE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Pulli  </a:t>
            </a:r>
            <a:r>
              <a:rPr lang="de-DE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de-DE" sz="2400" b="1" dirty="0">
                <a:solidFill>
                  <a:srgbClr val="00B05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T-Shirt </a:t>
            </a:r>
            <a:r>
              <a:rPr lang="de-DE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Jacke        </a:t>
            </a:r>
            <a:r>
              <a:rPr lang="de-DE" sz="2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Handschuhe</a:t>
            </a:r>
            <a:endParaRPr lang="ru-RU" sz="2400" b="1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de-DE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Mütze    </a:t>
            </a:r>
            <a:r>
              <a:rPr lang="de-DE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862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031197A-4CF1-49C3-BDF4-188D0C37FC64}"/>
              </a:ext>
            </a:extLst>
          </p:cNvPr>
          <p:cNvSpPr/>
          <p:nvPr/>
        </p:nvSpPr>
        <p:spPr>
          <a:xfrm>
            <a:off x="3965291" y="381530"/>
            <a:ext cx="3550972" cy="61915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de-DE" sz="5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Deshalb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de-DE" sz="5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nehme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de-DE" sz="5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ich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de-DE" sz="5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den Mantel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de-DE" sz="5400" b="1" dirty="0">
                <a:solidFill>
                  <a:srgbClr val="FFFF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mit.  </a:t>
            </a:r>
            <a:endParaRPr lang="ru-RU" sz="5400" b="1" dirty="0">
              <a:solidFill>
                <a:srgbClr val="FFFF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45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55694F0-A92C-4A3F-8569-4659E2C76DDE}"/>
              </a:ext>
            </a:extLst>
          </p:cNvPr>
          <p:cNvSpPr/>
          <p:nvPr/>
        </p:nvSpPr>
        <p:spPr>
          <a:xfrm>
            <a:off x="986790" y="766732"/>
            <a:ext cx="1021842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Ich fliege oben nach Norden.</a:t>
            </a:r>
            <a:endParaRPr lang="ru-RU" sz="4000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450215" algn="l"/>
              </a:tabLs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Ich schwimme unten nach Süden.</a:t>
            </a:r>
            <a:endParaRPr lang="ru-RU" sz="4000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942975" algn="l"/>
              </a:tabLs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Ich jogge rechts nach Westen.</a:t>
            </a:r>
            <a:endParaRPr lang="ru-RU" sz="4000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942975" algn="l"/>
              </a:tabLs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Ich springe links nach Osten.</a:t>
            </a:r>
            <a:endParaRPr lang="ru-RU" sz="4000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942975" algn="l"/>
              </a:tabLst>
            </a:pPr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Ich reise immer mit dem Smile</a:t>
            </a:r>
            <a:endParaRPr lang="ru-RU" sz="4000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de-DE" sz="4000" b="1" dirty="0">
                <a:solidFill>
                  <a:srgbClr val="00B0F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Und es gelingt mir einfach ideal.</a:t>
            </a:r>
            <a:endParaRPr lang="ru-RU" sz="4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07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ch mag de welt">
            <a:hlinkClick r:id="" action="ppaction://media"/>
            <a:extLst>
              <a:ext uri="{FF2B5EF4-FFF2-40B4-BE49-F238E27FC236}">
                <a16:creationId xmlns:a16="http://schemas.microsoft.com/office/drawing/2014/main" id="{5EA22A04-D37C-4977-91B6-35590274A0E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8834" y="342469"/>
            <a:ext cx="10974332" cy="617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09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04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ная">
  <a:themeElements>
    <a:clrScheme name="Небесная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Небес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ебес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909</TotalTime>
  <Words>235</Words>
  <Application>Microsoft Office PowerPoint</Application>
  <PresentationFormat>Широкоэкранный</PresentationFormat>
  <Paragraphs>65</Paragraphs>
  <Slides>17</Slides>
  <Notes>0</Notes>
  <HiddenSlides>0</HiddenSlides>
  <MMClips>11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Calibri</vt:lpstr>
      <vt:lpstr>Calibri Light</vt:lpstr>
      <vt:lpstr>Symbol</vt:lpstr>
      <vt:lpstr>Times New Roman</vt:lpstr>
      <vt:lpstr>Небесная</vt:lpstr>
      <vt:lpstr>Presentation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Svitlana Kniazieva</dc:creator>
  <cp:lastModifiedBy>Svitlana Kniazieva</cp:lastModifiedBy>
  <cp:revision>16</cp:revision>
  <dcterms:created xsi:type="dcterms:W3CDTF">2020-02-03T11:27:59Z</dcterms:created>
  <dcterms:modified xsi:type="dcterms:W3CDTF">2020-02-19T13:24:39Z</dcterms:modified>
</cp:coreProperties>
</file>