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application/vnd.openxmlformats-package.relationships+xml" Extension="rels"/>
  <Override ContentType="application/vnd.openxmlformats-officedocument.presentationml.notesSlide+xml" PartName="/ppt/notesSlides/notesSlide37.xml"/>
  <Override ContentType="application/vnd.openxmlformats-officedocument.presentationml.notesSlide+xml" PartName="/ppt/notesSlides/notesSlide29.xml"/>
  <Override ContentType="application/vnd.openxmlformats-officedocument.presentationml.notesSlide+xml" PartName="/ppt/notesSlides/notesSlide32.xml"/>
  <Override ContentType="application/vnd.openxmlformats-officedocument.presentationml.notesSlide+xml" PartName="/ppt/notesSlides/notesSlide45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28.xml"/>
  <Override ContentType="application/vnd.openxmlformats-officedocument.presentationml.notesSlide+xml" PartName="/ppt/notesSlides/notesSlide33.xml"/>
  <Override ContentType="application/vnd.openxmlformats-officedocument.presentationml.notesSlide+xml" PartName="/ppt/notesSlides/notesSlide41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42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34.xml"/>
  <Override ContentType="application/vnd.openxmlformats-officedocument.presentationml.notesSlide+xml" PartName="/ppt/notesSlides/notesSlide38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43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0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35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39.xml"/>
  <Override ContentType="application/vnd.openxmlformats-officedocument.presentationml.notesSlide+xml" PartName="/ppt/notesSlides/notesSlide31.xml"/>
  <Override ContentType="application/vnd.openxmlformats-officedocument.presentationml.notesSlide+xml" PartName="/ppt/notesSlides/notesSlide36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44.xml"/>
  <Override ContentType="application/vnd.openxmlformats-officedocument.presentationml.notesSlide+xml" PartName="/ppt/notesSlides/notesSlide27.xml"/>
  <Override ContentType="application/vnd.openxmlformats-officedocument.presentationml.notesSlide+xml" PartName="/ppt/notesSlides/notesSlide40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43.xml"/>
  <Override ContentType="application/vnd.openxmlformats-officedocument.presentationml.slide+xml" PartName="/ppt/slides/slide30.xml"/>
  <Override ContentType="application/vnd.openxmlformats-officedocument.presentationml.slide+xml" PartName="/ppt/slides/slide22.xml"/>
  <Override ContentType="application/vnd.openxmlformats-officedocument.presentationml.slide+xml" PartName="/ppt/slides/slide35.xml"/>
  <Override ContentType="application/vnd.openxmlformats-officedocument.presentationml.slide+xml" PartName="/ppt/slides/slide26.xml"/>
  <Override ContentType="application/vnd.openxmlformats-officedocument.presentationml.slide+xml" PartName="/ppt/slides/slide19.xml"/>
  <Override ContentType="application/vnd.openxmlformats-officedocument.presentationml.slide+xml" PartName="/ppt/slides/slide3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42.xml"/>
  <Override ContentType="application/vnd.openxmlformats-officedocument.presentationml.slide+xml" PartName="/ppt/slides/slide25.xml"/>
  <Override ContentType="application/vnd.openxmlformats-officedocument.presentationml.slide+xml" PartName="/ppt/slides/slide34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33.xml"/>
  <Override ContentType="application/vnd.openxmlformats-officedocument.presentationml.slide+xml" PartName="/ppt/slides/slide38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29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32.xml"/>
  <Override ContentType="application/vnd.openxmlformats-officedocument.presentationml.slide+xml" PartName="/ppt/slides/slide37.xml"/>
  <Override ContentType="application/vnd.openxmlformats-officedocument.presentationml.slide+xml" PartName="/ppt/slides/slide1.xml"/>
  <Override ContentType="application/vnd.openxmlformats-officedocument.presentationml.slide+xml" PartName="/ppt/slides/slide45.xml"/>
  <Override ContentType="application/vnd.openxmlformats-officedocument.presentationml.slide+xml" PartName="/ppt/slides/slide28.xml"/>
  <Override ContentType="application/vnd.openxmlformats-officedocument.presentationml.slide+xml" PartName="/ppt/slides/slide41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36.xml"/>
  <Override ContentType="application/vnd.openxmlformats-officedocument.presentationml.slide+xml" PartName="/ppt/slides/slide31.xml"/>
  <Override ContentType="application/vnd.openxmlformats-officedocument.presentationml.slide+xml" PartName="/ppt/slides/slide23.xml"/>
  <Override ContentType="application/vnd.openxmlformats-officedocument.presentationml.slide+xml" PartName="/ppt/slides/slide2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44.xml"/>
  <Override ContentType="application/vnd.openxmlformats-officedocument.presentationml.slide+xml" PartName="/ppt/slides/slide6.xml"/>
  <Override ContentType="application/vnd.openxmlformats-officedocument.presentationml.slide+xml" PartName="/ppt/slides/slide14.xml"/>
  <Override ContentType="application/vnd.openxmlformats-officedocument.presentationml.slide+xml" PartName="/ppt/slides/slide40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286" r:id="rId36"/>
    <p:sldId id="287" r:id="rId37"/>
    <p:sldId id="288" r:id="rId38"/>
    <p:sldId id="289" r:id="rId39"/>
    <p:sldId id="290" r:id="rId40"/>
    <p:sldId id="291" r:id="rId41"/>
    <p:sldId id="292" r:id="rId42"/>
    <p:sldId id="293" r:id="rId43"/>
    <p:sldId id="294" r:id="rId44"/>
    <p:sldId id="295" r:id="rId45"/>
    <p:sldId id="296" r:id="rId46"/>
    <p:sldId id="297" r:id="rId47"/>
    <p:sldId id="298" r:id="rId48"/>
    <p:sldId id="299" r:id="rId49"/>
    <p:sldId id="300" r:id="rId50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40" Type="http://schemas.openxmlformats.org/officeDocument/2006/relationships/slide" Target="slides/slide35.xml"/><Relationship Id="rId42" Type="http://schemas.openxmlformats.org/officeDocument/2006/relationships/slide" Target="slides/slide37.xml"/><Relationship Id="rId41" Type="http://schemas.openxmlformats.org/officeDocument/2006/relationships/slide" Target="slides/slide36.xml"/><Relationship Id="rId44" Type="http://schemas.openxmlformats.org/officeDocument/2006/relationships/slide" Target="slides/slide39.xml"/><Relationship Id="rId43" Type="http://schemas.openxmlformats.org/officeDocument/2006/relationships/slide" Target="slides/slide38.xml"/><Relationship Id="rId46" Type="http://schemas.openxmlformats.org/officeDocument/2006/relationships/slide" Target="slides/slide41.xml"/><Relationship Id="rId45" Type="http://schemas.openxmlformats.org/officeDocument/2006/relationships/slide" Target="slides/slide40.xml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48" Type="http://schemas.openxmlformats.org/officeDocument/2006/relationships/slide" Target="slides/slide43.xml"/><Relationship Id="rId47" Type="http://schemas.openxmlformats.org/officeDocument/2006/relationships/slide" Target="slides/slide42.xml"/><Relationship Id="rId49" Type="http://schemas.openxmlformats.org/officeDocument/2006/relationships/slide" Target="slides/slide44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31" Type="http://schemas.openxmlformats.org/officeDocument/2006/relationships/slide" Target="slides/slide26.xml"/><Relationship Id="rId30" Type="http://schemas.openxmlformats.org/officeDocument/2006/relationships/slide" Target="slides/slide25.xml"/><Relationship Id="rId33" Type="http://schemas.openxmlformats.org/officeDocument/2006/relationships/slide" Target="slides/slide28.xml"/><Relationship Id="rId32" Type="http://schemas.openxmlformats.org/officeDocument/2006/relationships/slide" Target="slides/slide27.xml"/><Relationship Id="rId35" Type="http://schemas.openxmlformats.org/officeDocument/2006/relationships/slide" Target="slides/slide30.xml"/><Relationship Id="rId34" Type="http://schemas.openxmlformats.org/officeDocument/2006/relationships/slide" Target="slides/slide29.xml"/><Relationship Id="rId37" Type="http://schemas.openxmlformats.org/officeDocument/2006/relationships/slide" Target="slides/slide32.xml"/><Relationship Id="rId36" Type="http://schemas.openxmlformats.org/officeDocument/2006/relationships/slide" Target="slides/slide31.xml"/><Relationship Id="rId39" Type="http://schemas.openxmlformats.org/officeDocument/2006/relationships/slide" Target="slides/slide34.xml"/><Relationship Id="rId38" Type="http://schemas.openxmlformats.org/officeDocument/2006/relationships/slide" Target="slides/slide33.xml"/><Relationship Id="rId20" Type="http://schemas.openxmlformats.org/officeDocument/2006/relationships/slide" Target="slides/slide15.xml"/><Relationship Id="rId22" Type="http://schemas.openxmlformats.org/officeDocument/2006/relationships/slide" Target="slides/slide17.xml"/><Relationship Id="rId21" Type="http://schemas.openxmlformats.org/officeDocument/2006/relationships/slide" Target="slides/slide16.xml"/><Relationship Id="rId24" Type="http://schemas.openxmlformats.org/officeDocument/2006/relationships/slide" Target="slides/slide19.xml"/><Relationship Id="rId23" Type="http://schemas.openxmlformats.org/officeDocument/2006/relationships/slide" Target="slides/slide18.xml"/><Relationship Id="rId26" Type="http://schemas.openxmlformats.org/officeDocument/2006/relationships/slide" Target="slides/slide21.xml"/><Relationship Id="rId25" Type="http://schemas.openxmlformats.org/officeDocument/2006/relationships/slide" Target="slides/slide20.xml"/><Relationship Id="rId28" Type="http://schemas.openxmlformats.org/officeDocument/2006/relationships/slide" Target="slides/slide23.xml"/><Relationship Id="rId27" Type="http://schemas.openxmlformats.org/officeDocument/2006/relationships/slide" Target="slides/slide22.xml"/><Relationship Id="rId29" Type="http://schemas.openxmlformats.org/officeDocument/2006/relationships/slide" Target="slides/slide24.xml"/><Relationship Id="rId50" Type="http://schemas.openxmlformats.org/officeDocument/2006/relationships/slide" Target="slides/slide45.xml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19" Type="http://schemas.openxmlformats.org/officeDocument/2006/relationships/slide" Target="slides/slide14.xml"/><Relationship Id="rId18" Type="http://schemas.openxmlformats.org/officeDocument/2006/relationships/slide" Target="slides/slide1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g7f3dce32659b52a0_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g7f3dce32659b52a0_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5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g1be438205f4507a0_29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7" name="Google Shape;57;g1be438205f4507a0_29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3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g592aa532071690_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5" name="Google Shape;65;g592aa532071690_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g592aa532071690_1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3" name="Google Shape;73;g592aa532071690_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9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gaa1d58b48202a83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1" name="Google Shape;81;gaa1d58b48202a83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7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gaa1d58b48202a83_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9" name="Google Shape;89;gaa1d58b48202a83_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gaa1d58b48202a83_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7" name="Google Shape;97;gaa1d58b48202a83_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3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gaa1d58b48202a83_1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5" name="Google Shape;105;gaa1d58b48202a83_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gaa1d58b48202a83_1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3" name="Google Shape;113;gaa1d58b48202a83_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9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gaa1d58b48202a83_2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1" name="Google Shape;121;gaa1d58b48202a83_2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7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gaa1d58b48202a83_2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9" name="Google Shape;129;gaa1d58b48202a83_2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5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gaa1d58b48202a83_2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7" name="Google Shape;137;gaa1d58b48202a83_2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3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gaa1d58b48202a83_3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5" name="Google Shape;145;gaa1d58b48202a83_3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gaa1d58b48202a83_3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3" name="Google Shape;153;gaa1d58b48202a83_3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9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gaa1d58b48202a83_4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1" name="Google Shape;161;gaa1d58b48202a83_4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7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gaa1d58b48202a83_4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9" name="Google Shape;169;gaa1d58b48202a83_4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5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gaa1d58b48202a83_5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7" name="Google Shape;177;gaa1d58b48202a83_5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3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g1b5974637eea228_1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5" name="Google Shape;185;g1b5974637eea228_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Google Shape;192;g1b5974637eea228_1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3" name="Google Shape;193;g1b5974637eea228_1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9" name="Shape 1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Google Shape;200;g1b5974637eea228_2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1" name="Google Shape;201;g1b5974637eea228_2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7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Google Shape;208;g1b5974637eea228_2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9" name="Google Shape;209;g1b5974637eea228_2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5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g1b5974637eea228_3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7" name="Google Shape;217;g1b5974637eea228_3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3" name="Shape 2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" name="Google Shape;224;g1b5974637eea228_3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5" name="Google Shape;225;g1b5974637eea228_3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1" name="Shape 2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" name="Google Shape;232;g1b5974637eea228_3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3" name="Google Shape;233;g1b5974637eea228_3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9" name="Shape 2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" name="Google Shape;240;g1b5974637eea228_4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1" name="Google Shape;241;g1b5974637eea228_4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7" name="Shape 2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" name="Google Shape;248;g1b5974637eea228_4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9" name="Google Shape;249;g1b5974637eea228_4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5" name="Shape 2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Google Shape;256;g1b5974637eea228_5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57" name="Google Shape;257;g1b5974637eea228_5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3" name="Shape 2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4" name="Google Shape;264;g1b5974637eea228_5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65" name="Google Shape;265;g1b5974637eea228_5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1" name="Shape 2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2" name="Google Shape;272;g1b5974637eea228_5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3" name="Google Shape;273;g1b5974637eea228_5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9" name="Shape 2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" name="Google Shape;280;g1b5974637eea228_6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81" name="Google Shape;281;g1b5974637eea228_6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7" name="Shape 2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8" name="Google Shape;288;g1b5974637eea228_6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89" name="Google Shape;289;g1b5974637eea228_6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5" name="Shape 2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" name="Google Shape;296;g1b5974637eea228_7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97" name="Google Shape;297;g1b5974637eea228_7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03" name="Shape 3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4" name="Google Shape;304;g1b5974637eea228_7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05" name="Google Shape;305;g1b5974637eea228_7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11" name="Shape 3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2" name="Google Shape;312;g1b5974637eea228_7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13" name="Google Shape;313;g1b5974637eea228_7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19" name="Shape 3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0" name="Google Shape;320;g1b5974637eea228_8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1" name="Google Shape;321;g1b5974637eea228_8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27" name="Shape 3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8" name="Google Shape;328;g1b5974637eea228_8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9" name="Google Shape;329;g1b5974637eea228_8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35" name="Shape 3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6" name="Google Shape;336;g1b5974637eea228_9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37" name="Google Shape;337;g1b5974637eea228_9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43" name="Shape 3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4" name="Google Shape;344;g1b5974637eea228_9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45" name="Google Shape;345;g1b5974637eea228_9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51" name="Shape 3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2" name="Google Shape;352;g1b5974637eea228_9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53" name="Google Shape;353;g1b5974637eea228_9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59" name="Shape 3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0" name="Google Shape;360;g1b5974637eea228_10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61" name="Google Shape;361;g1b5974637eea228_10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67" name="Shape 3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" name="Google Shape;368;g1b5974637eea228_10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69" name="Google Shape;369;g1b5974637eea228_10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75" name="Shape 3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6" name="Google Shape;376;g1b5974637eea228_11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77" name="Google Shape;377;g1b5974637eea228_1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83" name="Shape 3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4" name="Google Shape;384;g1b5974637eea228_11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85" name="Google Shape;385;g1b5974637eea228_1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91" name="Shape 3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2" name="Google Shape;392;g1b5974637eea228_11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93" name="Google Shape;393;g1b5974637eea228_11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99" name="Shape 3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0" name="Google Shape;400;g1b5974637eea228_12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01" name="Google Shape;401;g1b5974637eea228_12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7.jpg"/><Relationship Id="rId4" Type="http://schemas.openxmlformats.org/officeDocument/2006/relationships/image" Target="../media/image12.jpg"/><Relationship Id="rId5" Type="http://schemas.openxmlformats.org/officeDocument/2006/relationships/image" Target="../media/image8.jp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9.jpg"/><Relationship Id="rId4" Type="http://schemas.openxmlformats.org/officeDocument/2006/relationships/image" Target="../media/image9.jpg"/><Relationship Id="rId5" Type="http://schemas.openxmlformats.org/officeDocument/2006/relationships/image" Target="../media/image18.jp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4.jpg"/><Relationship Id="rId4" Type="http://schemas.openxmlformats.org/officeDocument/2006/relationships/image" Target="../media/image21.jpg"/><Relationship Id="rId5" Type="http://schemas.openxmlformats.org/officeDocument/2006/relationships/image" Target="../media/image11.jp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2.jpg"/><Relationship Id="rId4" Type="http://schemas.openxmlformats.org/officeDocument/2006/relationships/image" Target="../media/image5.jpg"/><Relationship Id="rId5" Type="http://schemas.openxmlformats.org/officeDocument/2006/relationships/image" Target="../media/image10.jp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7.jpg"/><Relationship Id="rId4" Type="http://schemas.openxmlformats.org/officeDocument/2006/relationships/image" Target="../media/image4.jpg"/><Relationship Id="rId5" Type="http://schemas.openxmlformats.org/officeDocument/2006/relationships/image" Target="../media/image6.jp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6.jpg"/><Relationship Id="rId4" Type="http://schemas.openxmlformats.org/officeDocument/2006/relationships/image" Target="../media/image1.jpg"/><Relationship Id="rId5" Type="http://schemas.openxmlformats.org/officeDocument/2006/relationships/image" Target="../media/image15.jp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3.jpg"/><Relationship Id="rId4" Type="http://schemas.openxmlformats.org/officeDocument/2006/relationships/image" Target="../media/image3.jpg"/><Relationship Id="rId5" Type="http://schemas.openxmlformats.org/officeDocument/2006/relationships/image" Target="../media/image20.jp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22.jpg"/><Relationship Id="rId4" Type="http://schemas.openxmlformats.org/officeDocument/2006/relationships/image" Target="../media/image43.jpg"/><Relationship Id="rId5" Type="http://schemas.openxmlformats.org/officeDocument/2006/relationships/image" Target="../media/image28.jp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23.jpg"/><Relationship Id="rId4" Type="http://schemas.openxmlformats.org/officeDocument/2006/relationships/image" Target="../media/image24.jpg"/><Relationship Id="rId5" Type="http://schemas.openxmlformats.org/officeDocument/2006/relationships/image" Target="../media/image29.jp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38.jpg"/><Relationship Id="rId4" Type="http://schemas.openxmlformats.org/officeDocument/2006/relationships/image" Target="../media/image34.jpg"/><Relationship Id="rId5" Type="http://schemas.openxmlformats.org/officeDocument/2006/relationships/image" Target="../media/image26.jp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27.jpg"/><Relationship Id="rId4" Type="http://schemas.openxmlformats.org/officeDocument/2006/relationships/image" Target="../media/image25.jpg"/><Relationship Id="rId5" Type="http://schemas.openxmlformats.org/officeDocument/2006/relationships/image" Target="../media/image31.jp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40.jpg"/><Relationship Id="rId4" Type="http://schemas.openxmlformats.org/officeDocument/2006/relationships/image" Target="../media/image33.jpg"/><Relationship Id="rId5" Type="http://schemas.openxmlformats.org/officeDocument/2006/relationships/image" Target="../media/image35.jp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32.jpg"/><Relationship Id="rId4" Type="http://schemas.openxmlformats.org/officeDocument/2006/relationships/image" Target="../media/image30.jpg"/><Relationship Id="rId5" Type="http://schemas.openxmlformats.org/officeDocument/2006/relationships/image" Target="../media/image36.jp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50.jpg"/><Relationship Id="rId4" Type="http://schemas.openxmlformats.org/officeDocument/2006/relationships/image" Target="../media/image37.jpg"/><Relationship Id="rId5" Type="http://schemas.openxmlformats.org/officeDocument/2006/relationships/image" Target="../media/image39.jp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49.jpg"/><Relationship Id="rId4" Type="http://schemas.openxmlformats.org/officeDocument/2006/relationships/image" Target="../media/image45.jpg"/><Relationship Id="rId5" Type="http://schemas.openxmlformats.org/officeDocument/2006/relationships/image" Target="../media/image41.jp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47.jpg"/><Relationship Id="rId4" Type="http://schemas.openxmlformats.org/officeDocument/2006/relationships/image" Target="../media/image42.jpg"/><Relationship Id="rId5" Type="http://schemas.openxmlformats.org/officeDocument/2006/relationships/image" Target="../media/image44.jp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53.jpg"/><Relationship Id="rId4" Type="http://schemas.openxmlformats.org/officeDocument/2006/relationships/image" Target="../media/image54.jpg"/><Relationship Id="rId5" Type="http://schemas.openxmlformats.org/officeDocument/2006/relationships/image" Target="../media/image48.jp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57.jpg"/><Relationship Id="rId4" Type="http://schemas.openxmlformats.org/officeDocument/2006/relationships/image" Target="../media/image46.jpg"/><Relationship Id="rId5" Type="http://schemas.openxmlformats.org/officeDocument/2006/relationships/image" Target="../media/image52.jpg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51.jpg"/><Relationship Id="rId4" Type="http://schemas.openxmlformats.org/officeDocument/2006/relationships/image" Target="../media/image55.jpg"/><Relationship Id="rId5" Type="http://schemas.openxmlformats.org/officeDocument/2006/relationships/image" Target="../media/image58.jpg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56.jpg"/><Relationship Id="rId4" Type="http://schemas.openxmlformats.org/officeDocument/2006/relationships/image" Target="../media/image62.jpg"/><Relationship Id="rId5" Type="http://schemas.openxmlformats.org/officeDocument/2006/relationships/image" Target="../media/image132.jpg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63.jpg"/><Relationship Id="rId4" Type="http://schemas.openxmlformats.org/officeDocument/2006/relationships/image" Target="../media/image60.jpg"/><Relationship Id="rId5" Type="http://schemas.openxmlformats.org/officeDocument/2006/relationships/image" Target="../media/image61.jpg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3.xml"/><Relationship Id="rId3" Type="http://schemas.openxmlformats.org/officeDocument/2006/relationships/image" Target="../media/image64.jpg"/><Relationship Id="rId4" Type="http://schemas.openxmlformats.org/officeDocument/2006/relationships/image" Target="../media/image66.jpg"/><Relationship Id="rId5" Type="http://schemas.openxmlformats.org/officeDocument/2006/relationships/image" Target="../media/image65.jpg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4.xml"/><Relationship Id="rId3" Type="http://schemas.openxmlformats.org/officeDocument/2006/relationships/image" Target="../media/image59.jpg"/><Relationship Id="rId4" Type="http://schemas.openxmlformats.org/officeDocument/2006/relationships/image" Target="../media/image79.jpg"/><Relationship Id="rId5" Type="http://schemas.openxmlformats.org/officeDocument/2006/relationships/image" Target="../media/image102.jpg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5.xml"/><Relationship Id="rId3" Type="http://schemas.openxmlformats.org/officeDocument/2006/relationships/image" Target="../media/image68.jpg"/><Relationship Id="rId4" Type="http://schemas.openxmlformats.org/officeDocument/2006/relationships/image" Target="../media/image67.jpg"/><Relationship Id="rId5" Type="http://schemas.openxmlformats.org/officeDocument/2006/relationships/image" Target="../media/image70.jpg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6.xml"/><Relationship Id="rId3" Type="http://schemas.openxmlformats.org/officeDocument/2006/relationships/image" Target="../media/image69.jpg"/><Relationship Id="rId4" Type="http://schemas.openxmlformats.org/officeDocument/2006/relationships/image" Target="../media/image71.jpg"/><Relationship Id="rId5" Type="http://schemas.openxmlformats.org/officeDocument/2006/relationships/image" Target="../media/image72.jpg"/></Relationships>
</file>

<file path=ppt/slides/_rels/slide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7.xml"/><Relationship Id="rId3" Type="http://schemas.openxmlformats.org/officeDocument/2006/relationships/image" Target="../media/image73.jpg"/><Relationship Id="rId4" Type="http://schemas.openxmlformats.org/officeDocument/2006/relationships/image" Target="../media/image74.jpg"/><Relationship Id="rId5" Type="http://schemas.openxmlformats.org/officeDocument/2006/relationships/image" Target="../media/image83.jpg"/></Relationships>
</file>

<file path=ppt/slides/_rels/slide2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8.xml"/><Relationship Id="rId3" Type="http://schemas.openxmlformats.org/officeDocument/2006/relationships/image" Target="../media/image76.jpg"/><Relationship Id="rId4" Type="http://schemas.openxmlformats.org/officeDocument/2006/relationships/image" Target="../media/image77.jpg"/><Relationship Id="rId5" Type="http://schemas.openxmlformats.org/officeDocument/2006/relationships/image" Target="../media/image80.jpg"/></Relationships>
</file>

<file path=ppt/slides/_rels/slide2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9.xml"/><Relationship Id="rId3" Type="http://schemas.openxmlformats.org/officeDocument/2006/relationships/image" Target="../media/image78.jpg"/><Relationship Id="rId4" Type="http://schemas.openxmlformats.org/officeDocument/2006/relationships/image" Target="../media/image75.jpg"/><Relationship Id="rId5" Type="http://schemas.openxmlformats.org/officeDocument/2006/relationships/image" Target="../media/image85.jpg"/></Relationships>
</file>

<file path=ppt/slides/_rels/slide3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0.xml"/><Relationship Id="rId3" Type="http://schemas.openxmlformats.org/officeDocument/2006/relationships/image" Target="../media/image82.jpg"/><Relationship Id="rId4" Type="http://schemas.openxmlformats.org/officeDocument/2006/relationships/image" Target="../media/image81.jpg"/><Relationship Id="rId5" Type="http://schemas.openxmlformats.org/officeDocument/2006/relationships/image" Target="../media/image84.jpg"/></Relationships>
</file>

<file path=ppt/slides/_rels/slide3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1.xml"/><Relationship Id="rId3" Type="http://schemas.openxmlformats.org/officeDocument/2006/relationships/image" Target="../media/image87.jpg"/><Relationship Id="rId4" Type="http://schemas.openxmlformats.org/officeDocument/2006/relationships/image" Target="../media/image90.jpg"/><Relationship Id="rId5" Type="http://schemas.openxmlformats.org/officeDocument/2006/relationships/image" Target="../media/image88.jpg"/></Relationships>
</file>

<file path=ppt/slides/_rels/slide3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2.xml"/><Relationship Id="rId3" Type="http://schemas.openxmlformats.org/officeDocument/2006/relationships/image" Target="../media/image89.jpg"/><Relationship Id="rId4" Type="http://schemas.openxmlformats.org/officeDocument/2006/relationships/image" Target="../media/image86.jpg"/><Relationship Id="rId5" Type="http://schemas.openxmlformats.org/officeDocument/2006/relationships/image" Target="../media/image92.jpg"/></Relationships>
</file>

<file path=ppt/slides/_rels/slide3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3.xml"/><Relationship Id="rId3" Type="http://schemas.openxmlformats.org/officeDocument/2006/relationships/image" Target="../media/image93.jpg"/><Relationship Id="rId4" Type="http://schemas.openxmlformats.org/officeDocument/2006/relationships/image" Target="../media/image91.jpg"/><Relationship Id="rId5" Type="http://schemas.openxmlformats.org/officeDocument/2006/relationships/image" Target="../media/image95.jpg"/></Relationships>
</file>

<file path=ppt/slides/_rels/slide3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4.xml"/><Relationship Id="rId3" Type="http://schemas.openxmlformats.org/officeDocument/2006/relationships/image" Target="../media/image104.jpg"/><Relationship Id="rId4" Type="http://schemas.openxmlformats.org/officeDocument/2006/relationships/image" Target="../media/image94.jpg"/><Relationship Id="rId5" Type="http://schemas.openxmlformats.org/officeDocument/2006/relationships/image" Target="../media/image97.jpg"/></Relationships>
</file>

<file path=ppt/slides/_rels/slide3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5.xml"/><Relationship Id="rId3" Type="http://schemas.openxmlformats.org/officeDocument/2006/relationships/image" Target="../media/image99.jpg"/><Relationship Id="rId4" Type="http://schemas.openxmlformats.org/officeDocument/2006/relationships/image" Target="../media/image96.jpg"/><Relationship Id="rId5" Type="http://schemas.openxmlformats.org/officeDocument/2006/relationships/image" Target="../media/image101.jpg"/></Relationships>
</file>

<file path=ppt/slides/_rels/slide3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6.xml"/><Relationship Id="rId3" Type="http://schemas.openxmlformats.org/officeDocument/2006/relationships/image" Target="../media/image98.jpg"/><Relationship Id="rId4" Type="http://schemas.openxmlformats.org/officeDocument/2006/relationships/image" Target="../media/image100.jpg"/><Relationship Id="rId5" Type="http://schemas.openxmlformats.org/officeDocument/2006/relationships/image" Target="../media/image106.jpg"/></Relationships>
</file>

<file path=ppt/slides/_rels/slide3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7.xml"/><Relationship Id="rId3" Type="http://schemas.openxmlformats.org/officeDocument/2006/relationships/image" Target="../media/image118.jpg"/><Relationship Id="rId4" Type="http://schemas.openxmlformats.org/officeDocument/2006/relationships/image" Target="../media/image105.jpg"/><Relationship Id="rId5" Type="http://schemas.openxmlformats.org/officeDocument/2006/relationships/image" Target="../media/image103.jpg"/></Relationships>
</file>

<file path=ppt/slides/_rels/slide3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8.xml"/><Relationship Id="rId3" Type="http://schemas.openxmlformats.org/officeDocument/2006/relationships/image" Target="../media/image114.jpg"/><Relationship Id="rId4" Type="http://schemas.openxmlformats.org/officeDocument/2006/relationships/image" Target="../media/image108.jpg"/><Relationship Id="rId5" Type="http://schemas.openxmlformats.org/officeDocument/2006/relationships/image" Target="../media/image111.jpg"/></Relationships>
</file>

<file path=ppt/slides/_rels/slide3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9.xml"/><Relationship Id="rId3" Type="http://schemas.openxmlformats.org/officeDocument/2006/relationships/image" Target="../media/image110.jpg"/><Relationship Id="rId4" Type="http://schemas.openxmlformats.org/officeDocument/2006/relationships/image" Target="../media/image109.jpg"/><Relationship Id="rId5" Type="http://schemas.openxmlformats.org/officeDocument/2006/relationships/image" Target="../media/image107.jpg"/></Relationships>
</file>

<file path=ppt/slides/_rels/slide4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40.xml"/><Relationship Id="rId3" Type="http://schemas.openxmlformats.org/officeDocument/2006/relationships/image" Target="../media/image116.jpg"/><Relationship Id="rId4" Type="http://schemas.openxmlformats.org/officeDocument/2006/relationships/image" Target="../media/image129.jpg"/><Relationship Id="rId5" Type="http://schemas.openxmlformats.org/officeDocument/2006/relationships/image" Target="../media/image115.jpg"/></Relationships>
</file>

<file path=ppt/slides/_rels/slide4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41.xml"/><Relationship Id="rId3" Type="http://schemas.openxmlformats.org/officeDocument/2006/relationships/image" Target="../media/image119.jpg"/><Relationship Id="rId4" Type="http://schemas.openxmlformats.org/officeDocument/2006/relationships/image" Target="../media/image117.jpg"/><Relationship Id="rId5" Type="http://schemas.openxmlformats.org/officeDocument/2006/relationships/image" Target="../media/image113.jpg"/></Relationships>
</file>

<file path=ppt/slides/_rels/slide4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42.xml"/><Relationship Id="rId3" Type="http://schemas.openxmlformats.org/officeDocument/2006/relationships/image" Target="../media/image112.jpg"/><Relationship Id="rId4" Type="http://schemas.openxmlformats.org/officeDocument/2006/relationships/image" Target="../media/image120.jpg"/><Relationship Id="rId5" Type="http://schemas.openxmlformats.org/officeDocument/2006/relationships/image" Target="../media/image121.jpg"/></Relationships>
</file>

<file path=ppt/slides/_rels/slide4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43.xml"/><Relationship Id="rId3" Type="http://schemas.openxmlformats.org/officeDocument/2006/relationships/image" Target="../media/image122.jpg"/><Relationship Id="rId4" Type="http://schemas.openxmlformats.org/officeDocument/2006/relationships/image" Target="../media/image125.jpg"/><Relationship Id="rId5" Type="http://schemas.openxmlformats.org/officeDocument/2006/relationships/image" Target="../media/image126.jpg"/></Relationships>
</file>

<file path=ppt/slides/_rels/slide4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44.xml"/><Relationship Id="rId3" Type="http://schemas.openxmlformats.org/officeDocument/2006/relationships/image" Target="../media/image124.jpg"/><Relationship Id="rId4" Type="http://schemas.openxmlformats.org/officeDocument/2006/relationships/image" Target="../media/image131.jpg"/><Relationship Id="rId5" Type="http://schemas.openxmlformats.org/officeDocument/2006/relationships/image" Target="../media/image123.jpg"/></Relationships>
</file>

<file path=ppt/slides/_rels/slide4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45.xml"/><Relationship Id="rId3" Type="http://schemas.openxmlformats.org/officeDocument/2006/relationships/image" Target="../media/image127.jpg"/><Relationship Id="rId4" Type="http://schemas.openxmlformats.org/officeDocument/2006/relationships/image" Target="../media/image130.jpg"/><Relationship Id="rId5" Type="http://schemas.openxmlformats.org/officeDocument/2006/relationships/image" Target="../media/image128.jp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/>
          <p:nvPr>
            <p:ph type="title"/>
          </p:nvPr>
        </p:nvSpPr>
        <p:spPr>
          <a:xfrm>
            <a:off x="490250" y="450150"/>
            <a:ext cx="79602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uk">
                <a:solidFill>
                  <a:srgbClr val="FF0000"/>
                </a:solidFill>
              </a:rPr>
              <a:t>        </a:t>
            </a:r>
            <a:r>
              <a:rPr b="1" lang="uk">
                <a:solidFill>
                  <a:srgbClr val="FF0000"/>
                </a:solidFill>
              </a:rPr>
              <a:t>ALFABET POLSKI</a:t>
            </a:r>
            <a:endParaRPr b="1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4"/>
          <p:cNvSpPr txBox="1"/>
          <p:nvPr>
            <p:ph type="title"/>
          </p:nvPr>
        </p:nvSpPr>
        <p:spPr>
          <a:xfrm>
            <a:off x="710975" y="378375"/>
            <a:ext cx="7755000" cy="4493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uk">
                <a:solidFill>
                  <a:srgbClr val="FF0000"/>
                </a:solidFill>
              </a:rPr>
              <a:t>Aa</a:t>
            </a:r>
            <a:endParaRPr b="1">
              <a:solidFill>
                <a:srgbClr val="FF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uk"/>
              <a:t>autobus     </a:t>
            </a:r>
            <a:endParaRPr b="1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uk"/>
              <a:t>aparat              </a:t>
            </a:r>
            <a:endParaRPr b="1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uk"/>
              <a:t>arbuz                                          </a:t>
            </a:r>
            <a:endParaRPr b="1"/>
          </a:p>
        </p:txBody>
      </p:sp>
      <p:pic>
        <p:nvPicPr>
          <p:cNvPr id="60" name="Google Shape;60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572000" y="614850"/>
            <a:ext cx="3893974" cy="19569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1" name="Google Shape;61;p1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657600" y="2571750"/>
            <a:ext cx="1907625" cy="1324150"/>
          </a:xfrm>
          <a:prstGeom prst="rect">
            <a:avLst/>
          </a:prstGeom>
          <a:noFill/>
          <a:ln>
            <a:noFill/>
          </a:ln>
        </p:spPr>
      </p:pic>
      <p:pic>
        <p:nvPicPr>
          <p:cNvPr id="62" name="Google Shape;62;p1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558350" y="3153100"/>
            <a:ext cx="1907625" cy="17183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6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p15"/>
          <p:cNvSpPr txBox="1"/>
          <p:nvPr>
            <p:ph type="title"/>
          </p:nvPr>
        </p:nvSpPr>
        <p:spPr>
          <a:xfrm>
            <a:off x="490250" y="450150"/>
            <a:ext cx="80547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uk">
                <a:solidFill>
                  <a:srgbClr val="FF0000"/>
                </a:solidFill>
              </a:rPr>
              <a:t>B b</a:t>
            </a:r>
            <a:endParaRPr b="1">
              <a:solidFill>
                <a:srgbClr val="FF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uk"/>
              <a:t>banan          </a:t>
            </a:r>
            <a:endParaRPr b="1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uk"/>
              <a:t>byk   </a:t>
            </a:r>
            <a:endParaRPr b="1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uk"/>
              <a:t>buty                           </a:t>
            </a:r>
            <a:endParaRPr b="1"/>
          </a:p>
        </p:txBody>
      </p:sp>
      <p:pic>
        <p:nvPicPr>
          <p:cNvPr id="68" name="Google Shape;68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596750" y="725225"/>
            <a:ext cx="2333300" cy="1497725"/>
          </a:xfrm>
          <a:prstGeom prst="rect">
            <a:avLst/>
          </a:prstGeom>
          <a:noFill/>
          <a:ln>
            <a:noFill/>
          </a:ln>
        </p:spPr>
      </p:pic>
      <p:pic>
        <p:nvPicPr>
          <p:cNvPr id="69" name="Google Shape;69;p1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109925" y="2222950"/>
            <a:ext cx="2486825" cy="1668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70" name="Google Shape;70;p1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542700" y="3187750"/>
            <a:ext cx="2002250" cy="16680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6"/>
          <p:cNvSpPr txBox="1"/>
          <p:nvPr>
            <p:ph type="title"/>
          </p:nvPr>
        </p:nvSpPr>
        <p:spPr>
          <a:xfrm>
            <a:off x="490250" y="450150"/>
            <a:ext cx="81177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uk">
                <a:solidFill>
                  <a:srgbClr val="FF0000"/>
                </a:solidFill>
              </a:rPr>
              <a:t>С с </a:t>
            </a:r>
            <a:endParaRPr b="1">
              <a:solidFill>
                <a:srgbClr val="FF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 sz="4600"/>
              <a:t>cebula</a:t>
            </a:r>
            <a:r>
              <a:rPr lang="uk"/>
              <a:t>             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koc             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cukier                         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76" name="Google Shape;76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975125" y="450150"/>
            <a:ext cx="1765750" cy="1608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7" name="Google Shape;77;p1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184625" y="1529250"/>
            <a:ext cx="2286000" cy="1608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8" name="Google Shape;78;p16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447000" y="3092000"/>
            <a:ext cx="2286000" cy="1608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2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p17"/>
          <p:cNvSpPr txBox="1"/>
          <p:nvPr>
            <p:ph type="title"/>
          </p:nvPr>
        </p:nvSpPr>
        <p:spPr>
          <a:xfrm>
            <a:off x="489450" y="493025"/>
            <a:ext cx="8165100" cy="44373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uk">
                <a:solidFill>
                  <a:srgbClr val="FF0000"/>
                </a:solidFill>
              </a:rPr>
              <a:t>O o</a:t>
            </a:r>
            <a:endParaRPr b="1">
              <a:solidFill>
                <a:srgbClr val="FF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oko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okno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kot                </a:t>
            </a:r>
            <a:endParaRPr/>
          </a:p>
        </p:txBody>
      </p:sp>
      <p:pic>
        <p:nvPicPr>
          <p:cNvPr id="84" name="Google Shape;84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029200" y="993225"/>
            <a:ext cx="2301775" cy="1229725"/>
          </a:xfrm>
          <a:prstGeom prst="rect">
            <a:avLst/>
          </a:prstGeom>
          <a:noFill/>
          <a:ln>
            <a:noFill/>
          </a:ln>
        </p:spPr>
      </p:pic>
      <p:pic>
        <p:nvPicPr>
          <p:cNvPr id="85" name="Google Shape;85;p1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475175" y="1671150"/>
            <a:ext cx="2301775" cy="1860325"/>
          </a:xfrm>
          <a:prstGeom prst="rect">
            <a:avLst/>
          </a:prstGeom>
          <a:noFill/>
          <a:ln>
            <a:noFill/>
          </a:ln>
        </p:spPr>
      </p:pic>
      <p:pic>
        <p:nvPicPr>
          <p:cNvPr id="86" name="Google Shape;86;p17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880525" y="3090050"/>
            <a:ext cx="2301775" cy="16195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18"/>
          <p:cNvSpPr txBox="1"/>
          <p:nvPr>
            <p:ph type="title"/>
          </p:nvPr>
        </p:nvSpPr>
        <p:spPr>
          <a:xfrm>
            <a:off x="490250" y="450150"/>
            <a:ext cx="82122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uk">
                <a:solidFill>
                  <a:srgbClr val="FF0000"/>
                </a:solidFill>
              </a:rPr>
              <a:t>I i</a:t>
            </a:r>
            <a:endParaRPr b="1">
              <a:solidFill>
                <a:srgbClr val="FF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igła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lis 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lizak                                     </a:t>
            </a:r>
            <a:endParaRPr/>
          </a:p>
        </p:txBody>
      </p:sp>
      <p:pic>
        <p:nvPicPr>
          <p:cNvPr id="92" name="Google Shape;92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186850" y="882875"/>
            <a:ext cx="2664375" cy="1040525"/>
          </a:xfrm>
          <a:prstGeom prst="rect">
            <a:avLst/>
          </a:prstGeom>
          <a:noFill/>
          <a:ln>
            <a:noFill/>
          </a:ln>
        </p:spPr>
      </p:pic>
      <p:pic>
        <p:nvPicPr>
          <p:cNvPr id="93" name="Google Shape;93;p1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057525" y="1324300"/>
            <a:ext cx="1735200" cy="2222950"/>
          </a:xfrm>
          <a:prstGeom prst="rect">
            <a:avLst/>
          </a:prstGeom>
          <a:noFill/>
          <a:ln>
            <a:noFill/>
          </a:ln>
        </p:spPr>
      </p:pic>
      <p:pic>
        <p:nvPicPr>
          <p:cNvPr id="94" name="Google Shape;94;p18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833250" y="2571750"/>
            <a:ext cx="1735200" cy="228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8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19"/>
          <p:cNvSpPr txBox="1"/>
          <p:nvPr>
            <p:ph type="title"/>
          </p:nvPr>
        </p:nvSpPr>
        <p:spPr>
          <a:xfrm>
            <a:off x="490250" y="450150"/>
            <a:ext cx="81807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uk">
                <a:solidFill>
                  <a:srgbClr val="FF0000"/>
                </a:solidFill>
              </a:rPr>
              <a:t>U u</a:t>
            </a:r>
            <a:endParaRPr b="1">
              <a:solidFill>
                <a:srgbClr val="FF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ul            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guzik      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burak                                                         </a:t>
            </a:r>
            <a:endParaRPr/>
          </a:p>
        </p:txBody>
      </p:sp>
      <p:pic>
        <p:nvPicPr>
          <p:cNvPr id="100" name="Google Shape;100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644050" y="0"/>
            <a:ext cx="2317525" cy="23333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1" name="Google Shape;101;p1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326525" y="1781500"/>
            <a:ext cx="2049525" cy="18445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" name="Google Shape;102;p19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385025" y="2822025"/>
            <a:ext cx="2049525" cy="20830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6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20"/>
          <p:cNvSpPr txBox="1"/>
          <p:nvPr>
            <p:ph type="title"/>
          </p:nvPr>
        </p:nvSpPr>
        <p:spPr>
          <a:xfrm>
            <a:off x="490250" y="450150"/>
            <a:ext cx="82122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uk">
                <a:solidFill>
                  <a:srgbClr val="FF0000"/>
                </a:solidFill>
              </a:rPr>
              <a:t>Ó ó</a:t>
            </a:r>
            <a:endParaRPr b="1">
              <a:solidFill>
                <a:srgbClr val="FF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ósma   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kółko      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stół </a:t>
            </a:r>
            <a:endParaRPr/>
          </a:p>
        </p:txBody>
      </p:sp>
      <p:pic>
        <p:nvPicPr>
          <p:cNvPr id="108" name="Google Shape;108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912075" y="450150"/>
            <a:ext cx="1876100" cy="16939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9" name="Google Shape;109;p2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853550" y="1308550"/>
            <a:ext cx="2128350" cy="2238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0" name="Google Shape;110;p2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148550" y="2822025"/>
            <a:ext cx="2128350" cy="19549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4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21"/>
          <p:cNvSpPr txBox="1"/>
          <p:nvPr>
            <p:ph type="title"/>
          </p:nvPr>
        </p:nvSpPr>
        <p:spPr>
          <a:xfrm>
            <a:off x="490250" y="450150"/>
            <a:ext cx="8165100" cy="4412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uk">
                <a:solidFill>
                  <a:srgbClr val="FF0000"/>
                </a:solidFill>
              </a:rPr>
              <a:t>M m</a:t>
            </a:r>
            <a:endParaRPr b="1">
              <a:solidFill>
                <a:srgbClr val="FF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mama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mak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mleko</a:t>
            </a:r>
            <a:endParaRPr/>
          </a:p>
        </p:txBody>
      </p:sp>
      <p:pic>
        <p:nvPicPr>
          <p:cNvPr id="116" name="Google Shape;116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243150" y="450150"/>
            <a:ext cx="2144100" cy="2121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7" name="Google Shape;117;p2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243150" y="3096800"/>
            <a:ext cx="1907625" cy="17657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18" name="Google Shape;118;p21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885100" y="2049525"/>
            <a:ext cx="2144100" cy="17657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2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22"/>
          <p:cNvSpPr txBox="1"/>
          <p:nvPr>
            <p:ph type="title"/>
          </p:nvPr>
        </p:nvSpPr>
        <p:spPr>
          <a:xfrm>
            <a:off x="490250" y="450150"/>
            <a:ext cx="82122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uk">
                <a:solidFill>
                  <a:srgbClr val="FF0000"/>
                </a:solidFill>
              </a:rPr>
              <a:t>T t</a:t>
            </a:r>
            <a:endParaRPr b="1">
              <a:solidFill>
                <a:srgbClr val="FF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truskawka 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torba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telefon</a:t>
            </a:r>
            <a:endParaRPr/>
          </a:p>
        </p:txBody>
      </p:sp>
      <p:pic>
        <p:nvPicPr>
          <p:cNvPr id="124" name="Google Shape;124;p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880550" y="677925"/>
            <a:ext cx="2081026" cy="14661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25" name="Google Shape;125;p2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799525" y="1718450"/>
            <a:ext cx="1781475" cy="18445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6" name="Google Shape;126;p22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621525" y="3042750"/>
            <a:ext cx="1340050" cy="18445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0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p23"/>
          <p:cNvSpPr txBox="1"/>
          <p:nvPr>
            <p:ph type="title"/>
          </p:nvPr>
        </p:nvSpPr>
        <p:spPr>
          <a:xfrm>
            <a:off x="490250" y="450150"/>
            <a:ext cx="80862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uk">
                <a:solidFill>
                  <a:srgbClr val="FF0000"/>
                </a:solidFill>
              </a:rPr>
              <a:t>D d</a:t>
            </a:r>
            <a:endParaRPr b="1">
              <a:solidFill>
                <a:srgbClr val="FF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dom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droga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dynia </a:t>
            </a:r>
            <a:endParaRPr/>
          </a:p>
        </p:txBody>
      </p:sp>
      <p:pic>
        <p:nvPicPr>
          <p:cNvPr id="132" name="Google Shape;132;p2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927825" y="450150"/>
            <a:ext cx="2081050" cy="18516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33" name="Google Shape;133;p2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168875" y="1979400"/>
            <a:ext cx="2081050" cy="1583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4" name="Google Shape;134;p2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511150" y="2820400"/>
            <a:ext cx="1797275" cy="18516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8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Google Shape;139;p24"/>
          <p:cNvSpPr txBox="1"/>
          <p:nvPr>
            <p:ph type="title"/>
          </p:nvPr>
        </p:nvSpPr>
        <p:spPr>
          <a:xfrm>
            <a:off x="490250" y="450150"/>
            <a:ext cx="80547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uk">
                <a:solidFill>
                  <a:srgbClr val="FF0000"/>
                </a:solidFill>
              </a:rPr>
              <a:t>Y y</a:t>
            </a:r>
            <a:endParaRPr b="1">
              <a:solidFill>
                <a:srgbClr val="FF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dywan 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cytryna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mydło</a:t>
            </a:r>
            <a:endParaRPr/>
          </a:p>
        </p:txBody>
      </p:sp>
      <p:pic>
        <p:nvPicPr>
          <p:cNvPr id="140" name="Google Shape;140;p2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5400000">
            <a:off x="5644050" y="-189175"/>
            <a:ext cx="1671150" cy="28062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1" name="Google Shape;141;p2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137350" y="1749975"/>
            <a:ext cx="1939150" cy="20810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2" name="Google Shape;142;p2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243150" y="3039300"/>
            <a:ext cx="2301800" cy="16711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6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25"/>
          <p:cNvSpPr txBox="1"/>
          <p:nvPr>
            <p:ph type="title"/>
          </p:nvPr>
        </p:nvSpPr>
        <p:spPr>
          <a:xfrm>
            <a:off x="490250" y="450150"/>
            <a:ext cx="81966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uk">
                <a:solidFill>
                  <a:srgbClr val="FF0000"/>
                </a:solidFill>
              </a:rPr>
              <a:t>L l</a:t>
            </a:r>
            <a:endParaRPr b="1">
              <a:solidFill>
                <a:srgbClr val="FF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lalka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korale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samolot</a:t>
            </a:r>
            <a:endParaRPr/>
          </a:p>
        </p:txBody>
      </p:sp>
      <p:pic>
        <p:nvPicPr>
          <p:cNvPr id="148" name="Google Shape;148;p2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943600" y="450150"/>
            <a:ext cx="2317525" cy="2121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9" name="Google Shape;149;p2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617075" y="1923400"/>
            <a:ext cx="2995450" cy="18445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0" name="Google Shape;150;p2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604625" y="2945700"/>
            <a:ext cx="2995449" cy="18445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4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p26"/>
          <p:cNvSpPr txBox="1"/>
          <p:nvPr>
            <p:ph type="title"/>
          </p:nvPr>
        </p:nvSpPr>
        <p:spPr>
          <a:xfrm>
            <a:off x="490250" y="450150"/>
            <a:ext cx="80232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uk">
                <a:solidFill>
                  <a:srgbClr val="FF0000"/>
                </a:solidFill>
              </a:rPr>
              <a:t>E e</a:t>
            </a:r>
            <a:endParaRPr b="1">
              <a:solidFill>
                <a:srgbClr val="FF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ekran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rower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zegar</a:t>
            </a:r>
            <a:endParaRPr/>
          </a:p>
        </p:txBody>
      </p:sp>
      <p:pic>
        <p:nvPicPr>
          <p:cNvPr id="156" name="Google Shape;156;p2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900850" y="1797275"/>
            <a:ext cx="3090050" cy="17657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57" name="Google Shape;157;p2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990900" y="450150"/>
            <a:ext cx="2822025" cy="17657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58" name="Google Shape;158;p26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990900" y="2790500"/>
            <a:ext cx="2270225" cy="21125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2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p27"/>
          <p:cNvSpPr txBox="1"/>
          <p:nvPr>
            <p:ph type="title"/>
          </p:nvPr>
        </p:nvSpPr>
        <p:spPr>
          <a:xfrm>
            <a:off x="490250" y="450150"/>
            <a:ext cx="80862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uk">
                <a:solidFill>
                  <a:srgbClr val="FF0000"/>
                </a:solidFill>
              </a:rPr>
              <a:t>K k</a:t>
            </a:r>
            <a:endParaRPr b="1">
              <a:solidFill>
                <a:srgbClr val="FF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kret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krowa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kapusta</a:t>
            </a:r>
            <a:endParaRPr/>
          </a:p>
        </p:txBody>
      </p:sp>
      <p:pic>
        <p:nvPicPr>
          <p:cNvPr id="164" name="Google Shape;164;p2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912075" y="220725"/>
            <a:ext cx="2238701" cy="14661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65" name="Google Shape;165;p2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695900" y="1686900"/>
            <a:ext cx="2932400" cy="1876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6" name="Google Shape;166;p27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912075" y="2900850"/>
            <a:ext cx="2238700" cy="1876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0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p28"/>
          <p:cNvSpPr txBox="1"/>
          <p:nvPr>
            <p:ph type="title"/>
          </p:nvPr>
        </p:nvSpPr>
        <p:spPr>
          <a:xfrm>
            <a:off x="490250" y="450150"/>
            <a:ext cx="80862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uk">
                <a:solidFill>
                  <a:srgbClr val="FF0000"/>
                </a:solidFill>
              </a:rPr>
              <a:t>ą</a:t>
            </a:r>
            <a:endParaRPr b="1">
              <a:solidFill>
                <a:srgbClr val="FF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bąk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wąż 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wąsy</a:t>
            </a:r>
            <a:endParaRPr/>
          </a:p>
        </p:txBody>
      </p:sp>
      <p:pic>
        <p:nvPicPr>
          <p:cNvPr id="172" name="Google Shape;172;p2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817475" y="450150"/>
            <a:ext cx="1939150" cy="15205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73" name="Google Shape;173;p2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743225" y="1811475"/>
            <a:ext cx="1939150" cy="15205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74" name="Google Shape;174;p28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817475" y="3020400"/>
            <a:ext cx="2443650" cy="15205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8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p29"/>
          <p:cNvSpPr txBox="1"/>
          <p:nvPr>
            <p:ph type="title"/>
          </p:nvPr>
        </p:nvSpPr>
        <p:spPr>
          <a:xfrm>
            <a:off x="490250" y="450150"/>
            <a:ext cx="81492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uk">
                <a:solidFill>
                  <a:srgbClr val="FF0000"/>
                </a:solidFill>
              </a:rPr>
              <a:t>ę</a:t>
            </a:r>
            <a:endParaRPr b="1">
              <a:solidFill>
                <a:srgbClr val="FF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gęś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język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ręka</a:t>
            </a:r>
            <a:endParaRPr/>
          </a:p>
        </p:txBody>
      </p:sp>
      <p:pic>
        <p:nvPicPr>
          <p:cNvPr id="180" name="Google Shape;180;p2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770200" y="450150"/>
            <a:ext cx="2175625" cy="2121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81" name="Google Shape;181;p2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632850" y="1900575"/>
            <a:ext cx="2175625" cy="1725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82" name="Google Shape;182;p29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 rot="5400000">
            <a:off x="5943612" y="2632837"/>
            <a:ext cx="1718425" cy="27274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6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Google Shape;187;p30"/>
          <p:cNvSpPr txBox="1"/>
          <p:nvPr>
            <p:ph type="title"/>
          </p:nvPr>
        </p:nvSpPr>
        <p:spPr>
          <a:xfrm>
            <a:off x="490250" y="450150"/>
            <a:ext cx="77865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uk">
                <a:solidFill>
                  <a:srgbClr val="FF0000"/>
                </a:solidFill>
              </a:rPr>
              <a:t>R r</a:t>
            </a:r>
            <a:endParaRPr b="1">
              <a:solidFill>
                <a:srgbClr val="FF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rak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tort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komar</a:t>
            </a:r>
            <a:endParaRPr/>
          </a:p>
        </p:txBody>
      </p:sp>
      <p:pic>
        <p:nvPicPr>
          <p:cNvPr id="188" name="Google Shape;188;p3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581000" y="438150"/>
            <a:ext cx="2459425" cy="1847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89" name="Google Shape;189;p3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900850" y="1529250"/>
            <a:ext cx="1939175" cy="1847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90" name="Google Shape;190;p3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249925" y="2929100"/>
            <a:ext cx="2191400" cy="18478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4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Google Shape;195;p31"/>
          <p:cNvSpPr txBox="1"/>
          <p:nvPr>
            <p:ph type="title"/>
          </p:nvPr>
        </p:nvSpPr>
        <p:spPr>
          <a:xfrm>
            <a:off x="490250" y="450150"/>
            <a:ext cx="7975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uk">
                <a:solidFill>
                  <a:srgbClr val="FF0000"/>
                </a:solidFill>
              </a:rPr>
              <a:t>W w</a:t>
            </a:r>
            <a:endParaRPr b="1">
              <a:solidFill>
                <a:srgbClr val="FF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woda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krawat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kawa</a:t>
            </a:r>
            <a:endParaRPr/>
          </a:p>
        </p:txBody>
      </p:sp>
      <p:pic>
        <p:nvPicPr>
          <p:cNvPr id="196" name="Google Shape;196;p3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864775" y="450150"/>
            <a:ext cx="2286000" cy="1678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97" name="Google Shape;197;p3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rot="3748031">
            <a:off x="3532583" y="1481487"/>
            <a:ext cx="1609060" cy="22467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98" name="Google Shape;198;p31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414650" y="2822025"/>
            <a:ext cx="2026675" cy="19864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2" name="Shape 2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Google Shape;203;p32"/>
          <p:cNvSpPr txBox="1"/>
          <p:nvPr>
            <p:ph type="title"/>
          </p:nvPr>
        </p:nvSpPr>
        <p:spPr>
          <a:xfrm>
            <a:off x="490250" y="450150"/>
            <a:ext cx="80703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uk">
                <a:solidFill>
                  <a:srgbClr val="FF0000"/>
                </a:solidFill>
              </a:rPr>
              <a:t>S s</a:t>
            </a:r>
            <a:endParaRPr b="1">
              <a:solidFill>
                <a:srgbClr val="FF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sok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masło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ser</a:t>
            </a:r>
            <a:endParaRPr/>
          </a:p>
        </p:txBody>
      </p:sp>
      <p:pic>
        <p:nvPicPr>
          <p:cNvPr id="204" name="Google Shape;204;p3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738650" y="450150"/>
            <a:ext cx="2128350" cy="2121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5" name="Google Shape;205;p3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101250" y="3110933"/>
            <a:ext cx="2128350" cy="1582418"/>
          </a:xfrm>
          <a:prstGeom prst="rect">
            <a:avLst/>
          </a:prstGeom>
          <a:noFill/>
          <a:ln>
            <a:noFill/>
          </a:ln>
        </p:spPr>
      </p:pic>
      <p:pic>
        <p:nvPicPr>
          <p:cNvPr id="206" name="Google Shape;206;p32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932975" y="1832513"/>
            <a:ext cx="2805675" cy="177778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0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Google Shape;211;p33"/>
          <p:cNvSpPr txBox="1"/>
          <p:nvPr>
            <p:ph type="title"/>
          </p:nvPr>
        </p:nvSpPr>
        <p:spPr>
          <a:xfrm>
            <a:off x="490250" y="450150"/>
            <a:ext cx="79917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uk">
                <a:solidFill>
                  <a:srgbClr val="FF0000"/>
                </a:solidFill>
              </a:rPr>
              <a:t>J j</a:t>
            </a:r>
            <a:endParaRPr b="1">
              <a:solidFill>
                <a:srgbClr val="FF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jajko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jeż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jabłko</a:t>
            </a:r>
            <a:endParaRPr/>
          </a:p>
        </p:txBody>
      </p:sp>
      <p:pic>
        <p:nvPicPr>
          <p:cNvPr id="212" name="Google Shape;212;p3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4">
            <a:off x="6385025" y="450151"/>
            <a:ext cx="1387375" cy="2121598"/>
          </a:xfrm>
          <a:prstGeom prst="rect">
            <a:avLst/>
          </a:prstGeom>
          <a:noFill/>
          <a:ln>
            <a:noFill/>
          </a:ln>
        </p:spPr>
      </p:pic>
      <p:pic>
        <p:nvPicPr>
          <p:cNvPr id="213" name="Google Shape;213;p3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981325" y="1926525"/>
            <a:ext cx="2363175" cy="17153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14" name="Google Shape;214;p3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423325" y="3055975"/>
            <a:ext cx="1387375" cy="17153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8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p34"/>
          <p:cNvSpPr txBox="1"/>
          <p:nvPr>
            <p:ph type="title"/>
          </p:nvPr>
        </p:nvSpPr>
        <p:spPr>
          <a:xfrm>
            <a:off x="490250" y="450150"/>
            <a:ext cx="80862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uk">
                <a:solidFill>
                  <a:srgbClr val="FF0000"/>
                </a:solidFill>
              </a:rPr>
              <a:t>N n</a:t>
            </a:r>
            <a:endParaRPr b="1">
              <a:solidFill>
                <a:srgbClr val="FF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narty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nuty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noc</a:t>
            </a:r>
            <a:endParaRPr/>
          </a:p>
        </p:txBody>
      </p:sp>
      <p:pic>
        <p:nvPicPr>
          <p:cNvPr id="220" name="Google Shape;220;p3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076500" y="450150"/>
            <a:ext cx="3042750" cy="18831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21" name="Google Shape;221;p3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672275" y="2112575"/>
            <a:ext cx="2798350" cy="12612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22" name="Google Shape;222;p3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778100" y="2925325"/>
            <a:ext cx="2798350" cy="18831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6" name="Shape 2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" name="Google Shape;227;p35"/>
          <p:cNvSpPr txBox="1"/>
          <p:nvPr>
            <p:ph type="title"/>
          </p:nvPr>
        </p:nvSpPr>
        <p:spPr>
          <a:xfrm>
            <a:off x="490250" y="450150"/>
            <a:ext cx="7960200" cy="4374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uk">
                <a:solidFill>
                  <a:srgbClr val="FF0000"/>
                </a:solidFill>
              </a:rPr>
              <a:t>P p</a:t>
            </a:r>
            <a:endParaRPr b="1">
              <a:solidFill>
                <a:srgbClr val="FF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parasol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komputer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mapa</a:t>
            </a:r>
            <a:endParaRPr/>
          </a:p>
        </p:txBody>
      </p:sp>
      <p:pic>
        <p:nvPicPr>
          <p:cNvPr id="228" name="Google Shape;228;p3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495375" y="450150"/>
            <a:ext cx="1844550" cy="2047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29" name="Google Shape;229;p3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090050" y="1891850"/>
            <a:ext cx="1844550" cy="1581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30" name="Google Shape;230;p3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069775" y="2932375"/>
            <a:ext cx="1844550" cy="1841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4" name="Shape 2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" name="Google Shape;235;p36"/>
          <p:cNvSpPr txBox="1"/>
          <p:nvPr>
            <p:ph type="title"/>
          </p:nvPr>
        </p:nvSpPr>
        <p:spPr>
          <a:xfrm>
            <a:off x="490250" y="450150"/>
            <a:ext cx="8653800" cy="4374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uk">
                <a:solidFill>
                  <a:srgbClr val="FF0000"/>
                </a:solidFill>
              </a:rPr>
              <a:t>Ł ł</a:t>
            </a:r>
            <a:endParaRPr b="1">
              <a:solidFill>
                <a:srgbClr val="FF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łopata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płot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łóżko</a:t>
            </a:r>
            <a:endParaRPr/>
          </a:p>
        </p:txBody>
      </p:sp>
      <p:pic>
        <p:nvPicPr>
          <p:cNvPr id="236" name="Google Shape;236;p3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264025" y="438150"/>
            <a:ext cx="1934050" cy="1674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37" name="Google Shape;237;p3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758975" y="1727650"/>
            <a:ext cx="2407000" cy="1674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38" name="Google Shape;238;p36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090550" y="2726025"/>
            <a:ext cx="2407000" cy="16744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2" name="Shape 2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" name="Google Shape;243;p37"/>
          <p:cNvSpPr txBox="1"/>
          <p:nvPr>
            <p:ph type="title"/>
          </p:nvPr>
        </p:nvSpPr>
        <p:spPr>
          <a:xfrm>
            <a:off x="490250" y="450150"/>
            <a:ext cx="8023200" cy="4468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uk">
                <a:solidFill>
                  <a:srgbClr val="FF0000"/>
                </a:solidFill>
              </a:rPr>
              <a:t>F f</a:t>
            </a:r>
            <a:endParaRPr b="1">
              <a:solidFill>
                <a:srgbClr val="FF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furtka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delfin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frytki</a:t>
            </a:r>
            <a:endParaRPr/>
          </a:p>
        </p:txBody>
      </p:sp>
      <p:pic>
        <p:nvPicPr>
          <p:cNvPr id="244" name="Google Shape;244;p3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148550" y="450150"/>
            <a:ext cx="2364900" cy="1969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45" name="Google Shape;245;p3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837800" y="1546675"/>
            <a:ext cx="2711649" cy="23158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46" name="Google Shape;246;p37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549450" y="3060125"/>
            <a:ext cx="1655400" cy="18588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0" name="Shape 2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" name="Google Shape;251;p38"/>
          <p:cNvSpPr txBox="1"/>
          <p:nvPr>
            <p:ph type="title"/>
          </p:nvPr>
        </p:nvSpPr>
        <p:spPr>
          <a:xfrm>
            <a:off x="490250" y="450150"/>
            <a:ext cx="8086200" cy="4452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uk">
                <a:solidFill>
                  <a:srgbClr val="FF0000"/>
                </a:solidFill>
              </a:rPr>
              <a:t>G g</a:t>
            </a:r>
            <a:endParaRPr b="1">
              <a:solidFill>
                <a:srgbClr val="FF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garnek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gumka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kogut</a:t>
            </a:r>
            <a:endParaRPr/>
          </a:p>
        </p:txBody>
      </p:sp>
      <p:pic>
        <p:nvPicPr>
          <p:cNvPr id="252" name="Google Shape;252;p3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038200" y="709450"/>
            <a:ext cx="2112575" cy="14189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53" name="Google Shape;253;p3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358050" y="1891850"/>
            <a:ext cx="2112575" cy="17657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54" name="Google Shape;254;p38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754425" y="2646633"/>
            <a:ext cx="2112575" cy="203974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8" name="Shape 2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" name="Google Shape;259;p39"/>
          <p:cNvSpPr txBox="1"/>
          <p:nvPr>
            <p:ph type="title"/>
          </p:nvPr>
        </p:nvSpPr>
        <p:spPr>
          <a:xfrm>
            <a:off x="490250" y="450150"/>
            <a:ext cx="8054700" cy="4452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uk">
                <a:solidFill>
                  <a:srgbClr val="FF0000"/>
                </a:solidFill>
              </a:rPr>
              <a:t>Z z</a:t>
            </a:r>
            <a:endParaRPr b="1">
              <a:solidFill>
                <a:srgbClr val="FF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zając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ząb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zamek</a:t>
            </a:r>
            <a:endParaRPr/>
          </a:p>
        </p:txBody>
      </p:sp>
      <p:pic>
        <p:nvPicPr>
          <p:cNvPr id="260" name="Google Shape;260;p3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779175" y="450150"/>
            <a:ext cx="1497750" cy="2121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61" name="Google Shape;261;p3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373825" y="1867075"/>
            <a:ext cx="1765725" cy="1720574"/>
          </a:xfrm>
          <a:prstGeom prst="rect">
            <a:avLst/>
          </a:prstGeom>
          <a:noFill/>
          <a:ln>
            <a:noFill/>
          </a:ln>
        </p:spPr>
      </p:pic>
      <p:pic>
        <p:nvPicPr>
          <p:cNvPr id="262" name="Google Shape;262;p39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596750" y="2552375"/>
            <a:ext cx="2222950" cy="23506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6" name="Shape 2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7" name="Google Shape;267;p40"/>
          <p:cNvSpPr txBox="1"/>
          <p:nvPr>
            <p:ph type="title"/>
          </p:nvPr>
        </p:nvSpPr>
        <p:spPr>
          <a:xfrm>
            <a:off x="490250" y="450150"/>
            <a:ext cx="8102100" cy="43425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uk">
                <a:solidFill>
                  <a:srgbClr val="FF0000"/>
                </a:solidFill>
              </a:rPr>
              <a:t>Ż ż</a:t>
            </a:r>
            <a:endParaRPr b="1">
              <a:solidFill>
                <a:srgbClr val="FF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żaba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łyżwy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żyrafa</a:t>
            </a:r>
            <a:endParaRPr/>
          </a:p>
        </p:txBody>
      </p:sp>
      <p:pic>
        <p:nvPicPr>
          <p:cNvPr id="268" name="Google Shape;268;p4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763400" y="788275"/>
            <a:ext cx="1797275" cy="14346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69" name="Google Shape;269;p4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995450" y="1529250"/>
            <a:ext cx="2585550" cy="2363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70" name="Google Shape;270;p4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006650" y="2222950"/>
            <a:ext cx="1797275" cy="23630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4" name="Shape 2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5" name="Google Shape;275;p41"/>
          <p:cNvSpPr txBox="1"/>
          <p:nvPr>
            <p:ph type="title"/>
          </p:nvPr>
        </p:nvSpPr>
        <p:spPr>
          <a:xfrm>
            <a:off x="490250" y="450150"/>
            <a:ext cx="8054700" cy="44055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uk">
                <a:solidFill>
                  <a:srgbClr val="FF0000"/>
                </a:solidFill>
              </a:rPr>
              <a:t>Rz rz</a:t>
            </a:r>
            <a:endParaRPr b="1">
              <a:solidFill>
                <a:srgbClr val="FF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rzeka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talerz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warzywa        </a:t>
            </a:r>
            <a:endParaRPr/>
          </a:p>
        </p:txBody>
      </p:sp>
      <p:pic>
        <p:nvPicPr>
          <p:cNvPr id="276" name="Google Shape;276;p4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475175" y="479875"/>
            <a:ext cx="5785950" cy="12858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77" name="Google Shape;277;p4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475175" y="2081225"/>
            <a:ext cx="3279250" cy="12858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78" name="Google Shape;278;p41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754425" y="2922525"/>
            <a:ext cx="2790525" cy="19332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2" name="Shape 2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3" name="Google Shape;283;p42"/>
          <p:cNvSpPr txBox="1"/>
          <p:nvPr>
            <p:ph type="title"/>
          </p:nvPr>
        </p:nvSpPr>
        <p:spPr>
          <a:xfrm>
            <a:off x="490250" y="450150"/>
            <a:ext cx="8338500" cy="4374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uk">
                <a:solidFill>
                  <a:srgbClr val="FF0000"/>
                </a:solidFill>
              </a:rPr>
              <a:t>Sz sz</a:t>
            </a:r>
            <a:endParaRPr b="1">
              <a:solidFill>
                <a:srgbClr val="FF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szafa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kapelusz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koszyk</a:t>
            </a:r>
            <a:endParaRPr/>
          </a:p>
        </p:txBody>
      </p:sp>
      <p:pic>
        <p:nvPicPr>
          <p:cNvPr id="284" name="Google Shape;284;p4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558450" y="450150"/>
            <a:ext cx="1860325" cy="2121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85" name="Google Shape;285;p4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262125" y="1923400"/>
            <a:ext cx="2439725" cy="15923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86" name="Google Shape;286;p42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943600" y="2888200"/>
            <a:ext cx="2144100" cy="1950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0" name="Shape 2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1" name="Google Shape;291;p43"/>
          <p:cNvSpPr txBox="1"/>
          <p:nvPr>
            <p:ph type="title"/>
          </p:nvPr>
        </p:nvSpPr>
        <p:spPr>
          <a:xfrm>
            <a:off x="490250" y="450150"/>
            <a:ext cx="8307000" cy="4452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uk">
                <a:solidFill>
                  <a:srgbClr val="FF0000"/>
                </a:solidFill>
              </a:rPr>
              <a:t>Cz cz</a:t>
            </a:r>
            <a:endParaRPr b="1">
              <a:solidFill>
                <a:srgbClr val="FF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czapka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teczka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klucz</a:t>
            </a:r>
            <a:endParaRPr/>
          </a:p>
        </p:txBody>
      </p:sp>
      <p:pic>
        <p:nvPicPr>
          <p:cNvPr id="292" name="Google Shape;292;p4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117025" y="725225"/>
            <a:ext cx="1986450" cy="18465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93" name="Google Shape;293;p4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026975" y="2112575"/>
            <a:ext cx="2380600" cy="1629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94" name="Google Shape;294;p4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101250" y="3574775"/>
            <a:ext cx="2380600" cy="11142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8" name="Shape 2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9" name="Google Shape;299;p44"/>
          <p:cNvSpPr txBox="1"/>
          <p:nvPr>
            <p:ph type="title"/>
          </p:nvPr>
        </p:nvSpPr>
        <p:spPr>
          <a:xfrm>
            <a:off x="490250" y="450150"/>
            <a:ext cx="7865400" cy="4421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uk">
                <a:solidFill>
                  <a:srgbClr val="FF0000"/>
                </a:solidFill>
              </a:rPr>
              <a:t>H h</a:t>
            </a:r>
            <a:endParaRPr b="1">
              <a:solidFill>
                <a:srgbClr val="FF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hak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herbata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hulajnoga</a:t>
            </a:r>
            <a:endParaRPr/>
          </a:p>
        </p:txBody>
      </p:sp>
      <p:pic>
        <p:nvPicPr>
          <p:cNvPr id="300" name="Google Shape;300;p4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731875" y="450150"/>
            <a:ext cx="1292775" cy="1772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01" name="Google Shape;301;p4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234150" y="2222950"/>
            <a:ext cx="2222950" cy="2648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02" name="Google Shape;302;p4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945925" y="1608075"/>
            <a:ext cx="2603525" cy="2219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06" name="Shape 3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" name="Google Shape;307;p45"/>
          <p:cNvSpPr txBox="1"/>
          <p:nvPr>
            <p:ph type="title"/>
          </p:nvPr>
        </p:nvSpPr>
        <p:spPr>
          <a:xfrm>
            <a:off x="490250" y="450150"/>
            <a:ext cx="8007300" cy="4452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uk">
                <a:solidFill>
                  <a:srgbClr val="FF0000"/>
                </a:solidFill>
              </a:rPr>
              <a:t>Ch ch</a:t>
            </a:r>
            <a:endParaRPr b="1">
              <a:solidFill>
                <a:srgbClr val="FF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chaber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chłopiec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dach</a:t>
            </a:r>
            <a:endParaRPr/>
          </a:p>
        </p:txBody>
      </p:sp>
      <p:pic>
        <p:nvPicPr>
          <p:cNvPr id="308" name="Google Shape;308;p4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341300" y="450150"/>
            <a:ext cx="1793700" cy="1872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09" name="Google Shape;309;p4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393150" y="1765750"/>
            <a:ext cx="1178850" cy="1872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10" name="Google Shape;310;p4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123800" y="2684075"/>
            <a:ext cx="2509675" cy="18721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14" name="Shape 3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5" name="Google Shape;315;p46"/>
          <p:cNvSpPr txBox="1"/>
          <p:nvPr>
            <p:ph type="title"/>
          </p:nvPr>
        </p:nvSpPr>
        <p:spPr>
          <a:xfrm>
            <a:off x="490250" y="450150"/>
            <a:ext cx="7881300" cy="44055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uk">
                <a:solidFill>
                  <a:srgbClr val="FF0000"/>
                </a:solidFill>
              </a:rPr>
              <a:t>Dz dz</a:t>
            </a:r>
            <a:endParaRPr b="1">
              <a:solidFill>
                <a:srgbClr val="FF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dziewczynka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dzbanek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dzwonek</a:t>
            </a:r>
            <a:endParaRPr/>
          </a:p>
        </p:txBody>
      </p:sp>
      <p:pic>
        <p:nvPicPr>
          <p:cNvPr id="316" name="Google Shape;316;p4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589975" y="450150"/>
            <a:ext cx="1524375" cy="2121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17" name="Google Shape;317;p4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402125" y="1801367"/>
            <a:ext cx="1524375" cy="1935058"/>
          </a:xfrm>
          <a:prstGeom prst="rect">
            <a:avLst/>
          </a:prstGeom>
          <a:noFill/>
          <a:ln>
            <a:noFill/>
          </a:ln>
        </p:spPr>
      </p:pic>
      <p:pic>
        <p:nvPicPr>
          <p:cNvPr id="318" name="Google Shape;318;p46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258900" y="2803650"/>
            <a:ext cx="1855450" cy="19350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22" name="Shape 3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3" name="Google Shape;323;p47"/>
          <p:cNvSpPr txBox="1"/>
          <p:nvPr>
            <p:ph type="title"/>
          </p:nvPr>
        </p:nvSpPr>
        <p:spPr>
          <a:xfrm>
            <a:off x="490250" y="450150"/>
            <a:ext cx="7833900" cy="4374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uk">
                <a:solidFill>
                  <a:srgbClr val="FF0000"/>
                </a:solidFill>
              </a:rPr>
              <a:t>Ś ś</a:t>
            </a:r>
            <a:endParaRPr b="1">
              <a:solidFill>
                <a:srgbClr val="FF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śliwka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struś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świeca</a:t>
            </a:r>
            <a:endParaRPr/>
          </a:p>
        </p:txBody>
      </p:sp>
      <p:pic>
        <p:nvPicPr>
          <p:cNvPr id="324" name="Google Shape;324;p4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314125" y="450150"/>
            <a:ext cx="1615925" cy="17056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25" name="Google Shape;325;p4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846775" y="1198175"/>
            <a:ext cx="1387375" cy="2581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26" name="Google Shape;326;p47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620450" y="2806250"/>
            <a:ext cx="1387375" cy="20179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30" name="Shape 3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1" name="Google Shape;331;p48"/>
          <p:cNvSpPr txBox="1"/>
          <p:nvPr>
            <p:ph type="title"/>
          </p:nvPr>
        </p:nvSpPr>
        <p:spPr>
          <a:xfrm>
            <a:off x="490250" y="450150"/>
            <a:ext cx="7991700" cy="44055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uk">
                <a:solidFill>
                  <a:srgbClr val="FF0000"/>
                </a:solidFill>
              </a:rPr>
              <a:t>Si si</a:t>
            </a:r>
            <a:endParaRPr b="1">
              <a:solidFill>
                <a:srgbClr val="FF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siedem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osiołek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książka</a:t>
            </a:r>
            <a:endParaRPr/>
          </a:p>
        </p:txBody>
      </p:sp>
      <p:pic>
        <p:nvPicPr>
          <p:cNvPr id="332" name="Google Shape;332;p4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589975" y="450150"/>
            <a:ext cx="1418900" cy="1867375"/>
          </a:xfrm>
          <a:prstGeom prst="rect">
            <a:avLst/>
          </a:prstGeom>
          <a:noFill/>
          <a:ln>
            <a:noFill/>
          </a:ln>
        </p:spPr>
      </p:pic>
      <p:pic>
        <p:nvPicPr>
          <p:cNvPr id="333" name="Google Shape;333;p4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819525" y="1592325"/>
            <a:ext cx="1887600" cy="2361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34" name="Google Shape;334;p48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148550" y="3184625"/>
            <a:ext cx="1887600" cy="14826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38" name="Shape 3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9" name="Google Shape;339;p49"/>
          <p:cNvSpPr txBox="1"/>
          <p:nvPr>
            <p:ph type="title"/>
          </p:nvPr>
        </p:nvSpPr>
        <p:spPr>
          <a:xfrm>
            <a:off x="490250" y="450150"/>
            <a:ext cx="8322600" cy="4389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uk">
                <a:solidFill>
                  <a:srgbClr val="FF0000"/>
                </a:solidFill>
              </a:rPr>
              <a:t>Ć ć</a:t>
            </a:r>
            <a:endParaRPr b="1">
              <a:solidFill>
                <a:srgbClr val="FF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ćma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kość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liść</a:t>
            </a:r>
            <a:endParaRPr/>
          </a:p>
        </p:txBody>
      </p:sp>
      <p:pic>
        <p:nvPicPr>
          <p:cNvPr id="340" name="Google Shape;340;p4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-1391602">
            <a:off x="5186850" y="693675"/>
            <a:ext cx="2695901" cy="1878074"/>
          </a:xfrm>
          <a:prstGeom prst="rect">
            <a:avLst/>
          </a:prstGeom>
          <a:noFill/>
          <a:ln>
            <a:noFill/>
          </a:ln>
        </p:spPr>
      </p:pic>
      <p:pic>
        <p:nvPicPr>
          <p:cNvPr id="341" name="Google Shape;341;p4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506725" y="2033750"/>
            <a:ext cx="2853550" cy="1781575"/>
          </a:xfrm>
          <a:prstGeom prst="rect">
            <a:avLst/>
          </a:prstGeom>
          <a:noFill/>
          <a:ln>
            <a:noFill/>
          </a:ln>
        </p:spPr>
      </p:pic>
      <p:pic>
        <p:nvPicPr>
          <p:cNvPr id="342" name="Google Shape;342;p49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369275" y="3058475"/>
            <a:ext cx="2033750" cy="17815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46" name="Shape 3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7" name="Google Shape;347;p50"/>
          <p:cNvSpPr txBox="1"/>
          <p:nvPr>
            <p:ph type="title"/>
          </p:nvPr>
        </p:nvSpPr>
        <p:spPr>
          <a:xfrm>
            <a:off x="490250" y="450150"/>
            <a:ext cx="8322600" cy="4452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uk">
                <a:solidFill>
                  <a:srgbClr val="FF0000"/>
                </a:solidFill>
              </a:rPr>
              <a:t>Ci ci</a:t>
            </a:r>
            <a:endParaRPr b="1">
              <a:solidFill>
                <a:srgbClr val="FF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ciasto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bocian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ciocia</a:t>
            </a:r>
            <a:endParaRPr/>
          </a:p>
        </p:txBody>
      </p:sp>
      <p:pic>
        <p:nvPicPr>
          <p:cNvPr id="348" name="Google Shape;348;p5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101250" y="576275"/>
            <a:ext cx="1954925" cy="1508775"/>
          </a:xfrm>
          <a:prstGeom prst="rect">
            <a:avLst/>
          </a:prstGeom>
          <a:noFill/>
          <a:ln>
            <a:noFill/>
          </a:ln>
        </p:spPr>
      </p:pic>
      <p:pic>
        <p:nvPicPr>
          <p:cNvPr id="349" name="Google Shape;349;p5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932375" y="1370975"/>
            <a:ext cx="1324325" cy="24378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50" name="Google Shape;350;p5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 flipH="1">
            <a:off x="4800925" y="2039850"/>
            <a:ext cx="1324325" cy="243782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54" name="Shape 3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5" name="Google Shape;355;p51"/>
          <p:cNvSpPr txBox="1"/>
          <p:nvPr>
            <p:ph type="title"/>
          </p:nvPr>
        </p:nvSpPr>
        <p:spPr>
          <a:xfrm>
            <a:off x="490250" y="450150"/>
            <a:ext cx="7991700" cy="4452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uk">
                <a:solidFill>
                  <a:srgbClr val="FF0000"/>
                </a:solidFill>
              </a:rPr>
              <a:t>Ź ź</a:t>
            </a:r>
            <a:endParaRPr b="1">
              <a:solidFill>
                <a:srgbClr val="FF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źrebak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źródło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woźnica</a:t>
            </a:r>
            <a:endParaRPr/>
          </a:p>
        </p:txBody>
      </p:sp>
      <p:pic>
        <p:nvPicPr>
          <p:cNvPr id="356" name="Google Shape;356;p5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321975" y="220725"/>
            <a:ext cx="2159975" cy="2351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57" name="Google Shape;357;p5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439375" y="1560775"/>
            <a:ext cx="1863850" cy="16869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58" name="Google Shape;358;p51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303225" y="2195200"/>
            <a:ext cx="2390350" cy="27078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62" name="Shape 3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3" name="Google Shape;363;p52"/>
          <p:cNvSpPr txBox="1"/>
          <p:nvPr>
            <p:ph type="title"/>
          </p:nvPr>
        </p:nvSpPr>
        <p:spPr>
          <a:xfrm>
            <a:off x="490250" y="450150"/>
            <a:ext cx="7881300" cy="4468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uk">
                <a:solidFill>
                  <a:srgbClr val="FF0000"/>
                </a:solidFill>
              </a:rPr>
              <a:t>Zi zi</a:t>
            </a:r>
            <a:endParaRPr b="1">
              <a:solidFill>
                <a:srgbClr val="FF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ziarno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zielony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ziemniak</a:t>
            </a:r>
            <a:endParaRPr/>
          </a:p>
        </p:txBody>
      </p:sp>
      <p:pic>
        <p:nvPicPr>
          <p:cNvPr id="364" name="Google Shape;364;p5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407150" y="609600"/>
            <a:ext cx="2696325" cy="1676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65" name="Google Shape;365;p5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710825" y="1508250"/>
            <a:ext cx="2223775" cy="2417375"/>
          </a:xfrm>
          <a:prstGeom prst="rect">
            <a:avLst/>
          </a:prstGeom>
          <a:noFill/>
          <a:ln>
            <a:noFill/>
          </a:ln>
        </p:spPr>
      </p:pic>
      <p:pic>
        <p:nvPicPr>
          <p:cNvPr id="366" name="Google Shape;366;p52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934600" y="2571750"/>
            <a:ext cx="2443650" cy="21316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70" name="Shape 3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1" name="Google Shape;371;p53"/>
          <p:cNvSpPr txBox="1"/>
          <p:nvPr>
            <p:ph type="title"/>
          </p:nvPr>
        </p:nvSpPr>
        <p:spPr>
          <a:xfrm>
            <a:off x="490250" y="450150"/>
            <a:ext cx="8023200" cy="44373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uk">
                <a:solidFill>
                  <a:srgbClr val="FF0000"/>
                </a:solidFill>
              </a:rPr>
              <a:t>ń</a:t>
            </a:r>
            <a:endParaRPr b="1">
              <a:solidFill>
                <a:srgbClr val="FF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słoń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koń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słońce</a:t>
            </a:r>
            <a:endParaRPr/>
          </a:p>
        </p:txBody>
      </p:sp>
      <p:pic>
        <p:nvPicPr>
          <p:cNvPr id="372" name="Google Shape;372;p5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164375" y="450150"/>
            <a:ext cx="2700975" cy="2159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73" name="Google Shape;373;p5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659300" y="1434650"/>
            <a:ext cx="2700975" cy="2396375"/>
          </a:xfrm>
          <a:prstGeom prst="rect">
            <a:avLst/>
          </a:prstGeom>
          <a:noFill/>
          <a:ln>
            <a:noFill/>
          </a:ln>
        </p:spPr>
      </p:pic>
      <p:pic>
        <p:nvPicPr>
          <p:cNvPr id="374" name="Google Shape;374;p5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360275" y="3026975"/>
            <a:ext cx="2349075" cy="18604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78" name="Shape 3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" name="Google Shape;379;p54"/>
          <p:cNvSpPr txBox="1"/>
          <p:nvPr>
            <p:ph type="title"/>
          </p:nvPr>
        </p:nvSpPr>
        <p:spPr>
          <a:xfrm>
            <a:off x="490250" y="450150"/>
            <a:ext cx="8102100" cy="43425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uk">
                <a:solidFill>
                  <a:srgbClr val="FF0000"/>
                </a:solidFill>
              </a:rPr>
              <a:t>Ni ni</a:t>
            </a:r>
            <a:endParaRPr b="1">
              <a:solidFill>
                <a:srgbClr val="FF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niebo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sanie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dłonie</a:t>
            </a:r>
            <a:endParaRPr/>
          </a:p>
        </p:txBody>
      </p:sp>
      <p:pic>
        <p:nvPicPr>
          <p:cNvPr id="380" name="Google Shape;380;p5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997675" y="450150"/>
            <a:ext cx="3594675" cy="1678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81" name="Google Shape;381;p5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475175" y="2128350"/>
            <a:ext cx="2885101" cy="2081050"/>
          </a:xfrm>
          <a:prstGeom prst="rect">
            <a:avLst/>
          </a:prstGeom>
          <a:noFill/>
          <a:ln>
            <a:noFill/>
          </a:ln>
        </p:spPr>
      </p:pic>
      <p:pic>
        <p:nvPicPr>
          <p:cNvPr id="382" name="Google Shape;382;p5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038200" y="2822375"/>
            <a:ext cx="2207175" cy="1678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86" name="Shape 3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7" name="Google Shape;387;p55"/>
          <p:cNvSpPr txBox="1"/>
          <p:nvPr>
            <p:ph type="title"/>
          </p:nvPr>
        </p:nvSpPr>
        <p:spPr>
          <a:xfrm>
            <a:off x="631350" y="225000"/>
            <a:ext cx="7881300" cy="46935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uk">
                <a:solidFill>
                  <a:srgbClr val="FF0000"/>
                </a:solidFill>
              </a:rPr>
              <a:t>Dź dź</a:t>
            </a:r>
            <a:endParaRPr b="1">
              <a:solidFill>
                <a:srgbClr val="FF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dźwig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łabędź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niedźwiedź</a:t>
            </a:r>
            <a:endParaRPr/>
          </a:p>
        </p:txBody>
      </p:sp>
      <p:pic>
        <p:nvPicPr>
          <p:cNvPr id="388" name="Google Shape;388;p5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081875" y="450150"/>
            <a:ext cx="2289675" cy="2121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89" name="Google Shape;389;p5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897175" y="1918150"/>
            <a:ext cx="2289675" cy="1644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390" name="Google Shape;390;p5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833250" y="2571750"/>
            <a:ext cx="1828665" cy="23467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94" name="Shape 3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5" name="Google Shape;395;p56"/>
          <p:cNvSpPr txBox="1"/>
          <p:nvPr>
            <p:ph type="title"/>
          </p:nvPr>
        </p:nvSpPr>
        <p:spPr>
          <a:xfrm>
            <a:off x="490250" y="450150"/>
            <a:ext cx="8180700" cy="4452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uk">
                <a:solidFill>
                  <a:srgbClr val="FF0000"/>
                </a:solidFill>
              </a:rPr>
              <a:t>Dzi dzi</a:t>
            </a:r>
            <a:endParaRPr b="1">
              <a:solidFill>
                <a:srgbClr val="FF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dziecko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dziób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dziadek</a:t>
            </a:r>
            <a:endParaRPr/>
          </a:p>
        </p:txBody>
      </p:sp>
      <p:pic>
        <p:nvPicPr>
          <p:cNvPr id="396" name="Google Shape;396;p5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410586" y="450150"/>
            <a:ext cx="1821362" cy="18516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97" name="Google Shape;397;p5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774725" y="1843500"/>
            <a:ext cx="2475200" cy="2121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98" name="Google Shape;398;p56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240025" y="2301775"/>
            <a:ext cx="2138225" cy="26401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02" name="Shape 4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3" name="Google Shape;403;p57"/>
          <p:cNvSpPr txBox="1"/>
          <p:nvPr>
            <p:ph type="title"/>
          </p:nvPr>
        </p:nvSpPr>
        <p:spPr>
          <a:xfrm>
            <a:off x="490250" y="450150"/>
            <a:ext cx="7881300" cy="4374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uk">
                <a:solidFill>
                  <a:srgbClr val="FF0000"/>
                </a:solidFill>
              </a:rPr>
              <a:t>Dż dż</a:t>
            </a:r>
            <a:endParaRPr b="1">
              <a:solidFill>
                <a:srgbClr val="FF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dżem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dżinsy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dżdżownica</a:t>
            </a:r>
            <a:endParaRPr/>
          </a:p>
        </p:txBody>
      </p:sp>
      <p:pic>
        <p:nvPicPr>
          <p:cNvPr id="404" name="Google Shape;404;p5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180075" y="450150"/>
            <a:ext cx="2191475" cy="2121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05" name="Google Shape;405;p5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rot="2230498">
            <a:off x="3159119" y="1535200"/>
            <a:ext cx="1254586" cy="2377773"/>
          </a:xfrm>
          <a:prstGeom prst="rect">
            <a:avLst/>
          </a:prstGeom>
          <a:noFill/>
          <a:ln>
            <a:noFill/>
          </a:ln>
        </p:spPr>
      </p:pic>
      <p:pic>
        <p:nvPicPr>
          <p:cNvPr id="406" name="Google Shape;406;p57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149975" y="3005877"/>
            <a:ext cx="3221575" cy="153507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