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Roboto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6" roundtripDataSignature="AMtx7mgvdh9e8XluxIhea1NWVlQVgI7c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bold.fntdata"/><Relationship Id="rId12" Type="http://schemas.openxmlformats.org/officeDocument/2006/relationships/font" Target="fonts/Robot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Italic.fntdata"/><Relationship Id="rId14" Type="http://schemas.openxmlformats.org/officeDocument/2006/relationships/font" Target="fonts/Roboto-italic.fntdata"/><Relationship Id="rId16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" name="Google Shape;8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8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7843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8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3" name="Google Shape;13;p8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7" name="Google Shape;17;p9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0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1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1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2" name="Google Shape;22;p1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1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1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p11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1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8" name="Google Shape;28;p11"/>
          <p:cNvSpPr txBox="1"/>
          <p:nvPr>
            <p:ph idx="1" type="body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11"/>
          <p:cNvSpPr txBox="1"/>
          <p:nvPr>
            <p:ph idx="2" type="body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1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2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12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12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5" name="Google Shape;35;p1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3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13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3"/>
          <p:cNvSpPr txBox="1"/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13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Google Shape;41;p1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4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44" name="Google Shape;44;p1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15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15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Google Shape;49;p15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15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1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6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6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6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56" name="Google Shape;56;p1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4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7"/>
          <p:cNvSpPr txBox="1"/>
          <p:nvPr>
            <p:ph hasCustomPrompt="1"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7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4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b="0" i="0" sz="18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"/>
          <p:cNvSpPr txBox="1"/>
          <p:nvPr>
            <p:ph type="ctrTitle"/>
          </p:nvPr>
        </p:nvSpPr>
        <p:spPr>
          <a:xfrm>
            <a:off x="460950" y="1434650"/>
            <a:ext cx="8222100" cy="1354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uk"/>
              <a:t>Język polski jest </a:t>
            </a:r>
            <a:r>
              <a:rPr b="1" lang="uk"/>
              <a:t>spoko!</a:t>
            </a:r>
            <a:endParaRPr/>
          </a:p>
        </p:txBody>
      </p:sp>
      <p:sp>
        <p:nvSpPr>
          <p:cNvPr id="68" name="Google Shape;68;p1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uk"/>
              <a:t>            (slang młodzieżowy: jeden wyraz - tyle znaczeń)</a:t>
            </a:r>
            <a:endParaRPr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"/>
          <p:cNvSpPr txBox="1"/>
          <p:nvPr>
            <p:ph type="title"/>
          </p:nvPr>
        </p:nvSpPr>
        <p:spPr>
          <a:xfrm>
            <a:off x="460946" y="2018058"/>
            <a:ext cx="8222100" cy="164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Kolokwializm - wyraz lub wyrażenie, które naturalnie występują w języku potocznym w nieformalnej swobodnej rozmowie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„Dinozaurem” slangu młodzieżowego jest wyraz </a:t>
            </a:r>
            <a:r>
              <a:rPr b="1" lang="uk"/>
              <a:t>SPOKO</a:t>
            </a:r>
            <a:r>
              <a:rPr lang="uk"/>
              <a:t>, którego się używa w różnych sytuacjach i w różnym znaczeniu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"/>
          <p:cNvSpPr txBox="1"/>
          <p:nvPr>
            <p:ph type="title"/>
          </p:nvPr>
        </p:nvSpPr>
        <p:spPr>
          <a:xfrm>
            <a:off x="471900" y="283775"/>
            <a:ext cx="8222100" cy="1222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uk"/>
              <a:t>Przykłady użycia wyrazu potocznego </a:t>
            </a:r>
            <a:r>
              <a:rPr b="1" lang="uk"/>
              <a:t>SPOKO</a:t>
            </a:r>
            <a:r>
              <a:rPr lang="uk"/>
              <a:t>:</a:t>
            </a:r>
            <a:endParaRPr/>
          </a:p>
        </p:txBody>
      </p:sp>
      <p:sp>
        <p:nvSpPr>
          <p:cNvPr id="84" name="Google Shape;84;p4"/>
          <p:cNvSpPr txBox="1"/>
          <p:nvPr>
            <p:ph idx="1" type="body"/>
          </p:nvPr>
        </p:nvSpPr>
        <p:spPr>
          <a:xfrm>
            <a:off x="471900" y="1990500"/>
            <a:ext cx="8222100" cy="31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70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42857"/>
              <a:buNone/>
            </a:pPr>
            <a:r>
              <a:rPr lang="uk"/>
              <a:t>Ta nowa dziewczyna Marka jest </a:t>
            </a:r>
            <a:r>
              <a:rPr b="1" lang="uk"/>
              <a:t>spoko.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Olu, masz jeszcze 5 minut, zdążysz? - </a:t>
            </a:r>
            <a:r>
              <a:rPr b="1" lang="uk"/>
              <a:t>Spoko.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Przepraszam bardzo za spóźnienie. - </a:t>
            </a:r>
            <a:r>
              <a:rPr b="1" lang="uk"/>
              <a:t>Spoko</a:t>
            </a:r>
            <a:r>
              <a:rPr lang="uk"/>
              <a:t>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Udała ci się podróż? - </a:t>
            </a:r>
            <a:r>
              <a:rPr b="1" lang="uk"/>
              <a:t>Spoko, </a:t>
            </a:r>
            <a:r>
              <a:rPr lang="uk"/>
              <a:t>ale ukradli mi walizkę.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Idziemy wieczorem do kina? - </a:t>
            </a:r>
            <a:r>
              <a:rPr b="1" lang="uk"/>
              <a:t>Spoko</a:t>
            </a:r>
            <a:r>
              <a:rPr lang="uk"/>
              <a:t>, tylko skończę ten projekt.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Facet od WF jest </a:t>
            </a:r>
            <a:r>
              <a:rPr b="1" lang="uk"/>
              <a:t>spoko.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Zadzwonisz do mnie? - </a:t>
            </a:r>
            <a:r>
              <a:rPr b="1" lang="uk"/>
              <a:t>Spoko.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42857"/>
              <a:buNone/>
            </a:pPr>
            <a:r>
              <a:rPr lang="uk"/>
              <a:t>Dostałem dopę z anglika. - </a:t>
            </a:r>
            <a:r>
              <a:rPr b="1" lang="uk"/>
              <a:t>Spoko</a:t>
            </a:r>
            <a:r>
              <a:rPr lang="uk"/>
              <a:t>, poprawisz.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ct val="142857"/>
              <a:buNone/>
            </a:pPr>
            <a:r>
              <a:rPr lang="uk"/>
              <a:t>Niech pan profesor siada. - </a:t>
            </a:r>
            <a:r>
              <a:rPr b="1" lang="uk"/>
              <a:t>Spoko,</a:t>
            </a:r>
            <a:r>
              <a:rPr lang="uk"/>
              <a:t>, postoję.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uk"/>
              <a:t>Czym można zamienić </a:t>
            </a:r>
            <a:r>
              <a:rPr b="1" lang="uk"/>
              <a:t>SPOKO</a:t>
            </a:r>
            <a:r>
              <a:rPr lang="uk"/>
              <a:t>?</a:t>
            </a:r>
            <a:endParaRPr/>
          </a:p>
        </p:txBody>
      </p:sp>
      <p:sp>
        <p:nvSpPr>
          <p:cNvPr id="90" name="Google Shape;90;p5"/>
          <p:cNvSpPr txBox="1"/>
          <p:nvPr>
            <p:ph idx="1" type="body"/>
          </p:nvPr>
        </p:nvSpPr>
        <p:spPr>
          <a:xfrm>
            <a:off x="460950" y="1877065"/>
            <a:ext cx="8222100" cy="273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5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81818"/>
              <a:buNone/>
            </a:pPr>
            <a:r>
              <a:rPr lang="uk"/>
              <a:t>Ta nowa dziewczyna Marka jest </a:t>
            </a:r>
            <a:r>
              <a:rPr b="1" lang="uk"/>
              <a:t>spoko. ( …jest świetna)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Olu, masz jeszcze 5 minut, zdążysz? - </a:t>
            </a:r>
            <a:r>
              <a:rPr b="1" lang="uk"/>
              <a:t>Spoko. ( Nie ma się czym przejmować)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Przepraszam bardzo za spóźnienie. - </a:t>
            </a:r>
            <a:r>
              <a:rPr b="1" lang="uk"/>
              <a:t>Spoko</a:t>
            </a:r>
            <a:r>
              <a:rPr lang="uk"/>
              <a:t>. </a:t>
            </a:r>
            <a:r>
              <a:rPr b="1" lang="uk"/>
              <a:t>(Nic nie szkodzi)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Udała ci się podróż? - </a:t>
            </a:r>
            <a:r>
              <a:rPr b="1" lang="uk"/>
              <a:t>Spoko, </a:t>
            </a:r>
            <a:r>
              <a:rPr lang="uk"/>
              <a:t>ale ukradli mi walizkę. </a:t>
            </a:r>
            <a:r>
              <a:rPr b="1" lang="uk"/>
              <a:t>(Nieźle, ale…)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Idziemy wieczorem do kina? - </a:t>
            </a:r>
            <a:r>
              <a:rPr b="1" lang="uk"/>
              <a:t>Spoko</a:t>
            </a:r>
            <a:r>
              <a:rPr lang="uk"/>
              <a:t>, tylko skończę ten projekt. </a:t>
            </a:r>
            <a:r>
              <a:rPr b="1" lang="uk"/>
              <a:t>(Tak, oczywiście)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Facet od WF jest </a:t>
            </a:r>
            <a:r>
              <a:rPr b="1" lang="uk"/>
              <a:t>spoko. (…jest super)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Zadzwonisz do mnie? - </a:t>
            </a:r>
            <a:r>
              <a:rPr b="1" lang="uk"/>
              <a:t>Spoko. (Ależ tak. Żaden kłopot)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81818"/>
              <a:buNone/>
            </a:pPr>
            <a:r>
              <a:rPr lang="uk"/>
              <a:t>Dostałem dopę z anglika. - </a:t>
            </a:r>
            <a:r>
              <a:rPr b="1" lang="uk"/>
              <a:t>Spoko</a:t>
            </a:r>
            <a:r>
              <a:rPr lang="uk"/>
              <a:t>, poprawisz.</a:t>
            </a:r>
            <a:r>
              <a:rPr b="1" lang="uk"/>
              <a:t> (Nie przejmuj się,…)</a:t>
            </a:r>
            <a:endParaRPr b="1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ct val="181818"/>
              <a:buNone/>
            </a:pPr>
            <a:r>
              <a:rPr lang="uk"/>
              <a:t>Niech pan profesor siada. - </a:t>
            </a:r>
            <a:r>
              <a:rPr b="1" lang="uk"/>
              <a:t>Spoko,</a:t>
            </a:r>
            <a:r>
              <a:rPr lang="uk"/>
              <a:t>, postoję </a:t>
            </a:r>
            <a:r>
              <a:rPr b="1" lang="uk"/>
              <a:t>(Dziękuję, ale…)</a:t>
            </a:r>
            <a:endParaRPr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6"/>
          <p:cNvSpPr txBox="1"/>
          <p:nvPr>
            <p:ph type="title"/>
          </p:nvPr>
        </p:nvSpPr>
        <p:spPr>
          <a:xfrm>
            <a:off x="460950" y="788275"/>
            <a:ext cx="8222100" cy="13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uk"/>
              <a:t>No </a:t>
            </a:r>
            <a:r>
              <a:rPr b="1" lang="uk"/>
              <a:t>spoko, </a:t>
            </a:r>
            <a:r>
              <a:rPr lang="uk"/>
              <a:t>już kończę lekcję!👋</a:t>
            </a:r>
            <a:endParaRPr/>
          </a:p>
        </p:txBody>
      </p:sp>
      <p:pic>
        <p:nvPicPr>
          <p:cNvPr id="96" name="Google Shape;9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75575" y="2143975"/>
            <a:ext cx="2695925" cy="2727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