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84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6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82.xml"/>
  <Override ContentType="application/vnd.openxmlformats-officedocument.presentationml.notesSlide+xml" PartName="/ppt/notesSlides/notesSlide8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77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8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73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8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69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80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74.xml"/>
  <Override ContentType="application/vnd.openxmlformats-officedocument.presentationml.notesSlide+xml" PartName="/ppt/notesSlides/notesSlide87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75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70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72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78.xml"/>
  <Override ContentType="application/vnd.openxmlformats-officedocument.presentationml.notesSlide+xml" PartName="/ppt/notesSlides/notesSlide79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83.xml"/>
  <Override ContentType="application/vnd.openxmlformats-officedocument.presentationml.notesSlide+xml" PartName="/ppt/notesSlides/notesSlide71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78.xml"/>
  <Override ContentType="application/vnd.openxmlformats-officedocument.presentationml.slide+xml" PartName="/ppt/slides/slide86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69.xml"/>
  <Override ContentType="application/vnd.openxmlformats-officedocument.presentationml.slide+xml" PartName="/ppt/slides/slide8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77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84.xml"/>
  <Override ContentType="application/vnd.openxmlformats-officedocument.presentationml.slide+xml" PartName="/ppt/slides/slide37.xml"/>
  <Override ContentType="application/vnd.openxmlformats-officedocument.presentationml.slide+xml" PartName="/ppt/slides/slide71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79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83.xml"/>
  <Override ContentType="application/vnd.openxmlformats-officedocument.presentationml.slide+xml" PartName="/ppt/slides/slide7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7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8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7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1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75.xml"/>
  <Override ContentType="application/vnd.openxmlformats-officedocument.presentationml.slide+xml" PartName="/ppt/slides/slide76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80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87.xml"/>
  <Override ContentType="application/vnd.openxmlformats-officedocument.presentationml.slide+xml" PartName="/ppt/slides/slide74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  <p:sldId id="324" r:id="rId74"/>
    <p:sldId id="325" r:id="rId75"/>
    <p:sldId id="326" r:id="rId76"/>
    <p:sldId id="327" r:id="rId77"/>
    <p:sldId id="328" r:id="rId78"/>
    <p:sldId id="329" r:id="rId79"/>
    <p:sldId id="330" r:id="rId80"/>
    <p:sldId id="331" r:id="rId81"/>
    <p:sldId id="332" r:id="rId82"/>
    <p:sldId id="333" r:id="rId83"/>
    <p:sldId id="334" r:id="rId84"/>
    <p:sldId id="335" r:id="rId85"/>
    <p:sldId id="336" r:id="rId86"/>
    <p:sldId id="337" r:id="rId87"/>
    <p:sldId id="338" r:id="rId88"/>
    <p:sldId id="339" r:id="rId89"/>
    <p:sldId id="340" r:id="rId90"/>
    <p:sldId id="341" r:id="rId91"/>
    <p:sldId id="342" r:id="rId92"/>
  </p:sldIdLst>
  <p:sldSz cy="5143500" cx="9144000"/>
  <p:notesSz cx="6858000" cy="9144000"/>
  <p:embeddedFontLst>
    <p:embeddedFont>
      <p:font typeface="Proxima Nova"/>
      <p:regular r:id="rId93"/>
      <p:bold r:id="rId94"/>
      <p:italic r:id="rId95"/>
      <p:boldItalic r:id="rId96"/>
    </p:embeddedFont>
    <p:embeddedFont>
      <p:font typeface="Alfa Slab One"/>
      <p:regular r:id="rId9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r:id="rId98" roundtripDataSignature="AMtx7mgbzeVc2n1W3ppikKD3R/WNVM1Kl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95" Type="http://schemas.openxmlformats.org/officeDocument/2006/relationships/font" Target="fonts/ProximaNova-italic.fntdata"/><Relationship Id="rId94" Type="http://schemas.openxmlformats.org/officeDocument/2006/relationships/font" Target="fonts/ProximaNova-bold.fntdata"/><Relationship Id="rId97" Type="http://schemas.openxmlformats.org/officeDocument/2006/relationships/font" Target="fonts/AlfaSlabOne-regular.fntdata"/><Relationship Id="rId96" Type="http://schemas.openxmlformats.org/officeDocument/2006/relationships/font" Target="fonts/ProximaNova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98" Type="http://customschemas.google.com/relationships/presentationmetadata" Target="meta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91" Type="http://schemas.openxmlformats.org/officeDocument/2006/relationships/slide" Target="slides/slide86.xml"/><Relationship Id="rId90" Type="http://schemas.openxmlformats.org/officeDocument/2006/relationships/slide" Target="slides/slide85.xml"/><Relationship Id="rId93" Type="http://schemas.openxmlformats.org/officeDocument/2006/relationships/font" Target="fonts/ProximaNova-regular.fntdata"/><Relationship Id="rId92" Type="http://schemas.openxmlformats.org/officeDocument/2006/relationships/slide" Target="slides/slide8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84" Type="http://schemas.openxmlformats.org/officeDocument/2006/relationships/slide" Target="slides/slide79.xml"/><Relationship Id="rId83" Type="http://schemas.openxmlformats.org/officeDocument/2006/relationships/slide" Target="slides/slide78.xml"/><Relationship Id="rId86" Type="http://schemas.openxmlformats.org/officeDocument/2006/relationships/slide" Target="slides/slide81.xml"/><Relationship Id="rId85" Type="http://schemas.openxmlformats.org/officeDocument/2006/relationships/slide" Target="slides/slide80.xml"/><Relationship Id="rId88" Type="http://schemas.openxmlformats.org/officeDocument/2006/relationships/slide" Target="slides/slide83.xml"/><Relationship Id="rId87" Type="http://schemas.openxmlformats.org/officeDocument/2006/relationships/slide" Target="slides/slide82.xml"/><Relationship Id="rId89" Type="http://schemas.openxmlformats.org/officeDocument/2006/relationships/slide" Target="slides/slide84.xml"/><Relationship Id="rId80" Type="http://schemas.openxmlformats.org/officeDocument/2006/relationships/slide" Target="slides/slide75.xml"/><Relationship Id="rId82" Type="http://schemas.openxmlformats.org/officeDocument/2006/relationships/slide" Target="slides/slide77.xml"/><Relationship Id="rId81" Type="http://schemas.openxmlformats.org/officeDocument/2006/relationships/slide" Target="slides/slide7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75" Type="http://schemas.openxmlformats.org/officeDocument/2006/relationships/slide" Target="slides/slide70.xml"/><Relationship Id="rId74" Type="http://schemas.openxmlformats.org/officeDocument/2006/relationships/slide" Target="slides/slide69.xml"/><Relationship Id="rId77" Type="http://schemas.openxmlformats.org/officeDocument/2006/relationships/slide" Target="slides/slide72.xml"/><Relationship Id="rId76" Type="http://schemas.openxmlformats.org/officeDocument/2006/relationships/slide" Target="slides/slide71.xml"/><Relationship Id="rId79" Type="http://schemas.openxmlformats.org/officeDocument/2006/relationships/slide" Target="slides/slide74.xml"/><Relationship Id="rId78" Type="http://schemas.openxmlformats.org/officeDocument/2006/relationships/slide" Target="slides/slide73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66" Type="http://schemas.openxmlformats.org/officeDocument/2006/relationships/slide" Target="slides/slide61.xml"/><Relationship Id="rId65" Type="http://schemas.openxmlformats.org/officeDocument/2006/relationships/slide" Target="slides/slide60.xml"/><Relationship Id="rId68" Type="http://schemas.openxmlformats.org/officeDocument/2006/relationships/slide" Target="slides/slide63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69" Type="http://schemas.openxmlformats.org/officeDocument/2006/relationships/slide" Target="slides/slide6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55" Type="http://schemas.openxmlformats.org/officeDocument/2006/relationships/slide" Target="slides/slide50.xml"/><Relationship Id="rId54" Type="http://schemas.openxmlformats.org/officeDocument/2006/relationships/slide" Target="slides/slide49.xml"/><Relationship Id="rId57" Type="http://schemas.openxmlformats.org/officeDocument/2006/relationships/slide" Target="slides/slide52.xml"/><Relationship Id="rId56" Type="http://schemas.openxmlformats.org/officeDocument/2006/relationships/slide" Target="slides/slide51.xml"/><Relationship Id="rId59" Type="http://schemas.openxmlformats.org/officeDocument/2006/relationships/slide" Target="slides/slide54.xml"/><Relationship Id="rId58" Type="http://schemas.openxmlformats.org/officeDocument/2006/relationships/slide" Target="slides/slide5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4" name="Google Shape;54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66f4610b16ac50a3_35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66f4610b16ac50a3_35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66f4610b16ac50a3_3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66f4610b16ac50a3_3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66f4610b16ac50a3_3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66f4610b16ac50a3_3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66f4610b16ac50a3_3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66f4610b16ac50a3_3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66f4610b16ac50a3_3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66f4610b16ac50a3_3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66f4610b16ac50a3_3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66f4610b16ac50a3_3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66f4610b16ac50a3_3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66f4610b16ac50a3_3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66f4610b16ac50a3_39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66f4610b16ac50a3_39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66f4610b16ac50a3_3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66f4610b16ac50a3_3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66f4610b16ac50a3_4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66f4610b16ac50a3_4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66f4610b16ac50a3_4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66f4610b16ac50a3_4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66f4610b16ac50a3_4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66f4610b16ac50a3_4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66f4610b16ac50a3_42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66f4610b16ac50a3_4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66f4610b16ac50a3_4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66f4610b16ac50a3_4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66f4610b16ac50a3_4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66f4610b16ac50a3_4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66f4610b16ac50a3_4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66f4610b16ac50a3_4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66f4610b16ac50a3_4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66f4610b16ac50a3_4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66f4610b16ac50a3_4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66f4610b16ac50a3_4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66f4610b16ac50a3_4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66f4610b16ac50a3_4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66f4610b16ac50a3_4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66f4610b16ac50a3_4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66f4610b16ac50a3_46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66f4610b16ac50a3_46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66f4610b16ac50a3_4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66f4610b16ac50a3_4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g66f4610b16ac50a3_4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2" name="Google Shape;192;g66f4610b16ac50a3_4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g66f4610b16ac50a3_4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8" name="Google Shape;198;g66f4610b16ac50a3_4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66f4610b16ac50a3_4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66f4610b16ac50a3_4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66f4610b16ac50a3_4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66f4610b16ac50a3_4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g66f4610b16ac50a3_4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6" name="Google Shape;216;g66f4610b16ac50a3_4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g66f4610b16ac50a3_5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2" name="Google Shape;222;g66f4610b16ac50a3_5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66f4610b16ac50a3_5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66f4610b16ac50a3_5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2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66f4610b16ac50a3_5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4" name="Google Shape;234;g66f4610b16ac50a3_5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66f4610b16ac50a3_5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66f4610b16ac50a3_5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66f4610b16ac50a3_5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6" name="Google Shape;246;g66f4610b16ac50a3_5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66f4610b16ac50a3_5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66f4610b16ac50a3_5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g66f4610b16ac50a3_5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8" name="Google Shape;258;g66f4610b16ac50a3_5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66f4610b16ac50a3_5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4" name="Google Shape;264;g66f4610b16ac50a3_5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g66f4610b16ac50a3_5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0" name="Google Shape;270;g66f4610b16ac50a3_5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66f4610b16ac50a3_5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66f4610b16ac50a3_5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66f4610b16ac50a3_5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2" name="Google Shape;282;g66f4610b16ac50a3_5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6c7e68895ffe47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8" name="Google Shape;288;g26c7e68895ffe47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2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g26c7e68895ffe47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4" name="Google Shape;294;g26c7e68895ffe47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g26c7e68895ffe47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0" name="Google Shape;300;g26c7e68895ffe47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26c7e68895ffe47_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6" name="Google Shape;306;g26c7e68895ffe47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26c7e68895ffe47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2" name="Google Shape;312;g26c7e68895ffe47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26c7e68895ffe47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8" name="Google Shape;318;g26c7e68895ffe47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6c7e68895ffe47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4" name="Google Shape;324;g26c7e68895ffe47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g26c7e68895ffe47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0" name="Google Shape;330;g26c7e68895ffe47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6c7e68895ffe47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6" name="Google Shape;336;g26c7e68895ffe47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g26c7e68895ffe47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2" name="Google Shape;342;g26c7e68895ffe47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26c7e68895ffe47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26c7e68895ffe47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2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g26c7e68895ffe47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4" name="Google Shape;354;g26c7e68895ffe47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g26c7e68895ffe47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0" name="Google Shape;360;g26c7e68895ffe47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26c7e68895ffe47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6" name="Google Shape;366;g26c7e68895ffe47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g26c7e68895ffe47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2" name="Google Shape;372;g26c7e68895ffe47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6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26c7e68895ffe47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26c7e68895ffe47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26c7e68895ffe47_8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26c7e68895ffe47_8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6c7e68895ffe47_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26c7e68895ffe47_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g793506c23a07423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6" name="Google Shape;396;g793506c23a07423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0" name="Shape 4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1" name="Google Shape;401;g793506c23a074235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2" name="Google Shape;402;g793506c23a074235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6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g793506c23a074235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8" name="Google Shape;408;g793506c23a074235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2" name="Shape 4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g793506c23a074235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4" name="Google Shape;414;g793506c23a074235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g793506c23a074235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0" name="Google Shape;420;g793506c23a074235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4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g793506c23a074235_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6" name="Google Shape;426;g793506c23a074235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1" name="Google Shape;431;g793506c23a074235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2" name="Google Shape;432;g793506c23a074235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6" name="Shape 4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7" name="Google Shape;437;g793506c23a074235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8" name="Google Shape;438;g793506c23a074235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2" name="Shape 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" name="Google Shape;443;g793506c23a074235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4" name="Google Shape;444;g793506c23a074235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793506c23a074235_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793506c23a074235_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4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g793506c23a074235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6" name="Google Shape;456;g793506c23a074235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0" name="Shape 4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g793506c23a074235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2" name="Google Shape;462;g793506c23a074235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6" name="Shape 4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7" name="Google Shape;467;g793506c23a074235_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8" name="Google Shape;468;g793506c23a074235_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2" name="Shape 4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3" name="Google Shape;473;g793506c23a074235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4" name="Google Shape;474;g793506c23a074235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g793506c23a074235_7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0" name="Google Shape;480;g793506c23a074235_7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g793506c23a074235_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6" name="Google Shape;486;g793506c23a074235_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0" name="Shape 4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" name="Google Shape;491;g793506c23a074235_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2" name="Google Shape;492;g793506c23a074235_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96" name="Shape 4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7" name="Google Shape;497;g793506c23a074235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8" name="Google Shape;498;g793506c23a074235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2" name="Shape 5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" name="Google Shape;503;g793506c23a074235_8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04" name="Google Shape;504;g793506c23a074235_8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8" name="Shape 5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9" name="Google Shape;509;g793506c23a074235_9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0" name="Google Shape;510;g793506c23a074235_9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4" name="Shape 5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5" name="Google Shape;515;g793506c23a074235_1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6" name="Google Shape;516;g793506c23a074235_1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0" name="Shape 5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g793506c23a074235_10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2" name="Google Shape;522;g793506c23a074235_10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6" name="Shape 5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7" name="Google Shape;527;g793506c23a074235_1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8" name="Google Shape;528;g793506c23a074235_1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2" name="Shape 5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3" name="Google Shape;533;g793506c23a074235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4" name="Google Shape;534;g793506c23a074235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38" name="Shape 5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9" name="Google Shape;539;g793506c23a074235_1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0" name="Google Shape;540;g793506c23a074235_1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4" name="Shape 5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5" name="Google Shape;545;g793506c23a074235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6" name="Google Shape;546;g793506c23a074235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0" name="Shape 5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1" name="Google Shape;551;g793506c23a074235_1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2" name="Google Shape;552;g793506c23a074235_1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6" name="Shape 5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7" name="Google Shape;557;g793506c23a074235_1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8" name="Google Shape;558;g793506c23a074235_1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2" name="Shape 5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" name="Google Shape;563;g793506c23a074235_1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4" name="Google Shape;564;g793506c23a074235_1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8" name="Shape 5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9" name="Google Shape;569;g793506c23a074235_14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0" name="Google Shape;570;g793506c23a074235_14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g66f4610b16ac50a3_302"/>
          <p:cNvCxnSpPr/>
          <p:nvPr/>
        </p:nvCxnSpPr>
        <p:spPr>
          <a:xfrm>
            <a:off x="4278300" y="2751163"/>
            <a:ext cx="587400" cy="0"/>
          </a:xfrm>
          <a:prstGeom prst="straightConnector1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11" name="Google Shape;11;g66f4610b16ac50a3_302"/>
          <p:cNvSpPr txBox="1"/>
          <p:nvPr>
            <p:ph type="ctrTitle"/>
          </p:nvPr>
        </p:nvSpPr>
        <p:spPr>
          <a:xfrm>
            <a:off x="311700" y="595975"/>
            <a:ext cx="8520600" cy="1957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2" name="Google Shape;12;g66f4610b16ac50a3_302"/>
          <p:cNvSpPr txBox="1"/>
          <p:nvPr>
            <p:ph idx="1" type="subTitle"/>
          </p:nvPr>
        </p:nvSpPr>
        <p:spPr>
          <a:xfrm>
            <a:off x="311700" y="3165823"/>
            <a:ext cx="8520600" cy="73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13" name="Google Shape;13;g66f4610b16ac50a3_30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g66f4610b16ac50a3_307"/>
          <p:cNvSpPr txBox="1"/>
          <p:nvPr>
            <p:ph type="title"/>
          </p:nvPr>
        </p:nvSpPr>
        <p:spPr>
          <a:xfrm>
            <a:off x="311700" y="2480550"/>
            <a:ext cx="8114400" cy="2445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800"/>
              <a:buNone/>
              <a:defRPr sz="6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6" name="Google Shape;16;g66f4610b16ac50a3_30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g66f4610b16ac50a3_31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19" name="Google Shape;19;g66f4610b16ac50a3_31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g66f4610b16ac50a3_3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g66f4610b16ac50a3_3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3" name="Google Shape;23;g66f4610b16ac50a3_314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g66f4610b16ac50a3_314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g66f4610b16ac50a3_3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g66f4610b16ac50a3_3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/>
        </p:txBody>
      </p:sp>
      <p:sp>
        <p:nvSpPr>
          <p:cNvPr id="28" name="Google Shape;28;g66f4610b16ac50a3_3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66f4610b16ac50a3_322"/>
          <p:cNvSpPr txBox="1"/>
          <p:nvPr>
            <p:ph type="title"/>
          </p:nvPr>
        </p:nvSpPr>
        <p:spPr>
          <a:xfrm>
            <a:off x="311700" y="6318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g66f4610b16ac50a3_322"/>
          <p:cNvSpPr txBox="1"/>
          <p:nvPr>
            <p:ph idx="1" type="body"/>
          </p:nvPr>
        </p:nvSpPr>
        <p:spPr>
          <a:xfrm>
            <a:off x="311700" y="1490875"/>
            <a:ext cx="2808000" cy="307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g66f4610b16ac50a3_3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3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g66f4610b16ac50a3_326"/>
          <p:cNvSpPr txBox="1"/>
          <p:nvPr>
            <p:ph type="title"/>
          </p:nvPr>
        </p:nvSpPr>
        <p:spPr>
          <a:xfrm>
            <a:off x="490250" y="526350"/>
            <a:ext cx="5683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g66f4610b16ac50a3_3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g66f4610b16ac50a3_329"/>
          <p:cNvSpPr/>
          <p:nvPr/>
        </p:nvSpPr>
        <p:spPr>
          <a:xfrm>
            <a:off x="4572000" y="100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g66f4610b16ac50a3_32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g66f4610b16ac50a3_329"/>
          <p:cNvSpPr txBox="1"/>
          <p:nvPr>
            <p:ph type="title"/>
          </p:nvPr>
        </p:nvSpPr>
        <p:spPr>
          <a:xfrm>
            <a:off x="265500" y="1375599"/>
            <a:ext cx="4045200" cy="15519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/>
        </p:txBody>
      </p:sp>
      <p:sp>
        <p:nvSpPr>
          <p:cNvPr id="40" name="Google Shape;40;g66f4610b16ac50a3_329"/>
          <p:cNvSpPr txBox="1"/>
          <p:nvPr>
            <p:ph idx="1" type="subTitle"/>
          </p:nvPr>
        </p:nvSpPr>
        <p:spPr>
          <a:xfrm>
            <a:off x="265500" y="2981125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g66f4610b16ac50a3_32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2" name="Google Shape;42;g66f4610b16ac50a3_3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g66f4610b16ac50a3_336"/>
          <p:cNvSpPr txBox="1"/>
          <p:nvPr>
            <p:ph idx="1" type="body"/>
          </p:nvPr>
        </p:nvSpPr>
        <p:spPr>
          <a:xfrm>
            <a:off x="319500" y="4233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Alfa Slab One"/>
              <a:buNone/>
              <a:defRPr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</a:lstStyle>
          <a:p/>
        </p:txBody>
      </p:sp>
      <p:sp>
        <p:nvSpPr>
          <p:cNvPr id="45" name="Google Shape;45;g66f4610b16ac50a3_33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66f4610b16ac50a3_339"/>
          <p:cNvSpPr txBox="1"/>
          <p:nvPr>
            <p:ph hasCustomPrompt="1" type="title"/>
          </p:nvPr>
        </p:nvSpPr>
        <p:spPr>
          <a:xfrm>
            <a:off x="311700" y="1167925"/>
            <a:ext cx="8520600" cy="1980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0"/>
              <a:buNone/>
              <a:defRPr sz="11000">
                <a:solidFill>
                  <a:schemeClr val="dk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g66f4610b16ac50a3_339"/>
          <p:cNvSpPr txBox="1"/>
          <p:nvPr>
            <p:ph idx="1" type="body"/>
          </p:nvPr>
        </p:nvSpPr>
        <p:spPr>
          <a:xfrm>
            <a:off x="311700" y="32242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9" name="Google Shape;49;g66f4610b16ac50a3_33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66f4610b16ac50a3_34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game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g66f4610b16ac50a3_29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3000"/>
              <a:buFont typeface="Alfa Slab One"/>
              <a:buNone/>
              <a:defRPr sz="3000">
                <a:solidFill>
                  <a:schemeClr val="accent3"/>
                </a:solidFill>
                <a:latin typeface="Alfa Slab One"/>
                <a:ea typeface="Alfa Slab One"/>
                <a:cs typeface="Alfa Slab One"/>
                <a:sym typeface="Alfa Slab One"/>
              </a:defRPr>
            </a:lvl9pPr>
          </a:lstStyle>
          <a:p/>
        </p:txBody>
      </p:sp>
      <p:sp>
        <p:nvSpPr>
          <p:cNvPr id="7" name="Google Shape;7;g66f4610b16ac50a3_29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roxima Nova"/>
              <a:buChar char="●"/>
              <a:defRPr sz="18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●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○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roxima Nova"/>
              <a:buChar char="■"/>
              <a:defRPr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/>
        </p:txBody>
      </p:sp>
      <p:sp>
        <p:nvSpPr>
          <p:cNvPr id="8" name="Google Shape;8;g66f4610b16ac50a3_29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roxima Nova"/>
                <a:ea typeface="Proxima Nova"/>
                <a:cs typeface="Proxima Nova"/>
                <a:sym typeface="Proxima Nova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4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0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9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8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3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5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7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9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7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3.jp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6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5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2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0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4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9.jp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4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4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8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0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42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2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44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9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6.jp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8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3.jp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7.jp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40.jp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50.jp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43.jp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35.jp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45.jp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60.jp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51.jp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49.jp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48.jp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62.jp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3.xml"/><Relationship Id="rId3" Type="http://schemas.openxmlformats.org/officeDocument/2006/relationships/image" Target="../media/image47.jpg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4.xml"/><Relationship Id="rId3" Type="http://schemas.openxmlformats.org/officeDocument/2006/relationships/image" Target="../media/image59.jpg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54.jp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53.jp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57.jp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8.xml"/><Relationship Id="rId3" Type="http://schemas.openxmlformats.org/officeDocument/2006/relationships/image" Target="../media/image58.jpg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59.xml"/><Relationship Id="rId3" Type="http://schemas.openxmlformats.org/officeDocument/2006/relationships/image" Target="../media/image52.jpg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46.jp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63.jp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56.jp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61.jp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4.xml"/><Relationship Id="rId3" Type="http://schemas.openxmlformats.org/officeDocument/2006/relationships/image" Target="../media/image55.jpg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64.jp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6.xml"/><Relationship Id="rId3" Type="http://schemas.openxmlformats.org/officeDocument/2006/relationships/image" Target="../media/image71.jpg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67.jp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8.xml"/><Relationship Id="rId3" Type="http://schemas.openxmlformats.org/officeDocument/2006/relationships/image" Target="../media/image72.jpg"/></Relationships>
</file>

<file path=ppt/slides/_rels/slide6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69.xml"/><Relationship Id="rId3" Type="http://schemas.openxmlformats.org/officeDocument/2006/relationships/image" Target="../media/image66.jpg"/></Relationships>
</file>

<file path=ppt/slides/_rels/slide7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0.xml"/><Relationship Id="rId3" Type="http://schemas.openxmlformats.org/officeDocument/2006/relationships/image" Target="../media/image65.jpg"/></Relationships>
</file>

<file path=ppt/slides/_rels/slide7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1.xml"/><Relationship Id="rId3" Type="http://schemas.openxmlformats.org/officeDocument/2006/relationships/image" Target="../media/image68.jpg"/></Relationships>
</file>

<file path=ppt/slides/_rels/slide7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2.xml"/><Relationship Id="rId3" Type="http://schemas.openxmlformats.org/officeDocument/2006/relationships/image" Target="../media/image73.jpg"/></Relationships>
</file>

<file path=ppt/slides/_rels/slide7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3.xml"/><Relationship Id="rId3" Type="http://schemas.openxmlformats.org/officeDocument/2006/relationships/image" Target="../media/image69.jpg"/></Relationships>
</file>

<file path=ppt/slides/_rels/slide7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4.xml"/><Relationship Id="rId3" Type="http://schemas.openxmlformats.org/officeDocument/2006/relationships/image" Target="../media/image70.jpg"/></Relationships>
</file>

<file path=ppt/slides/_rels/slide7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5.xml"/><Relationship Id="rId3" Type="http://schemas.openxmlformats.org/officeDocument/2006/relationships/image" Target="../media/image74.jpg"/></Relationships>
</file>

<file path=ppt/slides/_rels/slide7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6.xml"/><Relationship Id="rId3" Type="http://schemas.openxmlformats.org/officeDocument/2006/relationships/image" Target="../media/image83.jpg"/></Relationships>
</file>

<file path=ppt/slides/_rels/slide7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7.xml"/><Relationship Id="rId3" Type="http://schemas.openxmlformats.org/officeDocument/2006/relationships/image" Target="../media/image77.jpg"/></Relationships>
</file>

<file path=ppt/slides/_rels/slide7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8.xml"/><Relationship Id="rId3" Type="http://schemas.openxmlformats.org/officeDocument/2006/relationships/image" Target="../media/image75.jpg"/></Relationships>
</file>

<file path=ppt/slides/_rels/slide7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79.xml"/><Relationship Id="rId3" Type="http://schemas.openxmlformats.org/officeDocument/2006/relationships/image" Target="../media/image80.jpg"/></Relationships>
</file>

<file path=ppt/slides/_rels/slide8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0.xml"/><Relationship Id="rId3" Type="http://schemas.openxmlformats.org/officeDocument/2006/relationships/image" Target="../media/image78.jpg"/></Relationships>
</file>

<file path=ppt/slides/_rels/slide8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1.xml"/><Relationship Id="rId3" Type="http://schemas.openxmlformats.org/officeDocument/2006/relationships/image" Target="../media/image76.jpg"/></Relationships>
</file>

<file path=ppt/slides/_rels/slide8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2.xml"/><Relationship Id="rId3" Type="http://schemas.openxmlformats.org/officeDocument/2006/relationships/image" Target="../media/image81.jpg"/></Relationships>
</file>

<file path=ppt/slides/_rels/slide8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3.xml"/><Relationship Id="rId3" Type="http://schemas.openxmlformats.org/officeDocument/2006/relationships/image" Target="../media/image86.jpg"/></Relationships>
</file>

<file path=ppt/slides/_rels/slide8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4.xml"/><Relationship Id="rId3" Type="http://schemas.openxmlformats.org/officeDocument/2006/relationships/image" Target="../media/image84.jpg"/></Relationships>
</file>

<file path=ppt/slides/_rels/slide8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5.xml"/><Relationship Id="rId3" Type="http://schemas.openxmlformats.org/officeDocument/2006/relationships/image" Target="../media/image85.jpg"/></Relationships>
</file>

<file path=ppt/slides/_rels/slide8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6.xml"/><Relationship Id="rId3" Type="http://schemas.openxmlformats.org/officeDocument/2006/relationships/image" Target="../media/image82.jpg"/></Relationships>
</file>

<file path=ppt/slides/_rels/slide8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87.xml"/><Relationship Id="rId3" Type="http://schemas.openxmlformats.org/officeDocument/2006/relationships/image" Target="../media/image7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"/>
          <p:cNvSpPr txBox="1"/>
          <p:nvPr>
            <p:ph type="ctrTitle"/>
          </p:nvPr>
        </p:nvSpPr>
        <p:spPr>
          <a:xfrm>
            <a:off x="311700" y="744575"/>
            <a:ext cx="8520600" cy="3344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6296"/>
              <a:buNone/>
            </a:pPr>
            <a:r>
              <a:rPr lang="uk" u="sng">
                <a:solidFill>
                  <a:srgbClr val="0000FF"/>
                </a:solidFill>
              </a:rPr>
              <a:t>Dokąd pójdziesz, żeby zjeść lody?</a:t>
            </a:r>
            <a:endParaRPr u="sng">
              <a:solidFill>
                <a:srgbClr val="0000FF"/>
              </a:solidFill>
            </a:endParaRPr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96296"/>
              <a:buNone/>
            </a:pPr>
            <a:r>
              <a:rPr lang="uk" u="sng">
                <a:solidFill>
                  <a:srgbClr val="0000FF"/>
                </a:solidFill>
              </a:rPr>
              <a:t>(różne miejsca w dużym mieście)</a:t>
            </a:r>
            <a:endParaRPr u="sng">
              <a:solidFill>
                <a:srgbClr val="0000FF"/>
              </a:solidFill>
            </a:endParaRPr>
          </a:p>
        </p:txBody>
      </p:sp>
      <p:sp>
        <p:nvSpPr>
          <p:cNvPr id="57" name="Google Shape;57;p1"/>
          <p:cNvSpPr txBox="1"/>
          <p:nvPr>
            <p:ph idx="1" type="subTitle"/>
          </p:nvPr>
        </p:nvSpPr>
        <p:spPr>
          <a:xfrm>
            <a:off x="485875" y="1145600"/>
            <a:ext cx="8183700" cy="2943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g66f4610b16ac50a3_352"/>
          <p:cNvSpPr txBox="1"/>
          <p:nvPr>
            <p:ph type="title"/>
          </p:nvPr>
        </p:nvSpPr>
        <p:spPr>
          <a:xfrm>
            <a:off x="311700" y="2242650"/>
            <a:ext cx="8520600" cy="2544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Przedszkole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          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       W przedszkolu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      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>
                <a:solidFill>
                  <a:srgbClr val="000000"/>
                </a:solidFill>
              </a:rPr>
              <a:t>                     Дитячий садочок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>
              <a:solidFill>
                <a:srgbClr val="000000"/>
              </a:solidFill>
            </a:endParaRPr>
          </a:p>
        </p:txBody>
      </p:sp>
      <p:pic>
        <p:nvPicPr>
          <p:cNvPr id="63" name="Google Shape;63;g66f4610b16ac50a3_35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356700"/>
            <a:ext cx="4260300" cy="2969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66f4610b16ac50a3_357"/>
          <p:cNvSpPr txBox="1"/>
          <p:nvPr>
            <p:ph type="title"/>
          </p:nvPr>
        </p:nvSpPr>
        <p:spPr>
          <a:xfrm>
            <a:off x="311700" y="2571750"/>
            <a:ext cx="8520600" cy="2283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Szkoła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szkole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Школа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69" name="Google Shape;69;g66f4610b16ac50a3_3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55675" y="283775"/>
            <a:ext cx="4876625" cy="2869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66f4610b16ac50a3_367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Przystanek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Na przystanku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Зупинка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75" name="Google Shape;75;g66f4610b16ac50a3_3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2550" y="441425"/>
            <a:ext cx="4969750" cy="2538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66f4610b16ac50a3_372"/>
          <p:cNvSpPr txBox="1"/>
          <p:nvPr>
            <p:ph type="title"/>
          </p:nvPr>
        </p:nvSpPr>
        <p:spPr>
          <a:xfrm>
            <a:off x="311700" y="2317525"/>
            <a:ext cx="8520600" cy="249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Sklep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sklepie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Магазин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81" name="Google Shape;81;g66f4610b16ac50a3_3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5250" y="299550"/>
            <a:ext cx="5017050" cy="249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66f4610b16ac50a3_377"/>
          <p:cNvSpPr txBox="1"/>
          <p:nvPr>
            <p:ph type="title"/>
          </p:nvPr>
        </p:nvSpPr>
        <p:spPr>
          <a:xfrm>
            <a:off x="311700" y="2571750"/>
            <a:ext cx="8520600" cy="2571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Salon fryzjerski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salonie fryzjerskim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    Перукарня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87" name="Google Shape;87;g66f4610b16ac50a3_3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9025" y="299550"/>
            <a:ext cx="4573976" cy="2571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66f4610b16ac50a3_382"/>
          <p:cNvSpPr txBox="1"/>
          <p:nvPr>
            <p:ph type="title"/>
          </p:nvPr>
        </p:nvSpPr>
        <p:spPr>
          <a:xfrm>
            <a:off x="0" y="2571748"/>
            <a:ext cx="8520600" cy="2315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Sala gimnastyczna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Na sali gimnastycznej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         Спортзал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93" name="Google Shape;93;g66f4610b16ac50a3_3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14800" y="503025"/>
            <a:ext cx="4405800" cy="266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66f4610b16ac50a3_387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Dworzec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Na dworcu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Вокзал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99" name="Google Shape;99;g66f4610b16ac50a3_38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2250" y="378375"/>
            <a:ext cx="5050050" cy="282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66f4610b16ac50a3_393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Drogeria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drogerii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Магазин косметики та побутової хімії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05" name="Google Shape;105;g66f4610b16ac50a3_39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6425" y="331075"/>
            <a:ext cx="4776951" cy="269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66f4610b16ac50a3_398"/>
          <p:cNvSpPr txBox="1"/>
          <p:nvPr>
            <p:ph type="title"/>
          </p:nvPr>
        </p:nvSpPr>
        <p:spPr>
          <a:xfrm>
            <a:off x="311700" y="2571750"/>
            <a:ext cx="8520600" cy="229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Uniwersytet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Na uniwersytecie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Університет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11" name="Google Shape;111;g66f4610b16ac50a3_39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23675" y="439950"/>
            <a:ext cx="4449325" cy="282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66f4610b16ac50a3_409"/>
          <p:cNvSpPr txBox="1"/>
          <p:nvPr>
            <p:ph type="title"/>
          </p:nvPr>
        </p:nvSpPr>
        <p:spPr>
          <a:xfrm>
            <a:off x="311700" y="2571750"/>
            <a:ext cx="8520600" cy="23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Boisko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Na boisku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Спортивний майданчик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17" name="Google Shape;117;g66f4610b16ac50a3_40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9900" y="425675"/>
            <a:ext cx="4892401" cy="2711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66f4610b16ac50a3_414"/>
          <p:cNvSpPr txBox="1"/>
          <p:nvPr>
            <p:ph type="title"/>
          </p:nvPr>
        </p:nvSpPr>
        <p:spPr>
          <a:xfrm>
            <a:off x="311700" y="2571755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Stadion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Na stadionie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Стадіон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23" name="Google Shape;123;g66f4610b16ac50a3_4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20200" y="283775"/>
            <a:ext cx="4812100" cy="2727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66f4610b16ac50a3_419"/>
          <p:cNvSpPr txBox="1"/>
          <p:nvPr>
            <p:ph type="title"/>
          </p:nvPr>
        </p:nvSpPr>
        <p:spPr>
          <a:xfrm>
            <a:off x="311700" y="2254475"/>
            <a:ext cx="8520600" cy="233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Akademik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akademiku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Гуртожиток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29" name="Google Shape;129;g66f4610b16ac50a3_4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7550" y="268025"/>
            <a:ext cx="4575449" cy="29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g66f4610b16ac50a3_424"/>
          <p:cNvSpPr txBox="1"/>
          <p:nvPr>
            <p:ph type="title"/>
          </p:nvPr>
        </p:nvSpPr>
        <p:spPr>
          <a:xfrm>
            <a:off x="311700" y="2349050"/>
            <a:ext cx="8520600" cy="2286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Dom studenta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domie studenta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Гуртожиток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35" name="Google Shape;135;g66f4610b16ac50a3_4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3725" y="439950"/>
            <a:ext cx="4414350" cy="266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66f4610b16ac50a3_429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Szpital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szpitalu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Лікарня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41" name="Google Shape;141;g66f4610b16ac50a3_4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92600" y="378375"/>
            <a:ext cx="4715374" cy="305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66f4610b16ac50a3_434"/>
          <p:cNvSpPr txBox="1"/>
          <p:nvPr>
            <p:ph type="title"/>
          </p:nvPr>
        </p:nvSpPr>
        <p:spPr>
          <a:xfrm>
            <a:off x="311700" y="2571750"/>
            <a:ext cx="8520600" cy="228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Plac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Na placu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Площа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47" name="Google Shape;147;g66f4610b16ac50a3_43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04900" y="503025"/>
            <a:ext cx="4729650" cy="2728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g66f4610b16ac50a3_439"/>
          <p:cNvSpPr txBox="1"/>
          <p:nvPr>
            <p:ph type="title"/>
          </p:nvPr>
        </p:nvSpPr>
        <p:spPr>
          <a:xfrm>
            <a:off x="311700" y="2571750"/>
            <a:ext cx="8520600" cy="21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Plac zabaw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Na placu zabaw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Дитячий майданчик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53" name="Google Shape;153;g66f4610b16ac50a3_4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62550" y="331075"/>
            <a:ext cx="4729650" cy="291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66f4610b16ac50a3_444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Przychodnia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przychodni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Поліклініка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59" name="Google Shape;159;g66f4610b16ac50a3_4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2250" y="425675"/>
            <a:ext cx="4890750" cy="26328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66f4610b16ac50a3_449"/>
          <p:cNvSpPr txBox="1"/>
          <p:nvPr>
            <p:ph type="title"/>
          </p:nvPr>
        </p:nvSpPr>
        <p:spPr>
          <a:xfrm>
            <a:off x="311700" y="2571750"/>
            <a:ext cx="8520600" cy="23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Poradnia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poradni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Поліклініка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65" name="Google Shape;165;g66f4610b16ac50a3_44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5250" y="408425"/>
            <a:ext cx="4761201" cy="288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66f4610b16ac50a3_454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Kościół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kościele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Костел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71" name="Google Shape;171;g66f4610b16ac50a3_45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4550" y="299550"/>
            <a:ext cx="5237750" cy="29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66f4610b16ac50a3_459"/>
          <p:cNvSpPr txBox="1"/>
          <p:nvPr>
            <p:ph type="title"/>
          </p:nvPr>
        </p:nvSpPr>
        <p:spPr>
          <a:xfrm>
            <a:off x="311700" y="2571750"/>
            <a:ext cx="8520600" cy="2347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Cerkiew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cerkwi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Церква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77" name="Google Shape;177;g66f4610b16ac50a3_4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4450" y="408425"/>
            <a:ext cx="4556225" cy="290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66f4610b16ac50a3_465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Restauracja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W restauracji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Ресторан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83" name="Google Shape;183;g66f4610b16ac50a3_46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15250" y="299550"/>
            <a:ext cx="5017050" cy="29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66f4610b16ac50a3_470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Urząd miasta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W urzędzie miasta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       Міська рада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89" name="Google Shape;189;g66f4610b16ac50a3_47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3725" y="299550"/>
            <a:ext cx="5048575" cy="2806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66f4610b16ac50a3_475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Siłownia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Na siłowni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Тренажерний зал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195" name="Google Shape;195;g66f4610b16ac50a3_4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8675" y="424200"/>
            <a:ext cx="4603525" cy="274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66f4610b16ac50a3_480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Kawiarnia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W kawiarni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Кафе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01" name="Google Shape;201;g66f4610b16ac50a3_4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6850" y="236475"/>
            <a:ext cx="4955450" cy="302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g66f4610b16ac50a3_485"/>
          <p:cNvSpPr txBox="1"/>
          <p:nvPr>
            <p:ph type="title"/>
          </p:nvPr>
        </p:nvSpPr>
        <p:spPr>
          <a:xfrm>
            <a:off x="311700" y="2571750"/>
            <a:ext cx="8520600" cy="218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Wieżowiec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W wieżowcu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Хмарочос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07" name="Google Shape;207;g66f4610b16ac50a3_4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18850" y="236475"/>
            <a:ext cx="3913450" cy="4524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g66f4610b16ac50a3_490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Drapacz chmur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drapaczu chmur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Хмарочос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13" name="Google Shape;213;g66f4610b16ac50a3_49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32775" y="263575"/>
            <a:ext cx="2699525" cy="451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66f4610b16ac50a3_49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Biblioteka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W bibliotece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Бібліотека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19" name="Google Shape;219;g66f4610b16ac50a3_4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82250" y="361125"/>
            <a:ext cx="5050050" cy="353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66f4610b16ac50a3_501"/>
          <p:cNvSpPr txBox="1"/>
          <p:nvPr>
            <p:ph type="title"/>
          </p:nvPr>
        </p:nvSpPr>
        <p:spPr>
          <a:xfrm>
            <a:off x="311700" y="2571750"/>
            <a:ext cx="8520600" cy="228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Lotnisko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Na lotnisku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Аеропорт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25" name="Google Shape;225;g66f4610b16ac50a3_5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5050" y="394150"/>
            <a:ext cx="5507249" cy="297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66f4610b16ac50a3_506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Bar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barze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Бар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31" name="Google Shape;231;g66f4610b16ac50a3_5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14700" y="408425"/>
            <a:ext cx="5188324" cy="294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g66f4610b16ac50a3_511"/>
          <p:cNvSpPr txBox="1"/>
          <p:nvPr>
            <p:ph type="title"/>
          </p:nvPr>
        </p:nvSpPr>
        <p:spPr>
          <a:xfrm>
            <a:off x="311700" y="2571750"/>
            <a:ext cx="8520600" cy="228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Kwiaciarnia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W kwiaciarni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Квіткова крамниця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37" name="Google Shape;237;g66f4610b16ac50a3_5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08825" y="268025"/>
            <a:ext cx="5223475" cy="2948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g66f4610b16ac50a3_51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Lodowisko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Na lodowisku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Ковзанка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43" name="Google Shape;243;g66f4610b16ac50a3_5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72900" y="294300"/>
            <a:ext cx="4859400" cy="2953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66f4610b16ac50a3_521"/>
          <p:cNvSpPr txBox="1"/>
          <p:nvPr>
            <p:ph type="title"/>
          </p:nvPr>
        </p:nvSpPr>
        <p:spPr>
          <a:xfrm>
            <a:off x="311700" y="2571750"/>
            <a:ext cx="8520600" cy="229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Biuro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biurze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Офіс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49" name="Google Shape;249;g66f4610b16ac50a3_5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5625" y="315300"/>
            <a:ext cx="4906675" cy="3263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66f4610b16ac50a3_52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Biurowiec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W biurowcu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Офісний центр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55" name="Google Shape;255;g66f4610b16ac50a3_5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81800" y="304800"/>
            <a:ext cx="4750500" cy="3069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g66f4610b16ac50a3_531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Cukiernia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cukierni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Кондитерська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61" name="Google Shape;261;g66f4610b16ac50a3_5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6325" y="283775"/>
            <a:ext cx="4685975" cy="2822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66f4610b16ac50a3_536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Stacja benzynowa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Na stacji benzynowej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     Заправка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67" name="Google Shape;267;g66f4610b16ac50a3_5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3625" y="383125"/>
            <a:ext cx="4638676" cy="2785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66f4610b16ac50a3_541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Sala koncertowa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Na sali koncertowej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Концертний зал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73" name="Google Shape;273;g66f4610b16ac50a3_5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56700" y="376900"/>
            <a:ext cx="4575600" cy="285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66f4610b16ac50a3_546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Obóz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Na obozie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Табір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79" name="Google Shape;279;g66f4610b16ac50a3_5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09850" y="345375"/>
            <a:ext cx="4922450" cy="3012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66f4610b16ac50a3_551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Przedsiębiorstwo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Na przedsiębiorstwie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Підприємство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85" name="Google Shape;285;g66f4610b16ac50a3_5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7850" y="487250"/>
            <a:ext cx="4654450" cy="2618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26c7e68895ffe47_1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Apteka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aptece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Аптека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91" name="Google Shape;291;g26c7e68895ffe47_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60625" y="376900"/>
            <a:ext cx="4671675" cy="3391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5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26c7e68895ffe47_6"/>
          <p:cNvSpPr txBox="1"/>
          <p:nvPr>
            <p:ph type="title"/>
          </p:nvPr>
        </p:nvSpPr>
        <p:spPr>
          <a:xfrm>
            <a:off x="311700" y="2571750"/>
            <a:ext cx="8520600" cy="2284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Postój taksówek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Na postoju taksówek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Зупинка  таксі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297" name="Google Shape;297;g26c7e68895ffe47_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6325" y="220725"/>
            <a:ext cx="4685976" cy="2837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6c7e68895ffe47_11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Kino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kinie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Кінотеатр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03" name="Google Shape;303;g26c7e68895ffe47_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97575" y="283775"/>
            <a:ext cx="4734725" cy="315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26c7e68895ffe47_16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Teatr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teatrze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Театр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09" name="Google Shape;309;g26c7e68895ffe47_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5975" y="408425"/>
            <a:ext cx="4796325" cy="301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6c7e68895ffe47_21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Punkt ksero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punkcie ksero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Ксерокс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15" name="Google Shape;315;g26c7e68895ffe47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5525" y="361125"/>
            <a:ext cx="4496775" cy="294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6c7e68895ffe47_26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Lodziarnia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lodziarni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Кафе-морозиво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21" name="Google Shape;321;g26c7e68895ffe47_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83275" y="376900"/>
            <a:ext cx="4749026" cy="3201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26c7e68895ffe47_31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Poczta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Na poczcie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Пошта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27" name="Google Shape;327;g26c7e68895ffe47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35975" y="408425"/>
            <a:ext cx="4796325" cy="3280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6c7e68895ffe47_36"/>
          <p:cNvSpPr txBox="1"/>
          <p:nvPr>
            <p:ph type="title"/>
          </p:nvPr>
        </p:nvSpPr>
        <p:spPr>
          <a:xfrm>
            <a:off x="311700" y="2571750"/>
            <a:ext cx="8520600" cy="2142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Supermarket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supermarkecie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Супермаркет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33" name="Google Shape;333;g26c7e68895ffe47_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72450" y="392650"/>
            <a:ext cx="4559850" cy="28392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26c7e68895ffe47_41"/>
          <p:cNvSpPr txBox="1"/>
          <p:nvPr>
            <p:ph type="title"/>
          </p:nvPr>
        </p:nvSpPr>
        <p:spPr>
          <a:xfrm>
            <a:off x="311700" y="2571750"/>
            <a:ext cx="8520600" cy="218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Księgarnia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W księgarni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Книгарня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39" name="Google Shape;339;g26c7e68895ffe47_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348650"/>
            <a:ext cx="4572000" cy="3545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6c7e68895ffe47_4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Bank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banku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Банк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45" name="Google Shape;345;g26c7e68895ffe47_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0450" y="424200"/>
            <a:ext cx="5346000" cy="2949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26c7e68895ffe47_51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Kantor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kantorze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Обмінник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51" name="Google Shape;351;g26c7e68895ffe47_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7850" y="283775"/>
            <a:ext cx="4654450" cy="3026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26c7e68895ffe47_56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Magazyn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magazynie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Склад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57" name="Google Shape;357;g26c7e68895ffe47_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4850" y="299550"/>
            <a:ext cx="4687450" cy="3184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g26c7e68895ffe47_61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Pub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pubie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Пивний бар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63" name="Google Shape;363;g26c7e68895ffe47_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04900" y="424200"/>
            <a:ext cx="5127400" cy="3138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26c7e68895ffe47_66"/>
          <p:cNvSpPr txBox="1"/>
          <p:nvPr>
            <p:ph type="title"/>
          </p:nvPr>
        </p:nvSpPr>
        <p:spPr>
          <a:xfrm>
            <a:off x="311700" y="2571750"/>
            <a:ext cx="8520600" cy="21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Muzeum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muzeum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Музей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69" name="Google Shape;369;g26c7e68895ffe47_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72350" y="503025"/>
            <a:ext cx="5077975" cy="279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g26c7e68895ffe47_71"/>
          <p:cNvSpPr txBox="1"/>
          <p:nvPr>
            <p:ph type="title"/>
          </p:nvPr>
        </p:nvSpPr>
        <p:spPr>
          <a:xfrm>
            <a:off x="311700" y="2571750"/>
            <a:ext cx="8520600" cy="2331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Targ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Na targu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Базар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75" name="Google Shape;375;g26c7e68895ffe47_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4550" y="313825"/>
            <a:ext cx="5237750" cy="298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9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26c7e68895ffe47_80"/>
          <p:cNvSpPr txBox="1"/>
          <p:nvPr>
            <p:ph type="title"/>
          </p:nvPr>
        </p:nvSpPr>
        <p:spPr>
          <a:xfrm>
            <a:off x="311700" y="2571750"/>
            <a:ext cx="8520600" cy="21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Parking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Na parkingu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Паркінг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81" name="Google Shape;381;g26c7e68895ffe47_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4550" y="424200"/>
            <a:ext cx="5237750" cy="271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g26c7e68895ffe47_84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Toaleta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toalecie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Туалет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87" name="Google Shape;387;g26c7e68895ffe47_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39450" y="261450"/>
            <a:ext cx="4592849" cy="3254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26c7e68895ffe47_88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Centrum handlowe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W centrum handlowym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Торгівельний центр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93" name="Google Shape;393;g26c7e68895ffe47_8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408425"/>
            <a:ext cx="4260300" cy="2713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7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8" name="Google Shape;398;g793506c23a074235_0"/>
          <p:cNvSpPr txBox="1"/>
          <p:nvPr>
            <p:ph type="title"/>
          </p:nvPr>
        </p:nvSpPr>
        <p:spPr>
          <a:xfrm>
            <a:off x="311700" y="2571750"/>
            <a:ext cx="8520600" cy="2268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Blok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bloku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Житлова багатоповерхівка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399" name="Google Shape;399;g793506c23a074235_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30000" y="268025"/>
            <a:ext cx="5302301" cy="3767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3" name="Shape 4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4" name="Google Shape;404;g793506c23a074235_5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Fabryka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fabryce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Фабрика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05" name="Google Shape;405;g793506c23a074235_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04450" y="394150"/>
            <a:ext cx="4827850" cy="29816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9" name="Shape 4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g793506c23a074235_10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Więzienie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W więzieniu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В‘язниця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11" name="Google Shape;411;g793506c23a074235_1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81800" y="283775"/>
            <a:ext cx="4750500" cy="2963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793506c23a074235_15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Filharmonia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W filharmonii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Філармонія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17" name="Google Shape;417;g793506c23a074235_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46325" y="424200"/>
            <a:ext cx="4526675" cy="2933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793506c23a074235_20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Hotel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hotelu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Готель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23" name="Google Shape;423;g793506c23a074235_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7500" y="424200"/>
            <a:ext cx="4764801" cy="2839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g793506c23a074235_26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Instytucja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W instytucji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Установа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29" name="Google Shape;429;g793506c23a074235_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3625" y="268025"/>
            <a:ext cx="4638676" cy="3011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3" name="Shape 4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4" name="Google Shape;434;g793506c23a074235_31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Kopalnia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kopalni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Шахта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35" name="Google Shape;435;g793506c23a074235_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77850" y="329600"/>
            <a:ext cx="4654449" cy="3249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9" name="Shape 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" name="Google Shape;440;g793506c23a074235_3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Szatnia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szatni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Гардероб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41" name="Google Shape;441;g793506c23a074235_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0450" y="408425"/>
            <a:ext cx="5442550" cy="2760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5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793506c23a074235_41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Giełda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Na giełdzie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Біржа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47" name="Google Shape;447;g793506c23a074235_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08825" y="335850"/>
            <a:ext cx="5064175" cy="291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g793506c23a074235_46"/>
          <p:cNvSpPr txBox="1"/>
          <p:nvPr>
            <p:ph type="title"/>
          </p:nvPr>
        </p:nvSpPr>
        <p:spPr>
          <a:xfrm>
            <a:off x="311700" y="2571750"/>
            <a:ext cx="8520600" cy="207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Uczelnia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Na uczelni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Заклад вищої освіти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53" name="Google Shape;453;g793506c23a074235_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45300" y="340350"/>
            <a:ext cx="4827699" cy="3049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7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" name="Google Shape;458;g793506c23a074235_51"/>
          <p:cNvSpPr txBox="1"/>
          <p:nvPr>
            <p:ph type="title"/>
          </p:nvPr>
        </p:nvSpPr>
        <p:spPr>
          <a:xfrm>
            <a:off x="311700" y="2571750"/>
            <a:ext cx="8520600" cy="211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Wyższa szkoła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wyższej szkole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Заклад вищої освіти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59" name="Google Shape;459;g793506c23a074235_5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56700" y="329600"/>
            <a:ext cx="4575600" cy="3012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3" name="Shape 4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4" name="Google Shape;464;g793506c23a074235_56"/>
          <p:cNvSpPr txBox="1"/>
          <p:nvPr>
            <p:ph type="title"/>
          </p:nvPr>
        </p:nvSpPr>
        <p:spPr>
          <a:xfrm>
            <a:off x="311700" y="2571750"/>
            <a:ext cx="8520600" cy="223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Kawalerka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kawalerce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Однокімнатна квартира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65" name="Google Shape;465;g793506c23a074235_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2700" y="398900"/>
            <a:ext cx="5190300" cy="2769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9" name="Shape 4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0" name="Google Shape;470;g793506c23a074235_61"/>
          <p:cNvSpPr txBox="1"/>
          <p:nvPr>
            <p:ph type="title"/>
          </p:nvPr>
        </p:nvSpPr>
        <p:spPr>
          <a:xfrm>
            <a:off x="311700" y="2571750"/>
            <a:ext cx="8520600" cy="2299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Knajpa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knajpie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Забігайлівка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71" name="Google Shape;471;g793506c23a074235_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2700" y="220725"/>
            <a:ext cx="5349600" cy="3090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793506c23a074235_66"/>
          <p:cNvSpPr txBox="1"/>
          <p:nvPr>
            <p:ph type="title"/>
          </p:nvPr>
        </p:nvSpPr>
        <p:spPr>
          <a:xfrm>
            <a:off x="311700" y="2571750"/>
            <a:ext cx="8520600" cy="223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Instytut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instytucie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Інститут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77" name="Google Shape;477;g793506c23a074235_6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82700" y="439950"/>
            <a:ext cx="5190300" cy="279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793506c23a074235_71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Kiosk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W kiosku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Кіоск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83" name="Google Shape;483;g793506c23a074235_7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94550" y="441425"/>
            <a:ext cx="5237750" cy="3121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7" name="Shape 4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8" name="Google Shape;488;g793506c23a074235_76"/>
          <p:cNvSpPr txBox="1"/>
          <p:nvPr>
            <p:ph type="title"/>
          </p:nvPr>
        </p:nvSpPr>
        <p:spPr>
          <a:xfrm>
            <a:off x="311700" y="2571750"/>
            <a:ext cx="8520600" cy="2079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Pralnia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pralni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Пральня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89" name="Google Shape;489;g793506c23a074235_7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31475" y="268025"/>
            <a:ext cx="5300825" cy="3231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3" name="Shape 4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4" name="Google Shape;494;g793506c23a074235_81"/>
          <p:cNvSpPr txBox="1"/>
          <p:nvPr>
            <p:ph type="title"/>
          </p:nvPr>
        </p:nvSpPr>
        <p:spPr>
          <a:xfrm>
            <a:off x="311700" y="2571750"/>
            <a:ext cx="8520600" cy="2205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Liceum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W liceum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Ліцей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495" name="Google Shape;495;g793506c23a074235_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73375" y="283775"/>
            <a:ext cx="5158925" cy="3358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9" name="Shape 4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0" name="Google Shape;500;g793506c23a074235_91"/>
          <p:cNvSpPr txBox="1"/>
          <p:nvPr>
            <p:ph type="title"/>
          </p:nvPr>
        </p:nvSpPr>
        <p:spPr>
          <a:xfrm>
            <a:off x="311700" y="2571750"/>
            <a:ext cx="8520600" cy="23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Myjnia samochodowa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myjni samochodowej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Автомийка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01" name="Google Shape;501;g793506c23a074235_9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331075"/>
            <a:ext cx="4260300" cy="293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05" name="Shape 5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6" name="Google Shape;506;g793506c23a074235_86"/>
          <p:cNvSpPr txBox="1"/>
          <p:nvPr>
            <p:ph type="title"/>
          </p:nvPr>
        </p:nvSpPr>
        <p:spPr>
          <a:xfrm>
            <a:off x="311700" y="2571750"/>
            <a:ext cx="8520600" cy="215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Placówka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W placówce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Заклад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07" name="Google Shape;507;g793506c23a074235_8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88675" y="236475"/>
            <a:ext cx="4684324" cy="3058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1" name="Shape 5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" name="Google Shape;512;g793506c23a074235_96"/>
          <p:cNvSpPr txBox="1"/>
          <p:nvPr>
            <p:ph type="title"/>
          </p:nvPr>
        </p:nvSpPr>
        <p:spPr>
          <a:xfrm>
            <a:off x="311700" y="2571750"/>
            <a:ext cx="8520600" cy="2236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Konsulat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W konsulacie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Посольство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13" name="Google Shape;513;g793506c23a074235_9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209400" y="408425"/>
            <a:ext cx="4463600" cy="28865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17" name="Shape 5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8" name="Google Shape;518;g793506c23a074235_101"/>
          <p:cNvSpPr txBox="1"/>
          <p:nvPr>
            <p:ph type="title"/>
          </p:nvPr>
        </p:nvSpPr>
        <p:spPr>
          <a:xfrm>
            <a:off x="311700" y="2571750"/>
            <a:ext cx="8520600" cy="218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Przejście graniczne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Na przejściu granicznym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Пункт пропуску на кордоні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19" name="Google Shape;519;g793506c23a074235_10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35525" y="409900"/>
            <a:ext cx="4496776" cy="2695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3" name="Shape 5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4" name="Google Shape;524;g793506c23a074235_106"/>
          <p:cNvSpPr txBox="1"/>
          <p:nvPr>
            <p:ph type="title"/>
          </p:nvPr>
        </p:nvSpPr>
        <p:spPr>
          <a:xfrm>
            <a:off x="311700" y="2571750"/>
            <a:ext cx="8520600" cy="2252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Basen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Na basenie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Басейн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25" name="Google Shape;525;g793506c23a074235_10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30000" y="345375"/>
            <a:ext cx="5142999" cy="2870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29" name="Shape 5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" name="Google Shape;530;g793506c23a074235_111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Pływalnia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Na pływalni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Басейн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31" name="Google Shape;531;g793506c23a074235_11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8475" y="471500"/>
            <a:ext cx="5174525" cy="285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5" name="Shape 5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6" name="Google Shape;536;g793506c23a074235_116"/>
          <p:cNvSpPr txBox="1"/>
          <p:nvPr>
            <p:ph type="title"/>
          </p:nvPr>
        </p:nvSpPr>
        <p:spPr>
          <a:xfrm>
            <a:off x="311700" y="2571750"/>
            <a:ext cx="8520600" cy="212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Straż pożarna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straży pożarnej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Пожежна частина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37" name="Google Shape;537;g793506c23a074235_1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29550" y="283775"/>
            <a:ext cx="5002750" cy="290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1" name="Shape 5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" name="Google Shape;542;g793506c23a074235_121"/>
          <p:cNvSpPr txBox="1"/>
          <p:nvPr>
            <p:ph type="title"/>
          </p:nvPr>
        </p:nvSpPr>
        <p:spPr>
          <a:xfrm>
            <a:off x="311700" y="2571750"/>
            <a:ext cx="8520600" cy="2110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Opera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W operze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Оперний театр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43" name="Google Shape;543;g793506c23a074235_1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5050" y="308850"/>
            <a:ext cx="5347950" cy="30334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7" name="Shape 5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8" name="Google Shape;548;g793506c23a074235_126"/>
          <p:cNvSpPr txBox="1"/>
          <p:nvPr>
            <p:ph type="title"/>
          </p:nvPr>
        </p:nvSpPr>
        <p:spPr>
          <a:xfrm>
            <a:off x="311700" y="2571750"/>
            <a:ext cx="8520600" cy="2220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Ambasada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W ambasadzie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Дипломатичне представництво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49" name="Google Shape;549;g793506c23a074235_1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545775" y="268025"/>
            <a:ext cx="5286525" cy="293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3" name="Shape 5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4" name="Google Shape;554;g793506c23a074235_131"/>
          <p:cNvSpPr txBox="1"/>
          <p:nvPr>
            <p:ph type="title"/>
          </p:nvPr>
        </p:nvSpPr>
        <p:spPr>
          <a:xfrm>
            <a:off x="311700" y="2571750"/>
            <a:ext cx="8520600" cy="2173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Sąd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W sądzie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Суд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55" name="Google Shape;555;g793506c23a074235_1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30575" y="331075"/>
            <a:ext cx="4701725" cy="297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59" name="Shape 5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0" name="Google Shape;560;g793506c23a074235_136"/>
          <p:cNvSpPr txBox="1"/>
          <p:nvPr>
            <p:ph type="title"/>
          </p:nvPr>
        </p:nvSpPr>
        <p:spPr>
          <a:xfrm>
            <a:off x="311700" y="2571750"/>
            <a:ext cx="8520600" cy="2315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Zakłady produkcyjne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W zakładach produkcyjnych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                                     Виробничі цехи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61" name="Google Shape;561;g793506c23a074235_1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52250"/>
            <a:ext cx="4260300" cy="293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65" name="Shape 5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6" name="Google Shape;566;g793506c23a074235_1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Ogród  W ogrodzie 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Sad      W sadzie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Park     W parku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Las        W lesie</a:t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67" name="Google Shape;567;g793506c23a074235_1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92150" y="445025"/>
            <a:ext cx="4640149" cy="425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71" name="Shape 5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2" name="Google Shape;572;g793506c23a074235_1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Rzeka    Nad rzeką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Jezioro  Nad jeziorem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>
                <a:solidFill>
                  <a:srgbClr val="000000"/>
                </a:solidFill>
              </a:rPr>
              <a:t>Morze   Nad morzem</a:t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000000"/>
              </a:solidFill>
            </a:endParaRPr>
          </a:p>
        </p:txBody>
      </p:sp>
      <p:pic>
        <p:nvPicPr>
          <p:cNvPr id="573" name="Google Shape;573;g793506c23a074235_14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855775" y="740975"/>
            <a:ext cx="3976525" cy="3641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Gameday">
  <a:themeElements>
    <a:clrScheme name="Gameday">
      <a:dk1>
        <a:srgbClr val="4285F4"/>
      </a:dk1>
      <a:lt1>
        <a:srgbClr val="FFFFFF"/>
      </a:lt1>
      <a:dk2>
        <a:srgbClr val="666666"/>
      </a:dk2>
      <a:lt2>
        <a:srgbClr val="D9D9D9"/>
      </a:lt2>
      <a:accent1>
        <a:srgbClr val="455A64"/>
      </a:accent1>
      <a:accent2>
        <a:srgbClr val="607D8B"/>
      </a:accent2>
      <a:accent3>
        <a:srgbClr val="FF5722"/>
      </a:accent3>
      <a:accent4>
        <a:srgbClr val="D84315"/>
      </a:accent4>
      <a:accent5>
        <a:srgbClr val="1C3AA9"/>
      </a:accent5>
      <a:accent6>
        <a:srgbClr val="FFAB40"/>
      </a:accent6>
      <a:hlink>
        <a:srgbClr val="1C3AA9"/>
      </a:hlink>
      <a:folHlink>
        <a:srgbClr val="1C3AA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