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37" roundtripDataSignature="AMtx7mhSgKoQCMwkDp29KOyNHKSGj3Baz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customschemas.google.com/relationships/presentationmetadata" Target="metadata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" name="Google Shape;5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5" name="Google Shape;6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2" name="Google Shape;7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9" name="Google Shape;7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" name="Google Shape;9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1" name="Google Shape;12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2" name="Google Shape;14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3" name="Google Shape;163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" name="Google Shape;170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7" name="Google Shape;177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4" name="Google Shape;184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1" name="Google Shape;19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8" name="Google Shape;198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" name="Google Shape;205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" name="Google Shape;212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6" name="Google Shape;22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3" name="Google Shape;233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0" name="Google Shape;24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7" name="Google Shape;247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4" name="Google Shape;254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1" name="Google Shape;261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3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4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3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3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3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3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38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38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9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40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40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40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41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2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42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0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3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6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8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8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7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7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4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6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9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5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0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9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1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b="1" lang="uk">
                <a:solidFill>
                  <a:srgbClr val="FF0000"/>
                </a:solidFill>
              </a:rPr>
              <a:t>Owoce i jagody</a:t>
            </a:r>
            <a:endParaRPr b="1">
              <a:solidFill>
                <a:srgbClr val="FF0000"/>
              </a:solidFill>
            </a:endParaRPr>
          </a:p>
        </p:txBody>
      </p:sp>
      <p:sp>
        <p:nvSpPr>
          <p:cNvPr id="55" name="Google Shape;55;p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"/>
          <p:cNvSpPr txBox="1"/>
          <p:nvPr>
            <p:ph type="ctrTitle"/>
          </p:nvPr>
        </p:nvSpPr>
        <p:spPr>
          <a:xfrm>
            <a:off x="311700" y="744575"/>
            <a:ext cx="8520600" cy="1320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Jabłko </a:t>
            </a:r>
            <a:endParaRPr/>
          </a:p>
        </p:txBody>
      </p:sp>
      <p:sp>
        <p:nvSpPr>
          <p:cNvPr id="61" name="Google Shape;61;p2"/>
          <p:cNvSpPr txBox="1"/>
          <p:nvPr>
            <p:ph idx="1" type="subTitle"/>
          </p:nvPr>
        </p:nvSpPr>
        <p:spPr>
          <a:xfrm>
            <a:off x="4572000" y="4146325"/>
            <a:ext cx="4260000" cy="74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62" name="Google Shape;6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05425" y="378375"/>
            <a:ext cx="3413320" cy="3767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3"/>
          <p:cNvSpPr txBox="1"/>
          <p:nvPr>
            <p:ph type="ctrTitle"/>
          </p:nvPr>
        </p:nvSpPr>
        <p:spPr>
          <a:xfrm>
            <a:off x="311700" y="744575"/>
            <a:ext cx="8520600" cy="10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Gruszka </a:t>
            </a:r>
            <a:endParaRPr/>
          </a:p>
        </p:txBody>
      </p:sp>
      <p:sp>
        <p:nvSpPr>
          <p:cNvPr id="68" name="Google Shape;68;p3"/>
          <p:cNvSpPr txBox="1"/>
          <p:nvPr>
            <p:ph idx="1" type="subTitle"/>
          </p:nvPr>
        </p:nvSpPr>
        <p:spPr>
          <a:xfrm>
            <a:off x="5596750" y="3894075"/>
            <a:ext cx="3235500" cy="74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69" name="Google Shape;69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20075" y="394124"/>
            <a:ext cx="3454125" cy="3499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4"/>
          <p:cNvSpPr txBox="1"/>
          <p:nvPr>
            <p:ph type="ctrTitle"/>
          </p:nvPr>
        </p:nvSpPr>
        <p:spPr>
          <a:xfrm>
            <a:off x="311700" y="744575"/>
            <a:ext cx="8520600" cy="1084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Śliwka </a:t>
            </a:r>
            <a:endParaRPr/>
          </a:p>
        </p:txBody>
      </p:sp>
      <p:sp>
        <p:nvSpPr>
          <p:cNvPr id="75" name="Google Shape;75;p4"/>
          <p:cNvSpPr txBox="1"/>
          <p:nvPr>
            <p:ph idx="1" type="subTitle"/>
          </p:nvPr>
        </p:nvSpPr>
        <p:spPr>
          <a:xfrm>
            <a:off x="5990900" y="3878325"/>
            <a:ext cx="2841300" cy="72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76" name="Google Shape;76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93975" y="389023"/>
            <a:ext cx="3816725" cy="3851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5"/>
          <p:cNvSpPr txBox="1"/>
          <p:nvPr>
            <p:ph type="ctrTitle"/>
          </p:nvPr>
        </p:nvSpPr>
        <p:spPr>
          <a:xfrm>
            <a:off x="311700" y="744575"/>
            <a:ext cx="8520600" cy="1021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Pomarańcza</a:t>
            </a:r>
            <a:endParaRPr/>
          </a:p>
        </p:txBody>
      </p:sp>
      <p:sp>
        <p:nvSpPr>
          <p:cNvPr id="82" name="Google Shape;82;p5"/>
          <p:cNvSpPr txBox="1"/>
          <p:nvPr>
            <p:ph idx="1" type="subTitle"/>
          </p:nvPr>
        </p:nvSpPr>
        <p:spPr>
          <a:xfrm>
            <a:off x="5817475" y="4122325"/>
            <a:ext cx="3014700" cy="74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83" name="Google Shape;83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16625" y="1765775"/>
            <a:ext cx="3626075" cy="3225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6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Cytryna</a:t>
            </a:r>
            <a:endParaRPr/>
          </a:p>
        </p:txBody>
      </p:sp>
      <p:sp>
        <p:nvSpPr>
          <p:cNvPr id="89" name="Google Shape;89;p6"/>
          <p:cNvSpPr txBox="1"/>
          <p:nvPr>
            <p:ph idx="1" type="subTitle"/>
          </p:nvPr>
        </p:nvSpPr>
        <p:spPr>
          <a:xfrm>
            <a:off x="5943600" y="4162100"/>
            <a:ext cx="28887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90" name="Google Shape;90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78475" y="1073704"/>
            <a:ext cx="4111501" cy="3917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7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Brzoskwinia</a:t>
            </a:r>
            <a:endParaRPr/>
          </a:p>
        </p:txBody>
      </p:sp>
      <p:sp>
        <p:nvSpPr>
          <p:cNvPr id="96" name="Google Shape;96;p7"/>
          <p:cNvSpPr txBox="1"/>
          <p:nvPr>
            <p:ph idx="1" type="subTitle"/>
          </p:nvPr>
        </p:nvSpPr>
        <p:spPr>
          <a:xfrm>
            <a:off x="5959375" y="4063500"/>
            <a:ext cx="28728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97" name="Google Shape;9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89533" y="1537175"/>
            <a:ext cx="3422092" cy="3453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8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Wiśnia</a:t>
            </a:r>
            <a:endParaRPr/>
          </a:p>
        </p:txBody>
      </p:sp>
      <p:sp>
        <p:nvSpPr>
          <p:cNvPr id="103" name="Google Shape;103;p8"/>
          <p:cNvSpPr txBox="1"/>
          <p:nvPr>
            <p:ph idx="1" type="subTitle"/>
          </p:nvPr>
        </p:nvSpPr>
        <p:spPr>
          <a:xfrm>
            <a:off x="5770175" y="3936925"/>
            <a:ext cx="30621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04" name="Google Shape;10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75175" y="744575"/>
            <a:ext cx="3673375" cy="4246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9"/>
          <p:cNvSpPr txBox="1"/>
          <p:nvPr>
            <p:ph type="ctrTitle"/>
          </p:nvPr>
        </p:nvSpPr>
        <p:spPr>
          <a:xfrm>
            <a:off x="311700" y="744575"/>
            <a:ext cx="8520600" cy="1100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Morela</a:t>
            </a:r>
            <a:endParaRPr/>
          </a:p>
        </p:txBody>
      </p:sp>
      <p:sp>
        <p:nvSpPr>
          <p:cNvPr id="110" name="Google Shape;110;p9"/>
          <p:cNvSpPr txBox="1"/>
          <p:nvPr>
            <p:ph idx="1" type="subTitle"/>
          </p:nvPr>
        </p:nvSpPr>
        <p:spPr>
          <a:xfrm>
            <a:off x="5013425" y="4114800"/>
            <a:ext cx="3819000" cy="6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11" name="Google Shape;111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85550" y="954886"/>
            <a:ext cx="3819000" cy="34187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0"/>
          <p:cNvSpPr txBox="1"/>
          <p:nvPr>
            <p:ph type="ctrTitle"/>
          </p:nvPr>
        </p:nvSpPr>
        <p:spPr>
          <a:xfrm>
            <a:off x="311700" y="744575"/>
            <a:ext cx="8520600" cy="1210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Ananas</a:t>
            </a:r>
            <a:endParaRPr/>
          </a:p>
        </p:txBody>
      </p:sp>
      <p:sp>
        <p:nvSpPr>
          <p:cNvPr id="117" name="Google Shape;117;p10"/>
          <p:cNvSpPr txBox="1"/>
          <p:nvPr>
            <p:ph idx="1" type="subTitle"/>
          </p:nvPr>
        </p:nvSpPr>
        <p:spPr>
          <a:xfrm>
            <a:off x="6195850" y="3925625"/>
            <a:ext cx="2636700" cy="77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18" name="Google Shape;118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64376" y="165550"/>
            <a:ext cx="4185225" cy="4812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1"/>
          <p:cNvSpPr txBox="1"/>
          <p:nvPr>
            <p:ph type="ctrTitle"/>
          </p:nvPr>
        </p:nvSpPr>
        <p:spPr>
          <a:xfrm>
            <a:off x="867100" y="744575"/>
            <a:ext cx="7965300" cy="595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Mirabelka</a:t>
            </a:r>
            <a:endParaRPr/>
          </a:p>
        </p:txBody>
      </p:sp>
      <p:sp>
        <p:nvSpPr>
          <p:cNvPr id="124" name="Google Shape;124;p11"/>
          <p:cNvSpPr txBox="1"/>
          <p:nvPr>
            <p:ph idx="1" type="subTitle"/>
          </p:nvPr>
        </p:nvSpPr>
        <p:spPr>
          <a:xfrm>
            <a:off x="6022425" y="3894075"/>
            <a:ext cx="2809800" cy="9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25" name="Google Shape;12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40825" y="1340075"/>
            <a:ext cx="4794350" cy="3651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2"/>
          <p:cNvSpPr txBox="1"/>
          <p:nvPr>
            <p:ph type="ctrTitle"/>
          </p:nvPr>
        </p:nvSpPr>
        <p:spPr>
          <a:xfrm>
            <a:off x="311700" y="744575"/>
            <a:ext cx="8520600" cy="10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Kiwi</a:t>
            </a:r>
            <a:endParaRPr/>
          </a:p>
        </p:txBody>
      </p:sp>
      <p:sp>
        <p:nvSpPr>
          <p:cNvPr id="131" name="Google Shape;131;p12"/>
          <p:cNvSpPr txBox="1"/>
          <p:nvPr>
            <p:ph idx="1" type="subTitle"/>
          </p:nvPr>
        </p:nvSpPr>
        <p:spPr>
          <a:xfrm>
            <a:off x="6258900" y="3972900"/>
            <a:ext cx="2573400" cy="83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32" name="Google Shape;13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13025" y="476468"/>
            <a:ext cx="5284775" cy="45146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3"/>
          <p:cNvSpPr txBox="1"/>
          <p:nvPr>
            <p:ph type="ctrTitle"/>
          </p:nvPr>
        </p:nvSpPr>
        <p:spPr>
          <a:xfrm>
            <a:off x="311700" y="744575"/>
            <a:ext cx="8520600" cy="1100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Kakі</a:t>
            </a:r>
            <a:endParaRPr/>
          </a:p>
        </p:txBody>
      </p:sp>
      <p:sp>
        <p:nvSpPr>
          <p:cNvPr id="138" name="Google Shape;138;p13"/>
          <p:cNvSpPr txBox="1"/>
          <p:nvPr>
            <p:ph idx="1" type="subTitle"/>
          </p:nvPr>
        </p:nvSpPr>
        <p:spPr>
          <a:xfrm>
            <a:off x="6290450" y="4067500"/>
            <a:ext cx="2541900" cy="85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39" name="Google Shape;139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00275" y="1176350"/>
            <a:ext cx="3990175" cy="3521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4"/>
          <p:cNvSpPr txBox="1"/>
          <p:nvPr>
            <p:ph type="ctrTitle"/>
          </p:nvPr>
        </p:nvSpPr>
        <p:spPr>
          <a:xfrm>
            <a:off x="311700" y="854934"/>
            <a:ext cx="8520600" cy="8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Limonka</a:t>
            </a:r>
            <a:endParaRPr/>
          </a:p>
        </p:txBody>
      </p:sp>
      <p:sp>
        <p:nvSpPr>
          <p:cNvPr id="145" name="Google Shape;145;p14"/>
          <p:cNvSpPr txBox="1"/>
          <p:nvPr>
            <p:ph idx="1" type="subTitle"/>
          </p:nvPr>
        </p:nvSpPr>
        <p:spPr>
          <a:xfrm>
            <a:off x="5644050" y="4004450"/>
            <a:ext cx="3188400" cy="88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46" name="Google Shape;14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16625" y="1371600"/>
            <a:ext cx="3783725" cy="3484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5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Czereśnia</a:t>
            </a:r>
            <a:endParaRPr/>
          </a:p>
        </p:txBody>
      </p:sp>
      <p:sp>
        <p:nvSpPr>
          <p:cNvPr id="152" name="Google Shape;152;p15"/>
          <p:cNvSpPr txBox="1"/>
          <p:nvPr>
            <p:ph idx="1" type="subTitle"/>
          </p:nvPr>
        </p:nvSpPr>
        <p:spPr>
          <a:xfrm>
            <a:off x="6653050" y="3873750"/>
            <a:ext cx="21792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53" name="Google Shape;15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09775" y="1537175"/>
            <a:ext cx="4979300" cy="3453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6"/>
          <p:cNvSpPr txBox="1"/>
          <p:nvPr>
            <p:ph type="ctrTitle"/>
          </p:nvPr>
        </p:nvSpPr>
        <p:spPr>
          <a:xfrm>
            <a:off x="311700" y="744575"/>
            <a:ext cx="8520600" cy="114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Аrbuz</a:t>
            </a:r>
            <a:endParaRPr/>
          </a:p>
        </p:txBody>
      </p:sp>
      <p:sp>
        <p:nvSpPr>
          <p:cNvPr id="159" name="Google Shape;159;p16"/>
          <p:cNvSpPr txBox="1"/>
          <p:nvPr>
            <p:ph idx="1" type="subTitle"/>
          </p:nvPr>
        </p:nvSpPr>
        <p:spPr>
          <a:xfrm>
            <a:off x="6258900" y="3767950"/>
            <a:ext cx="2573400" cy="8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60" name="Google Shape;16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21450" y="923668"/>
            <a:ext cx="4305475" cy="4067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7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Mandarynka</a:t>
            </a:r>
            <a:endParaRPr/>
          </a:p>
        </p:txBody>
      </p:sp>
      <p:sp>
        <p:nvSpPr>
          <p:cNvPr id="166" name="Google Shape;166;p17"/>
          <p:cNvSpPr txBox="1"/>
          <p:nvPr>
            <p:ph idx="1" type="subTitle"/>
          </p:nvPr>
        </p:nvSpPr>
        <p:spPr>
          <a:xfrm>
            <a:off x="6574225" y="3858325"/>
            <a:ext cx="22581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67" name="Google Shape;16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62200" y="1537175"/>
            <a:ext cx="4912025" cy="3453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 txBox="1"/>
          <p:nvPr>
            <p:ph type="ctrTitle"/>
          </p:nvPr>
        </p:nvSpPr>
        <p:spPr>
          <a:xfrm>
            <a:off x="311700" y="744575"/>
            <a:ext cx="8520600" cy="1084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Banan</a:t>
            </a:r>
            <a:endParaRPr/>
          </a:p>
        </p:txBody>
      </p:sp>
      <p:sp>
        <p:nvSpPr>
          <p:cNvPr id="173" name="Google Shape;173;p18"/>
          <p:cNvSpPr txBox="1"/>
          <p:nvPr>
            <p:ph idx="1" type="subTitle"/>
          </p:nvPr>
        </p:nvSpPr>
        <p:spPr>
          <a:xfrm>
            <a:off x="6195900" y="4039724"/>
            <a:ext cx="2636400" cy="108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74" name="Google Shape;17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6775" y="1056300"/>
            <a:ext cx="4300405" cy="3849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9"/>
          <p:cNvSpPr txBox="1"/>
          <p:nvPr>
            <p:ph type="ctrTitle"/>
          </p:nvPr>
        </p:nvSpPr>
        <p:spPr>
          <a:xfrm>
            <a:off x="311700" y="744575"/>
            <a:ext cx="8520600" cy="8511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Grejpfrut</a:t>
            </a:r>
            <a:endParaRPr/>
          </a:p>
        </p:txBody>
      </p:sp>
      <p:sp>
        <p:nvSpPr>
          <p:cNvPr id="180" name="Google Shape;180;p19"/>
          <p:cNvSpPr txBox="1"/>
          <p:nvPr>
            <p:ph idx="1" type="subTitle"/>
          </p:nvPr>
        </p:nvSpPr>
        <p:spPr>
          <a:xfrm>
            <a:off x="6274675" y="4209400"/>
            <a:ext cx="2557500" cy="59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81" name="Google Shape;18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05700" y="1371600"/>
            <a:ext cx="4367949" cy="33954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0"/>
          <p:cNvSpPr txBox="1"/>
          <p:nvPr>
            <p:ph type="ctrTitle"/>
          </p:nvPr>
        </p:nvSpPr>
        <p:spPr>
          <a:xfrm>
            <a:off x="311700" y="744575"/>
            <a:ext cx="8520600" cy="1036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Granat</a:t>
            </a:r>
            <a:endParaRPr/>
          </a:p>
        </p:txBody>
      </p:sp>
      <p:sp>
        <p:nvSpPr>
          <p:cNvPr id="187" name="Google Shape;187;p20"/>
          <p:cNvSpPr txBox="1"/>
          <p:nvPr>
            <p:ph idx="1" type="subTitle"/>
          </p:nvPr>
        </p:nvSpPr>
        <p:spPr>
          <a:xfrm>
            <a:off x="6211625" y="3657600"/>
            <a:ext cx="2620500" cy="70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88" name="Google Shape;188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72400" y="1182425"/>
            <a:ext cx="4254075" cy="380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1"/>
          <p:cNvSpPr txBox="1"/>
          <p:nvPr>
            <p:ph type="ctrTitle"/>
          </p:nvPr>
        </p:nvSpPr>
        <p:spPr>
          <a:xfrm>
            <a:off x="311700" y="744575"/>
            <a:ext cx="8520600" cy="1021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Mango</a:t>
            </a:r>
            <a:endParaRPr/>
          </a:p>
        </p:txBody>
      </p:sp>
      <p:sp>
        <p:nvSpPr>
          <p:cNvPr id="194" name="Google Shape;194;p21"/>
          <p:cNvSpPr txBox="1"/>
          <p:nvPr>
            <p:ph idx="1" type="subTitle"/>
          </p:nvPr>
        </p:nvSpPr>
        <p:spPr>
          <a:xfrm>
            <a:off x="5849000" y="3468425"/>
            <a:ext cx="2983200" cy="102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195" name="Google Shape;19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05250" y="1182425"/>
            <a:ext cx="3611775" cy="34597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2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Winogrona</a:t>
            </a:r>
            <a:endParaRPr/>
          </a:p>
        </p:txBody>
      </p:sp>
      <p:sp>
        <p:nvSpPr>
          <p:cNvPr id="201" name="Google Shape;201;p22"/>
          <p:cNvSpPr txBox="1"/>
          <p:nvPr>
            <p:ph idx="1" type="subTitle"/>
          </p:nvPr>
        </p:nvSpPr>
        <p:spPr>
          <a:xfrm>
            <a:off x="6243150" y="3673375"/>
            <a:ext cx="2589000" cy="113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202" name="Google Shape;20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11100" y="1513676"/>
            <a:ext cx="4636550" cy="3294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3"/>
          <p:cNvSpPr txBox="1"/>
          <p:nvPr>
            <p:ph type="ctrTitle"/>
          </p:nvPr>
        </p:nvSpPr>
        <p:spPr>
          <a:xfrm>
            <a:off x="311700" y="744575"/>
            <a:ext cx="8520600" cy="10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Melon</a:t>
            </a:r>
            <a:endParaRPr/>
          </a:p>
        </p:txBody>
      </p:sp>
      <p:sp>
        <p:nvSpPr>
          <p:cNvPr id="208" name="Google Shape;208;p23"/>
          <p:cNvSpPr txBox="1"/>
          <p:nvPr>
            <p:ph idx="1" type="subTitle"/>
          </p:nvPr>
        </p:nvSpPr>
        <p:spPr>
          <a:xfrm>
            <a:off x="6148550" y="3740000"/>
            <a:ext cx="2683800" cy="105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Owoc</a:t>
            </a:r>
            <a:endParaRPr/>
          </a:p>
        </p:txBody>
      </p:sp>
      <p:pic>
        <p:nvPicPr>
          <p:cNvPr id="209" name="Google Shape;20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46800" y="744575"/>
            <a:ext cx="3701750" cy="4048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4"/>
          <p:cNvSpPr txBox="1"/>
          <p:nvPr>
            <p:ph type="ctrTitle"/>
          </p:nvPr>
        </p:nvSpPr>
        <p:spPr>
          <a:xfrm>
            <a:off x="311700" y="744575"/>
            <a:ext cx="8520600" cy="847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Truskawka</a:t>
            </a:r>
            <a:endParaRPr/>
          </a:p>
        </p:txBody>
      </p:sp>
      <p:sp>
        <p:nvSpPr>
          <p:cNvPr id="215" name="Google Shape;215;p24"/>
          <p:cNvSpPr txBox="1"/>
          <p:nvPr>
            <p:ph idx="1" type="subTitle"/>
          </p:nvPr>
        </p:nvSpPr>
        <p:spPr>
          <a:xfrm>
            <a:off x="5722875" y="3657600"/>
            <a:ext cx="3109500" cy="84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Jagoda</a:t>
            </a:r>
            <a:endParaRPr/>
          </a:p>
        </p:txBody>
      </p:sp>
      <p:pic>
        <p:nvPicPr>
          <p:cNvPr id="216" name="Google Shape;21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26875" y="1592375"/>
            <a:ext cx="4242400" cy="313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5"/>
          <p:cNvSpPr txBox="1"/>
          <p:nvPr>
            <p:ph type="ctrTitle"/>
          </p:nvPr>
        </p:nvSpPr>
        <p:spPr>
          <a:xfrm>
            <a:off x="311700" y="744575"/>
            <a:ext cx="8520600" cy="1021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Jeżyna </a:t>
            </a:r>
            <a:endParaRPr/>
          </a:p>
        </p:txBody>
      </p:sp>
      <p:sp>
        <p:nvSpPr>
          <p:cNvPr id="222" name="Google Shape;222;p25"/>
          <p:cNvSpPr txBox="1"/>
          <p:nvPr>
            <p:ph idx="1" type="subTitle"/>
          </p:nvPr>
        </p:nvSpPr>
        <p:spPr>
          <a:xfrm>
            <a:off x="6038200" y="3755750"/>
            <a:ext cx="2794200" cy="102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Jagoda</a:t>
            </a:r>
            <a:endParaRPr/>
          </a:p>
        </p:txBody>
      </p:sp>
      <p:pic>
        <p:nvPicPr>
          <p:cNvPr id="223" name="Google Shape;22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54025" y="1128770"/>
            <a:ext cx="4146325" cy="38623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6"/>
          <p:cNvSpPr txBox="1"/>
          <p:nvPr>
            <p:ph type="ctrTitle"/>
          </p:nvPr>
        </p:nvSpPr>
        <p:spPr>
          <a:xfrm>
            <a:off x="311700" y="744575"/>
            <a:ext cx="8520600" cy="7689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Jagoda czarna</a:t>
            </a:r>
            <a:endParaRPr/>
          </a:p>
        </p:txBody>
      </p:sp>
      <p:sp>
        <p:nvSpPr>
          <p:cNvPr id="229" name="Google Shape;229;p26"/>
          <p:cNvSpPr txBox="1"/>
          <p:nvPr>
            <p:ph idx="1" type="subTitle"/>
          </p:nvPr>
        </p:nvSpPr>
        <p:spPr>
          <a:xfrm>
            <a:off x="6006650" y="3787350"/>
            <a:ext cx="2825700" cy="103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Jagoda</a:t>
            </a:r>
            <a:endParaRPr/>
          </a:p>
        </p:txBody>
      </p:sp>
      <p:pic>
        <p:nvPicPr>
          <p:cNvPr id="230" name="Google Shape;23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64050" y="1513500"/>
            <a:ext cx="4515124" cy="3058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7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Рorzeczka czerwona</a:t>
            </a:r>
            <a:endParaRPr/>
          </a:p>
        </p:txBody>
      </p:sp>
      <p:sp>
        <p:nvSpPr>
          <p:cNvPr id="236" name="Google Shape;236;p27"/>
          <p:cNvSpPr txBox="1"/>
          <p:nvPr>
            <p:ph idx="1" type="subTitle"/>
          </p:nvPr>
        </p:nvSpPr>
        <p:spPr>
          <a:xfrm>
            <a:off x="5959375" y="4094725"/>
            <a:ext cx="28728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Jagoda</a:t>
            </a:r>
            <a:endParaRPr/>
          </a:p>
        </p:txBody>
      </p:sp>
      <p:pic>
        <p:nvPicPr>
          <p:cNvPr id="237" name="Google Shape;23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89125" y="1689575"/>
            <a:ext cx="4390050" cy="297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8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Porzeczka czarna</a:t>
            </a:r>
            <a:endParaRPr/>
          </a:p>
        </p:txBody>
      </p:sp>
      <p:sp>
        <p:nvSpPr>
          <p:cNvPr id="243" name="Google Shape;243;p28"/>
          <p:cNvSpPr txBox="1"/>
          <p:nvPr>
            <p:ph idx="1" type="subTitle"/>
          </p:nvPr>
        </p:nvSpPr>
        <p:spPr>
          <a:xfrm>
            <a:off x="6117025" y="3905400"/>
            <a:ext cx="27153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Jagoda</a:t>
            </a:r>
            <a:endParaRPr/>
          </a:p>
        </p:txBody>
      </p:sp>
      <p:pic>
        <p:nvPicPr>
          <p:cNvPr id="244" name="Google Shape;24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85425" y="1537175"/>
            <a:ext cx="4999150" cy="3124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9"/>
          <p:cNvSpPr txBox="1"/>
          <p:nvPr>
            <p:ph type="ctrTitle"/>
          </p:nvPr>
        </p:nvSpPr>
        <p:spPr>
          <a:xfrm>
            <a:off x="311700" y="744575"/>
            <a:ext cx="8520600" cy="1052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Agrest</a:t>
            </a:r>
            <a:endParaRPr/>
          </a:p>
        </p:txBody>
      </p:sp>
      <p:sp>
        <p:nvSpPr>
          <p:cNvPr id="250" name="Google Shape;250;p29"/>
          <p:cNvSpPr txBox="1"/>
          <p:nvPr>
            <p:ph idx="1" type="subTitle"/>
          </p:nvPr>
        </p:nvSpPr>
        <p:spPr>
          <a:xfrm>
            <a:off x="6180075" y="3724300"/>
            <a:ext cx="2652300" cy="105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Jagoda</a:t>
            </a:r>
            <a:endParaRPr/>
          </a:p>
        </p:txBody>
      </p:sp>
      <p:pic>
        <p:nvPicPr>
          <p:cNvPr id="251" name="Google Shape;251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12125" y="1166650"/>
            <a:ext cx="4335525" cy="3395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0"/>
          <p:cNvSpPr txBox="1"/>
          <p:nvPr>
            <p:ph type="ctrTitle"/>
          </p:nvPr>
        </p:nvSpPr>
        <p:spPr>
          <a:xfrm>
            <a:off x="311700" y="744575"/>
            <a:ext cx="8520600" cy="1021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uk"/>
              <a:t>Malina</a:t>
            </a:r>
            <a:endParaRPr/>
          </a:p>
        </p:txBody>
      </p:sp>
      <p:sp>
        <p:nvSpPr>
          <p:cNvPr id="257" name="Google Shape;257;p30"/>
          <p:cNvSpPr txBox="1"/>
          <p:nvPr>
            <p:ph idx="1" type="subTitle"/>
          </p:nvPr>
        </p:nvSpPr>
        <p:spPr>
          <a:xfrm>
            <a:off x="6258900" y="3740125"/>
            <a:ext cx="2573400" cy="102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Jagoda</a:t>
            </a:r>
            <a:endParaRPr/>
          </a:p>
        </p:txBody>
      </p:sp>
      <p:pic>
        <p:nvPicPr>
          <p:cNvPr id="258" name="Google Shape;258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12125" y="1177774"/>
            <a:ext cx="4414350" cy="358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1"/>
          <p:cNvSpPr txBox="1"/>
          <p:nvPr>
            <p:ph type="ctrTitle"/>
          </p:nvPr>
        </p:nvSpPr>
        <p:spPr>
          <a:xfrm>
            <a:off x="311700" y="74457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uk"/>
              <a:t>Poziomka</a:t>
            </a:r>
            <a:endParaRPr/>
          </a:p>
        </p:txBody>
      </p:sp>
      <p:sp>
        <p:nvSpPr>
          <p:cNvPr id="264" name="Google Shape;264;p31"/>
          <p:cNvSpPr txBox="1"/>
          <p:nvPr>
            <p:ph idx="1" type="subTitle"/>
          </p:nvPr>
        </p:nvSpPr>
        <p:spPr>
          <a:xfrm>
            <a:off x="5486400" y="3936950"/>
            <a:ext cx="33459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uk"/>
              <a:t>Jagoda</a:t>
            </a:r>
            <a:endParaRPr/>
          </a:p>
        </p:txBody>
      </p:sp>
      <p:pic>
        <p:nvPicPr>
          <p:cNvPr id="265" name="Google Shape;26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49525" y="1537175"/>
            <a:ext cx="4319750" cy="3209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