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29" roundtripDataSignature="AMtx7mg8pgUyQ2rwn73Y9ZCDgyhnrUNCl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customschemas.google.com/relationships/presentationmetadata" Target="meta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" name="Google Shape;5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" name="Google Shape;6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" name="Google Shape;7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9" name="Google Shape;7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" name="Google Shape;9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" name="Google Shape;11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" name="Google Shape;12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" name="Google Shape;128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4ab4431455327c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4ab4431455327c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" name="Google Shape;14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" name="Google Shape;14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" name="Google Shape;15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" name="Google Shape;164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" name="Google Shape;17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8" name="Google Shape;178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5" name="Google Shape;185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" name="Google Shape;19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" name="Google Shape;199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6" name="Google Shape;20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2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2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2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3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3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3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3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3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3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3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3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3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3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7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9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0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6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2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1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4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3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5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b="1" lang="uk">
                <a:solidFill>
                  <a:srgbClr val="FF0000"/>
                </a:solidFill>
              </a:rPr>
              <a:t>Warzywa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55" name="Google Shape;55;p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"/>
          <p:cNvSpPr txBox="1"/>
          <p:nvPr>
            <p:ph type="ctrTitle"/>
          </p:nvPr>
        </p:nvSpPr>
        <p:spPr>
          <a:xfrm>
            <a:off x="311700" y="744575"/>
            <a:ext cx="8520600" cy="1052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Kapusta</a:t>
            </a:r>
            <a:endParaRPr/>
          </a:p>
        </p:txBody>
      </p:sp>
      <p:sp>
        <p:nvSpPr>
          <p:cNvPr id="61" name="Google Shape;6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62" name="Google Shape;6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2750" y="1024750"/>
            <a:ext cx="4099025" cy="364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3"/>
          <p:cNvSpPr txBox="1"/>
          <p:nvPr>
            <p:ph type="ctrTitle"/>
          </p:nvPr>
        </p:nvSpPr>
        <p:spPr>
          <a:xfrm>
            <a:off x="311700" y="744575"/>
            <a:ext cx="8520600" cy="1131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Ziemniaki</a:t>
            </a:r>
            <a:endParaRPr/>
          </a:p>
        </p:txBody>
      </p:sp>
      <p:sp>
        <p:nvSpPr>
          <p:cNvPr id="68" name="Google Shape;68;p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69" name="Google Shape;69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68426" y="904875"/>
            <a:ext cx="4840001" cy="3638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4"/>
          <p:cNvSpPr txBox="1"/>
          <p:nvPr>
            <p:ph type="ctrTitle"/>
          </p:nvPr>
        </p:nvSpPr>
        <p:spPr>
          <a:xfrm>
            <a:off x="311700" y="744575"/>
            <a:ext cx="8520600" cy="114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Burak</a:t>
            </a:r>
            <a:endParaRPr/>
          </a:p>
        </p:txBody>
      </p:sp>
      <p:sp>
        <p:nvSpPr>
          <p:cNvPr id="75" name="Google Shape;75;p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76" name="Google Shape;76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48150" y="552450"/>
            <a:ext cx="4587775" cy="403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5"/>
          <p:cNvSpPr txBox="1"/>
          <p:nvPr>
            <p:ph type="ctrTitle"/>
          </p:nvPr>
        </p:nvSpPr>
        <p:spPr>
          <a:xfrm>
            <a:off x="311700" y="744575"/>
            <a:ext cx="8520600" cy="1210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Cebula</a:t>
            </a:r>
            <a:endParaRPr/>
          </a:p>
        </p:txBody>
      </p:sp>
      <p:sp>
        <p:nvSpPr>
          <p:cNvPr id="82" name="Google Shape;82;p5"/>
          <p:cNvSpPr txBox="1"/>
          <p:nvPr>
            <p:ph idx="1" type="subTitle"/>
          </p:nvPr>
        </p:nvSpPr>
        <p:spPr>
          <a:xfrm>
            <a:off x="892725" y="2859580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83" name="Google Shape;83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00400" y="1056300"/>
            <a:ext cx="4288225" cy="3668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6"/>
          <p:cNvSpPr txBox="1"/>
          <p:nvPr>
            <p:ph type="ctrTitle"/>
          </p:nvPr>
        </p:nvSpPr>
        <p:spPr>
          <a:xfrm>
            <a:off x="311700" y="744575"/>
            <a:ext cx="8520600" cy="1021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Szczypiorek</a:t>
            </a:r>
            <a:endParaRPr/>
          </a:p>
        </p:txBody>
      </p:sp>
      <p:sp>
        <p:nvSpPr>
          <p:cNvPr id="89" name="Google Shape;89;p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90" name="Google Shape;9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3650" y="1765775"/>
            <a:ext cx="5486400" cy="310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7"/>
          <p:cNvSpPr txBox="1"/>
          <p:nvPr>
            <p:ph type="ctrTitle"/>
          </p:nvPr>
        </p:nvSpPr>
        <p:spPr>
          <a:xfrm>
            <a:off x="311700" y="744575"/>
            <a:ext cx="8520600" cy="1036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Marchewka</a:t>
            </a:r>
            <a:endParaRPr/>
          </a:p>
        </p:txBody>
      </p:sp>
      <p:sp>
        <p:nvSpPr>
          <p:cNvPr id="96" name="Google Shape;96;p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97" name="Google Shape;9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85975" y="1781375"/>
            <a:ext cx="5276850" cy="307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8"/>
          <p:cNvSpPr txBox="1"/>
          <p:nvPr>
            <p:ph type="ctrTitle"/>
          </p:nvPr>
        </p:nvSpPr>
        <p:spPr>
          <a:xfrm>
            <a:off x="311700" y="744575"/>
            <a:ext cx="8520600" cy="111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Pomidor</a:t>
            </a:r>
            <a:endParaRPr/>
          </a:p>
        </p:txBody>
      </p:sp>
      <p:sp>
        <p:nvSpPr>
          <p:cNvPr id="103" name="Google Shape;103;p8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04" name="Google Shape;10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11225" y="757250"/>
            <a:ext cx="4430100" cy="3956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9"/>
          <p:cNvSpPr txBox="1"/>
          <p:nvPr>
            <p:ph type="ctrTitle"/>
          </p:nvPr>
        </p:nvSpPr>
        <p:spPr>
          <a:xfrm>
            <a:off x="311700" y="744575"/>
            <a:ext cx="8520600" cy="1036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Ogórek</a:t>
            </a:r>
            <a:endParaRPr/>
          </a:p>
        </p:txBody>
      </p:sp>
      <p:sp>
        <p:nvSpPr>
          <p:cNvPr id="110" name="Google Shape;110;p9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11" name="Google Shape;111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16625" y="900125"/>
            <a:ext cx="4650825" cy="3861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0"/>
          <p:cNvSpPr txBox="1"/>
          <p:nvPr>
            <p:ph type="ctrTitle"/>
          </p:nvPr>
        </p:nvSpPr>
        <p:spPr>
          <a:xfrm>
            <a:off x="311700" y="744575"/>
            <a:ext cx="8520600" cy="1052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Kukurydza</a:t>
            </a:r>
            <a:endParaRPr/>
          </a:p>
        </p:txBody>
      </p:sp>
      <p:sp>
        <p:nvSpPr>
          <p:cNvPr id="117" name="Google Shape;117;p10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18" name="Google Shape;118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97425" y="1797275"/>
            <a:ext cx="6752901" cy="3042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1"/>
          <p:cNvSpPr txBox="1"/>
          <p:nvPr>
            <p:ph type="ctrTitle"/>
          </p:nvPr>
        </p:nvSpPr>
        <p:spPr>
          <a:xfrm>
            <a:off x="311700" y="74457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Kabaczek</a:t>
            </a:r>
            <a:endParaRPr/>
          </a:p>
        </p:txBody>
      </p:sp>
      <p:sp>
        <p:nvSpPr>
          <p:cNvPr id="124" name="Google Shape;124;p1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25" name="Google Shape;12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32850" y="1308550"/>
            <a:ext cx="5249900" cy="356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2"/>
          <p:cNvSpPr txBox="1"/>
          <p:nvPr>
            <p:ph type="ctrTitle"/>
          </p:nvPr>
        </p:nvSpPr>
        <p:spPr>
          <a:xfrm>
            <a:off x="311700" y="744575"/>
            <a:ext cx="8520600" cy="1068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Pietruszka</a:t>
            </a:r>
            <a:endParaRPr/>
          </a:p>
        </p:txBody>
      </p:sp>
      <p:sp>
        <p:nvSpPr>
          <p:cNvPr id="131" name="Google Shape;131;p1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32" name="Google Shape;132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38300" y="1813175"/>
            <a:ext cx="5867400" cy="2932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4ab4431455327c_0"/>
          <p:cNvSpPr txBox="1"/>
          <p:nvPr>
            <p:ph type="ctrTitle"/>
          </p:nvPr>
        </p:nvSpPr>
        <p:spPr>
          <a:xfrm>
            <a:off x="311700" y="744575"/>
            <a:ext cx="8520600" cy="111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Natka pietruszki</a:t>
            </a:r>
            <a:endParaRPr/>
          </a:p>
        </p:txBody>
      </p:sp>
      <p:sp>
        <p:nvSpPr>
          <p:cNvPr id="138" name="Google Shape;138;g4ab4431455327c_0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9" name="Google Shape;139;g4ab4431455327c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49050" y="1935025"/>
            <a:ext cx="5171100" cy="2873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3"/>
          <p:cNvSpPr txBox="1"/>
          <p:nvPr>
            <p:ph type="ctrTitle"/>
          </p:nvPr>
        </p:nvSpPr>
        <p:spPr>
          <a:xfrm>
            <a:off x="311700" y="744575"/>
            <a:ext cx="8520600" cy="1036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Kalafior</a:t>
            </a:r>
            <a:endParaRPr/>
          </a:p>
        </p:txBody>
      </p:sp>
      <p:sp>
        <p:nvSpPr>
          <p:cNvPr id="145" name="Google Shape;14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46" name="Google Shape;146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32375" y="833450"/>
            <a:ext cx="4855800" cy="3880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4"/>
          <p:cNvSpPr txBox="1"/>
          <p:nvPr>
            <p:ph type="ctrTitle"/>
          </p:nvPr>
        </p:nvSpPr>
        <p:spPr>
          <a:xfrm>
            <a:off x="311700" y="744575"/>
            <a:ext cx="8520600" cy="1021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Papryka słodka</a:t>
            </a:r>
            <a:endParaRPr/>
          </a:p>
        </p:txBody>
      </p:sp>
      <p:sp>
        <p:nvSpPr>
          <p:cNvPr id="152" name="Google Shape;152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53" name="Google Shape;153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57475" y="1765775"/>
            <a:ext cx="4563125" cy="309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5"/>
          <p:cNvSpPr txBox="1"/>
          <p:nvPr>
            <p:ph type="ctrTitle"/>
          </p:nvPr>
        </p:nvSpPr>
        <p:spPr>
          <a:xfrm>
            <a:off x="311700" y="1059885"/>
            <a:ext cx="8520600" cy="1052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Papryka ostra (chili)</a:t>
            </a:r>
            <a:endParaRPr/>
          </a:p>
        </p:txBody>
      </p:sp>
      <p:sp>
        <p:nvSpPr>
          <p:cNvPr id="159" name="Google Shape;159;p1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60" name="Google Shape;160;p15"/>
          <p:cNvSpPr/>
          <p:nvPr/>
        </p:nvSpPr>
        <p:spPr>
          <a:xfrm>
            <a:off x="1734200" y="2112575"/>
            <a:ext cx="5880550" cy="2695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1" name="Google Shape;161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34200" y="2112575"/>
            <a:ext cx="5880550" cy="269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6"/>
          <p:cNvSpPr txBox="1"/>
          <p:nvPr>
            <p:ph type="ctrTitle"/>
          </p:nvPr>
        </p:nvSpPr>
        <p:spPr>
          <a:xfrm>
            <a:off x="311700" y="744575"/>
            <a:ext cx="8520600" cy="111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Czosnek</a:t>
            </a:r>
            <a:endParaRPr/>
          </a:p>
        </p:txBody>
      </p:sp>
      <p:sp>
        <p:nvSpPr>
          <p:cNvPr id="167" name="Google Shape;167;p1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68" name="Google Shape;16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42300" y="942975"/>
            <a:ext cx="4240925" cy="3692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7"/>
          <p:cNvSpPr txBox="1"/>
          <p:nvPr>
            <p:ph type="ctrTitle"/>
          </p:nvPr>
        </p:nvSpPr>
        <p:spPr>
          <a:xfrm>
            <a:off x="311700" y="74457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Bakłażan (oberżyna)</a:t>
            </a:r>
            <a:endParaRPr/>
          </a:p>
        </p:txBody>
      </p:sp>
      <p:sp>
        <p:nvSpPr>
          <p:cNvPr id="174" name="Google Shape;174;p1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75" name="Google Shape;175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10700" y="1537175"/>
            <a:ext cx="4546400" cy="336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8"/>
          <p:cNvSpPr txBox="1"/>
          <p:nvPr>
            <p:ph type="ctrTitle"/>
          </p:nvPr>
        </p:nvSpPr>
        <p:spPr>
          <a:xfrm>
            <a:off x="311700" y="744575"/>
            <a:ext cx="8520600" cy="1100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Koperek</a:t>
            </a:r>
            <a:endParaRPr/>
          </a:p>
        </p:txBody>
      </p:sp>
      <p:sp>
        <p:nvSpPr>
          <p:cNvPr id="181" name="Google Shape;181;p18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82" name="Google Shape;182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90050" y="1087825"/>
            <a:ext cx="5060725" cy="3720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9"/>
          <p:cNvSpPr txBox="1"/>
          <p:nvPr>
            <p:ph type="ctrTitle"/>
          </p:nvPr>
        </p:nvSpPr>
        <p:spPr>
          <a:xfrm>
            <a:off x="311700" y="744575"/>
            <a:ext cx="8520600" cy="1210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Brokuły</a:t>
            </a:r>
            <a:endParaRPr/>
          </a:p>
        </p:txBody>
      </p:sp>
      <p:sp>
        <p:nvSpPr>
          <p:cNvPr id="188" name="Google Shape;188;p19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89" name="Google Shape;18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57500" y="814400"/>
            <a:ext cx="4441925" cy="3946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0"/>
          <p:cNvSpPr txBox="1"/>
          <p:nvPr>
            <p:ph type="ctrTitle"/>
          </p:nvPr>
        </p:nvSpPr>
        <p:spPr>
          <a:xfrm>
            <a:off x="311700" y="744575"/>
            <a:ext cx="8520600" cy="1210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Groch</a:t>
            </a:r>
            <a:endParaRPr/>
          </a:p>
        </p:txBody>
      </p:sp>
      <p:sp>
        <p:nvSpPr>
          <p:cNvPr id="195" name="Google Shape;195;p20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96" name="Google Shape;196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80600" y="1261250"/>
            <a:ext cx="5817475" cy="342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1"/>
          <p:cNvSpPr txBox="1"/>
          <p:nvPr>
            <p:ph type="ctrTitle"/>
          </p:nvPr>
        </p:nvSpPr>
        <p:spPr>
          <a:xfrm>
            <a:off x="311700" y="744575"/>
            <a:ext cx="8520600" cy="1084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Rzodkiewka</a:t>
            </a:r>
            <a:endParaRPr/>
          </a:p>
        </p:txBody>
      </p:sp>
      <p:sp>
        <p:nvSpPr>
          <p:cNvPr id="202" name="Google Shape;202;p2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203" name="Google Shape;20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27900" y="1608075"/>
            <a:ext cx="4840000" cy="3011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2"/>
          <p:cNvSpPr txBox="1"/>
          <p:nvPr>
            <p:ph type="ctrTitle"/>
          </p:nvPr>
        </p:nvSpPr>
        <p:spPr>
          <a:xfrm>
            <a:off x="311700" y="744575"/>
            <a:ext cx="8520600" cy="989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Patison</a:t>
            </a:r>
            <a:endParaRPr/>
          </a:p>
        </p:txBody>
      </p:sp>
      <p:sp>
        <p:nvSpPr>
          <p:cNvPr id="209" name="Google Shape;209;p2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210" name="Google Shape;21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00850" y="1087825"/>
            <a:ext cx="5470651" cy="3689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