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422" y="2571744"/>
            <a:ext cx="52864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Agency FB" pitchFamily="34" charset="0"/>
              </a:rPr>
              <a:t>Unser </a:t>
            </a:r>
            <a:r>
              <a:rPr lang="en-US" sz="5400" dirty="0" err="1" smtClean="0">
                <a:latin typeface="Agency FB" pitchFamily="34" charset="0"/>
              </a:rPr>
              <a:t>Klassenzimmer</a:t>
            </a:r>
            <a:endParaRPr lang="uk-UA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82062604_w640_h640_kartina-po-nomera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357166"/>
            <a:ext cx="6000762" cy="48006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9058" y="5500702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das </a:t>
            </a:r>
            <a:r>
              <a:rPr lang="en-US" sz="3200" dirty="0" err="1" smtClean="0"/>
              <a:t>Bild</a:t>
            </a:r>
            <a:endParaRPr lang="uk-U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428604"/>
            <a:ext cx="5382504" cy="41983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86182" y="5500702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das </a:t>
            </a:r>
            <a:r>
              <a:rPr lang="en-US" sz="3200" dirty="0" err="1" smtClean="0"/>
              <a:t>Buch</a:t>
            </a:r>
            <a:endParaRPr lang="uk-U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5500702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die </a:t>
            </a:r>
            <a:r>
              <a:rPr lang="en-US" sz="3200" dirty="0" err="1" smtClean="0"/>
              <a:t>Karte</a:t>
            </a:r>
            <a:endParaRPr lang="uk-UA" sz="3200" dirty="0"/>
          </a:p>
        </p:txBody>
      </p:sp>
      <p:pic>
        <p:nvPicPr>
          <p:cNvPr id="3" name="Рисунок 2" descr="2152301041_w640_h640_karta-mira-anglijsk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642918"/>
            <a:ext cx="7072330" cy="4276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5500702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</a:t>
            </a:r>
            <a:r>
              <a:rPr lang="en-US" sz="3200" dirty="0" err="1" smtClean="0"/>
              <a:t>er</a:t>
            </a:r>
            <a:r>
              <a:rPr lang="en-US" sz="3200" dirty="0" smtClean="0"/>
              <a:t> </a:t>
            </a:r>
            <a:r>
              <a:rPr lang="en-US" sz="3200" dirty="0" err="1" smtClean="0"/>
              <a:t>Stuhl</a:t>
            </a:r>
            <a:endParaRPr lang="uk-UA" sz="3200" dirty="0"/>
          </a:p>
        </p:txBody>
      </p:sp>
      <p:pic>
        <p:nvPicPr>
          <p:cNvPr id="3" name="Рисунок 2" descr="1747203022_w640_h640_stul-shkolnyj-uchenicheski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500042"/>
            <a:ext cx="4857760" cy="4857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1802" y="5857892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das </a:t>
            </a:r>
            <a:r>
              <a:rPr lang="en-US" sz="3200" dirty="0" err="1" smtClean="0"/>
              <a:t>Klassenzimmer</a:t>
            </a:r>
            <a:endParaRPr lang="uk-UA" sz="3200" dirty="0"/>
          </a:p>
        </p:txBody>
      </p:sp>
      <p:pic>
        <p:nvPicPr>
          <p:cNvPr id="3" name="Рисунок 2" descr="КВ6.png"/>
          <p:cNvPicPr>
            <a:picLocks noChangeAspect="1"/>
          </p:cNvPicPr>
          <p:nvPr/>
        </p:nvPicPr>
        <p:blipFill>
          <a:blip r:embed="rId2"/>
          <a:srcRect l="3217" r="5645" b="12414"/>
          <a:stretch>
            <a:fillRect/>
          </a:stretch>
        </p:blipFill>
        <p:spPr>
          <a:xfrm>
            <a:off x="1571604" y="428604"/>
            <a:ext cx="6357982" cy="47871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00364" y="5929330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smtClean="0"/>
              <a:t>B</a:t>
            </a:r>
            <a:r>
              <a:rPr lang="de-DE" sz="3200" dirty="0" smtClean="0"/>
              <a:t>ü</a:t>
            </a:r>
            <a:r>
              <a:rPr lang="en-US" sz="3200" dirty="0" err="1" smtClean="0"/>
              <a:t>cherschrank</a:t>
            </a:r>
            <a:endParaRPr lang="uk-UA" sz="3200" dirty="0"/>
          </a:p>
        </p:txBody>
      </p:sp>
      <p:pic>
        <p:nvPicPr>
          <p:cNvPr id="4" name="Рисунок 3" descr="shkaf_knig_p444_22_p46_patina5a2f6cd6f07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357166"/>
            <a:ext cx="5214950" cy="5214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496" y="5786454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die Bank</a:t>
            </a:r>
            <a:endParaRPr lang="uk-UA" sz="3200" dirty="0"/>
          </a:p>
        </p:txBody>
      </p:sp>
      <p:pic>
        <p:nvPicPr>
          <p:cNvPr id="3" name="Рисунок 2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357166"/>
            <a:ext cx="4876800" cy="487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5786454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Tisch</a:t>
            </a:r>
            <a:endParaRPr lang="uk-UA" sz="3200" dirty="0"/>
          </a:p>
        </p:txBody>
      </p:sp>
      <p:pic>
        <p:nvPicPr>
          <p:cNvPr id="3" name="Рисунок 2" descr="1033449112_w700_h500_stol-uchitel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500042"/>
            <a:ext cx="6096000" cy="476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5286388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die </a:t>
            </a:r>
            <a:r>
              <a:rPr lang="en-US" sz="3200" dirty="0" err="1" smtClean="0"/>
              <a:t>Tafel</a:t>
            </a:r>
            <a:endParaRPr lang="uk-UA" sz="3200" dirty="0"/>
          </a:p>
        </p:txBody>
      </p:sp>
      <p:pic>
        <p:nvPicPr>
          <p:cNvPr id="3" name="Рисунок 2" descr="211814.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428736"/>
            <a:ext cx="7016988" cy="2857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28596" y="428604"/>
            <a:ext cx="1857388" cy="18573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928662" y="1000108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rot</a:t>
            </a:r>
            <a:endParaRPr lang="uk-UA" sz="4000" dirty="0"/>
          </a:p>
        </p:txBody>
      </p:sp>
      <p:sp>
        <p:nvSpPr>
          <p:cNvPr id="4" name="Овал 3"/>
          <p:cNvSpPr/>
          <p:nvPr/>
        </p:nvSpPr>
        <p:spPr>
          <a:xfrm>
            <a:off x="4786314" y="428604"/>
            <a:ext cx="1857388" cy="185738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/>
          <p:cNvSpPr txBox="1"/>
          <p:nvPr/>
        </p:nvSpPr>
        <p:spPr>
          <a:xfrm>
            <a:off x="5143504" y="928670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/>
              <a:t>gelb</a:t>
            </a:r>
            <a:endParaRPr lang="uk-UA" sz="4000" dirty="0"/>
          </a:p>
        </p:txBody>
      </p:sp>
      <p:sp>
        <p:nvSpPr>
          <p:cNvPr id="7" name="Овал 6"/>
          <p:cNvSpPr/>
          <p:nvPr/>
        </p:nvSpPr>
        <p:spPr>
          <a:xfrm>
            <a:off x="2643174" y="428604"/>
            <a:ext cx="1857388" cy="185738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TextBox 7"/>
          <p:cNvSpPr txBox="1"/>
          <p:nvPr/>
        </p:nvSpPr>
        <p:spPr>
          <a:xfrm>
            <a:off x="3000364" y="928670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/>
              <a:t>gr</a:t>
            </a:r>
            <a:r>
              <a:rPr lang="de-DE" sz="4000" dirty="0" smtClean="0"/>
              <a:t>ü</a:t>
            </a:r>
            <a:r>
              <a:rPr lang="en-US" sz="4000" dirty="0" smtClean="0"/>
              <a:t>n</a:t>
            </a:r>
            <a:endParaRPr lang="uk-UA" sz="4000" dirty="0"/>
          </a:p>
        </p:txBody>
      </p:sp>
      <p:sp>
        <p:nvSpPr>
          <p:cNvPr id="9" name="Овал 8"/>
          <p:cNvSpPr/>
          <p:nvPr/>
        </p:nvSpPr>
        <p:spPr>
          <a:xfrm>
            <a:off x="6929454" y="428604"/>
            <a:ext cx="1857388" cy="1857388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7143768" y="928670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</a:rPr>
              <a:t>braun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00034" y="3000372"/>
            <a:ext cx="1857388" cy="18573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785786" y="3500438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/>
              <a:t>wei</a:t>
            </a:r>
            <a:r>
              <a:rPr lang="de-DE" sz="4000" dirty="0" smtClean="0"/>
              <a:t>ß</a:t>
            </a:r>
            <a:endParaRPr lang="uk-UA" sz="4000" dirty="0"/>
          </a:p>
        </p:txBody>
      </p:sp>
      <p:sp>
        <p:nvSpPr>
          <p:cNvPr id="14" name="Овал 13"/>
          <p:cNvSpPr/>
          <p:nvPr/>
        </p:nvSpPr>
        <p:spPr>
          <a:xfrm>
            <a:off x="2714612" y="2928934"/>
            <a:ext cx="1857388" cy="185738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TextBox 14"/>
          <p:cNvSpPr txBox="1"/>
          <p:nvPr/>
        </p:nvSpPr>
        <p:spPr>
          <a:xfrm>
            <a:off x="2714612" y="3429000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</a:rPr>
              <a:t>schwarz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857752" y="2928934"/>
            <a:ext cx="1857388" cy="185738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5214942" y="3429000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/>
              <a:t>blau</a:t>
            </a:r>
            <a:endParaRPr lang="uk-UA" sz="4000" dirty="0"/>
          </a:p>
        </p:txBody>
      </p:sp>
      <p:sp>
        <p:nvSpPr>
          <p:cNvPr id="18" name="Овал 17"/>
          <p:cNvSpPr/>
          <p:nvPr/>
        </p:nvSpPr>
        <p:spPr>
          <a:xfrm>
            <a:off x="6929454" y="2928934"/>
            <a:ext cx="1857388" cy="185738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TextBox 18"/>
          <p:cNvSpPr txBox="1"/>
          <p:nvPr/>
        </p:nvSpPr>
        <p:spPr>
          <a:xfrm>
            <a:off x="7286644" y="3429000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/>
              <a:t>grau</a:t>
            </a:r>
            <a:endParaRPr lang="uk-UA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7554" y="5572140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Rucksack</a:t>
            </a:r>
            <a:endParaRPr lang="uk-UA" sz="3200" dirty="0" smtClean="0"/>
          </a:p>
        </p:txBody>
      </p:sp>
      <p:pic>
        <p:nvPicPr>
          <p:cNvPr id="3" name="Рисунок 2" descr="2021-280.jpg_Q90-280.jpg"/>
          <p:cNvPicPr>
            <a:picLocks noChangeAspect="1"/>
          </p:cNvPicPr>
          <p:nvPr/>
        </p:nvPicPr>
        <p:blipFill>
          <a:blip r:embed="rId2"/>
          <a:srcRect l="13541" t="11458" r="16667" b="5208"/>
          <a:stretch>
            <a:fillRect/>
          </a:stretch>
        </p:blipFill>
        <p:spPr>
          <a:xfrm>
            <a:off x="2571736" y="571480"/>
            <a:ext cx="4008545" cy="4786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4643446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das Heft</a:t>
            </a:r>
            <a:endParaRPr lang="uk-UA" sz="3200" dirty="0" smtClean="0"/>
          </a:p>
        </p:txBody>
      </p:sp>
      <p:pic>
        <p:nvPicPr>
          <p:cNvPr id="3" name="Рисунок 2" descr="2472132354_w640_h640_tetrad-12-list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3337107" cy="3929090"/>
          </a:xfrm>
          <a:prstGeom prst="rect">
            <a:avLst/>
          </a:prstGeom>
        </p:spPr>
      </p:pic>
      <p:pic>
        <p:nvPicPr>
          <p:cNvPr id="4" name="Рисунок 3" descr="2472132354_w640_h640_tetrad-12-list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857232"/>
            <a:ext cx="3337107" cy="3929090"/>
          </a:xfrm>
          <a:prstGeom prst="rect">
            <a:avLst/>
          </a:prstGeom>
        </p:spPr>
      </p:pic>
      <p:pic>
        <p:nvPicPr>
          <p:cNvPr id="5" name="Рисунок 4" descr="2472132354_w640_h640_tetrad-12-list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357166"/>
            <a:ext cx="3337107" cy="392909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15074" y="5286388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die </a:t>
            </a:r>
            <a:r>
              <a:rPr lang="en-US" sz="3200" dirty="0" err="1" smtClean="0"/>
              <a:t>Hefte</a:t>
            </a:r>
            <a:endParaRPr lang="uk-UA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5991.jpg"/>
          <p:cNvPicPr>
            <a:picLocks noChangeAspect="1"/>
          </p:cNvPicPr>
          <p:nvPr/>
        </p:nvPicPr>
        <p:blipFill>
          <a:blip r:embed="rId2"/>
          <a:srcRect l="14274" t="531" r="14532" b="-496"/>
          <a:stretch>
            <a:fillRect/>
          </a:stretch>
        </p:blipFill>
        <p:spPr>
          <a:xfrm rot="20605343">
            <a:off x="12859" y="807935"/>
            <a:ext cx="3688994" cy="36323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0100" y="5214950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Pinsel</a:t>
            </a:r>
            <a:endParaRPr lang="uk-UA" sz="3200" dirty="0" smtClean="0"/>
          </a:p>
        </p:txBody>
      </p:sp>
      <p:pic>
        <p:nvPicPr>
          <p:cNvPr id="4" name="Рисунок 3" descr="3008935213_w640_h640_farbi-akvar-bdzhil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57166"/>
            <a:ext cx="4214818" cy="42148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00760" y="5072074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die </a:t>
            </a:r>
            <a:r>
              <a:rPr lang="en-US" sz="3200" dirty="0" err="1" smtClean="0"/>
              <a:t>Farben</a:t>
            </a:r>
            <a:endParaRPr lang="uk-UA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4759824f3e6e7e468175277b000d2fc.jpg"/>
          <p:cNvPicPr>
            <a:picLocks noChangeAspect="1"/>
          </p:cNvPicPr>
          <p:nvPr/>
        </p:nvPicPr>
        <p:blipFill>
          <a:blip r:embed="rId2"/>
          <a:srcRect t="23958" r="-1042" b="25000"/>
          <a:stretch>
            <a:fillRect/>
          </a:stretch>
        </p:blipFill>
        <p:spPr>
          <a:xfrm>
            <a:off x="1643042" y="642918"/>
            <a:ext cx="6143644" cy="31035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14744" y="4429132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das </a:t>
            </a:r>
            <a:r>
              <a:rPr lang="de-DE" sz="3200" dirty="0" smtClean="0"/>
              <a:t>Mäppchen</a:t>
            </a:r>
            <a:endParaRPr lang="de-DE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591.jpg"/>
          <p:cNvPicPr>
            <a:picLocks noChangeAspect="1"/>
          </p:cNvPicPr>
          <p:nvPr/>
        </p:nvPicPr>
        <p:blipFill>
          <a:blip r:embed="rId2"/>
          <a:srcRect t="19531" r="781" b="21875"/>
          <a:stretch>
            <a:fillRect/>
          </a:stretch>
        </p:blipFill>
        <p:spPr>
          <a:xfrm rot="20145231">
            <a:off x="4248071" y="1169907"/>
            <a:ext cx="4134835" cy="2441840"/>
          </a:xfrm>
          <a:prstGeom prst="rect">
            <a:avLst/>
          </a:prstGeom>
        </p:spPr>
      </p:pic>
      <p:pic>
        <p:nvPicPr>
          <p:cNvPr id="3" name="Рисунок 2" descr="842320456_w640_h640_sharikovaya-ruchka-park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398">
            <a:off x="196682" y="1452176"/>
            <a:ext cx="4838700" cy="2105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596" y="4357694"/>
            <a:ext cx="32861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Kuli</a:t>
            </a:r>
            <a:endParaRPr lang="en-US" sz="3200" dirty="0" smtClean="0"/>
          </a:p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Kugelschreiber</a:t>
            </a:r>
            <a:endParaRPr lang="de-DE" sz="3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429256" y="4429132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Bleistift</a:t>
            </a:r>
            <a:endParaRPr 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_00004059_bm5828_30-500x500.png"/>
          <p:cNvPicPr>
            <a:picLocks noChangeAspect="1"/>
          </p:cNvPicPr>
          <p:nvPr/>
        </p:nvPicPr>
        <p:blipFill>
          <a:blip r:embed="rId2"/>
          <a:srcRect l="3500" t="41000" r="3500" b="41000"/>
          <a:stretch>
            <a:fillRect/>
          </a:stretch>
        </p:blipFill>
        <p:spPr>
          <a:xfrm>
            <a:off x="357158" y="500042"/>
            <a:ext cx="5786478" cy="11199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86380" y="785794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dirty="0" smtClean="0"/>
              <a:t>das Lineal</a:t>
            </a:r>
          </a:p>
        </p:txBody>
      </p:sp>
      <p:pic>
        <p:nvPicPr>
          <p:cNvPr id="4" name="Рисунок 3" descr="Doc-110516-1024x1024.jpg"/>
          <p:cNvPicPr>
            <a:picLocks noChangeAspect="1"/>
          </p:cNvPicPr>
          <p:nvPr/>
        </p:nvPicPr>
        <p:blipFill>
          <a:blip r:embed="rId3" cstate="print"/>
          <a:srcRect l="-1887" t="11321" r="-1" b="9433"/>
          <a:stretch>
            <a:fillRect/>
          </a:stretch>
        </p:blipFill>
        <p:spPr>
          <a:xfrm>
            <a:off x="1071538" y="2571744"/>
            <a:ext cx="3071834" cy="2389204"/>
          </a:xfrm>
          <a:prstGeom prst="rect">
            <a:avLst/>
          </a:prstGeom>
        </p:spPr>
      </p:pic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2786058"/>
            <a:ext cx="2381250" cy="19145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5786" y="5429264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Radiergummi</a:t>
            </a:r>
            <a:endParaRPr lang="en-US" sz="3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929322" y="5429264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der</a:t>
            </a:r>
            <a:r>
              <a:rPr lang="en-US" sz="3200" dirty="0" smtClean="0"/>
              <a:t> </a:t>
            </a:r>
            <a:r>
              <a:rPr lang="en-US" sz="3200" dirty="0" err="1" smtClean="0"/>
              <a:t>Anspitzer</a:t>
            </a:r>
            <a:endParaRPr 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57</Words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Lenovo25</dc:creator>
  <cp:lastModifiedBy>Томляк ОВ</cp:lastModifiedBy>
  <cp:revision>18</cp:revision>
  <dcterms:created xsi:type="dcterms:W3CDTF">2021-11-22T16:54:28Z</dcterms:created>
  <dcterms:modified xsi:type="dcterms:W3CDTF">2021-11-22T19:35:08Z</dcterms:modified>
</cp:coreProperties>
</file>