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notesMasterIdLst>
    <p:notesMasterId r:id="rId29"/>
  </p:notesMasterIdLst>
  <p:handoutMasterIdLst>
    <p:handoutMasterId r:id="rId30"/>
  </p:handoutMasterIdLst>
  <p:sldIdLst>
    <p:sldId id="257" r:id="rId2"/>
    <p:sldId id="262" r:id="rId3"/>
    <p:sldId id="263" r:id="rId4"/>
    <p:sldId id="264" r:id="rId5"/>
    <p:sldId id="265" r:id="rId6"/>
    <p:sldId id="266" r:id="rId7"/>
    <p:sldId id="267" r:id="rId8"/>
    <p:sldId id="268" r:id="rId9"/>
    <p:sldId id="269" r:id="rId10"/>
    <p:sldId id="270" r:id="rId11"/>
    <p:sldId id="278" r:id="rId12"/>
    <p:sldId id="271" r:id="rId13"/>
    <p:sldId id="272" r:id="rId14"/>
    <p:sldId id="273" r:id="rId15"/>
    <p:sldId id="274" r:id="rId16"/>
    <p:sldId id="275" r:id="rId17"/>
    <p:sldId id="282" r:id="rId18"/>
    <p:sldId id="276" r:id="rId19"/>
    <p:sldId id="277" r:id="rId20"/>
    <p:sldId id="279" r:id="rId21"/>
    <p:sldId id="280" r:id="rId22"/>
    <p:sldId id="281" r:id="rId23"/>
    <p:sldId id="283" r:id="rId24"/>
    <p:sldId id="284" r:id="rId25"/>
    <p:sldId id="285" r:id="rId26"/>
    <p:sldId id="286" r:id="rId27"/>
    <p:sldId id="287" r:id="rId28"/>
  </p:sldIdLst>
  <p:sldSz cx="12192000" cy="6858000"/>
  <p:notesSz cx="6858000" cy="9144000"/>
  <p:defaultTextStyle>
    <a:defPPr rtl="0"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44529"/>
    <a:srgbClr val="2B3922"/>
    <a:srgbClr val="2E3722"/>
    <a:srgbClr val="FCF7F1"/>
    <a:srgbClr val="B8D233"/>
    <a:srgbClr val="5CC6D6"/>
    <a:srgbClr val="F8D22F"/>
    <a:srgbClr val="F03F2B"/>
    <a:srgbClr val="3488A0"/>
    <a:srgbClr val="5790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20" d="100"/>
          <a:sy n="120" d="100"/>
        </p:scale>
        <p:origin x="5040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D475212C-D326-47A9-A42F-37B2E18EAA9B}" type="datetime1">
              <a:rPr lang="uk-UA" smtClean="0"/>
              <a:t>28.02.2025</a:t>
            </a:fld>
            <a:endParaRPr lang="en-US" dirty="0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97ACF5E7-ACB0-497B-A8C6-F2E617B4631D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8533960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AC10DE40-20EE-449A-800B-125B09D73A32}" type="datetime1">
              <a:rPr lang="uk-UA" smtClean="0"/>
              <a:t>28.02.2025</a:t>
            </a:fld>
            <a:endParaRPr lang="en-US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US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uk"/>
              <a:t>Зразки заголовків</a:t>
            </a:r>
            <a:endParaRPr lang="en-US"/>
          </a:p>
          <a:p>
            <a:pPr lvl="1" rtl="0"/>
            <a:r>
              <a:rPr lang="uk"/>
              <a:t>Другий рівень</a:t>
            </a:r>
          </a:p>
          <a:p>
            <a:pPr lvl="2" rtl="0"/>
            <a:r>
              <a:rPr lang="uk"/>
              <a:t>Третій рівень</a:t>
            </a:r>
          </a:p>
          <a:p>
            <a:pPr lvl="3" rtl="0"/>
            <a:r>
              <a:rPr lang="uk"/>
              <a:t>Четвертий рівень</a:t>
            </a:r>
          </a:p>
          <a:p>
            <a:pPr lvl="4" rtl="0"/>
            <a:r>
              <a:rPr lang="uk"/>
              <a:t>П’ятий рівень</a:t>
            </a:r>
            <a:endParaRPr lang="en-US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7A705E3-E620-489D-9973-6221209A4B3B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581830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904DB13E-F722-4ED6-BB00-556651E9528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 useBgFill="1">
        <p:nvSpPr>
          <p:cNvPr id="10" name="Прямокутник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Прямокутник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Прямокутник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7" name="Група 6">
            <a:extLst>
              <a:ext uri="{FF2B5EF4-FFF2-40B4-BE49-F238E27FC236}">
                <a16:creationId xmlns:a16="http://schemas.microsoft.com/office/drawing/2014/main" id="{E26428D7-C6F3-473D-A360-A3F5C3E8728C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Пряма сполучна лінія 16"/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Пряма сполучна лінія 17"/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Пряма сполучна лінія 18"/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29103" y="2244830"/>
            <a:ext cx="8933796" cy="2437232"/>
          </a:xfrm>
        </p:spPr>
        <p:txBody>
          <a:bodyPr tIns="45720" bIns="45720" rtlCol="0" anchor="ctr">
            <a:normAutofit/>
          </a:bodyPr>
          <a:lstStyle>
            <a:lvl1pPr algn="ctr">
              <a:lnSpc>
                <a:spcPct val="83000"/>
              </a:lnSpc>
              <a:defRPr lang="en-US" sz="68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 rtl="0"/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1629101" y="4682062"/>
            <a:ext cx="8936846" cy="457201"/>
          </a:xfrm>
        </p:spPr>
        <p:txBody>
          <a:bodyPr rtlCol="0">
            <a:normAutofit/>
          </a:bodyPr>
          <a:lstStyle>
            <a:lvl1pPr marL="0" indent="0" algn="ctr">
              <a:spcBef>
                <a:spcPts val="0"/>
              </a:spcBef>
              <a:buNone/>
              <a:defRPr sz="1800" spc="8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20" name="Місце для дати 19"/>
          <p:cNvSpPr>
            <a:spLocks noGrp="1"/>
          </p:cNvSpPr>
          <p:nvPr>
            <p:ph type="dt" sz="half" idx="10"/>
          </p:nvPr>
        </p:nvSpPr>
        <p:spPr>
          <a:xfrm>
            <a:off x="5318760" y="1341256"/>
            <a:ext cx="1554480" cy="485546"/>
          </a:xfrm>
        </p:spPr>
        <p:txBody>
          <a:bodyPr rtlCol="0"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pPr rtl="0"/>
            <a:fld id="{7402D1E9-D399-49CD-B386-F1FD11620384}" type="datetime1">
              <a:rPr lang="uk-UA" smtClean="0"/>
              <a:t>28.02.2025</a:t>
            </a:fld>
            <a:endParaRPr lang="en-US" dirty="0"/>
          </a:p>
        </p:txBody>
      </p:sp>
      <p:sp>
        <p:nvSpPr>
          <p:cNvPr id="21" name="Місце для нижнього колонтитула 20"/>
          <p:cNvSpPr>
            <a:spLocks noGrp="1"/>
          </p:cNvSpPr>
          <p:nvPr>
            <p:ph type="ftr" sz="quarter" idx="11"/>
          </p:nvPr>
        </p:nvSpPr>
        <p:spPr>
          <a:xfrm>
            <a:off x="1629100" y="5177408"/>
            <a:ext cx="5730295" cy="228600"/>
          </a:xfrm>
        </p:spPr>
        <p:txBody>
          <a:bodyPr rtlCol="0"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endParaRPr lang="en-US" dirty="0"/>
          </a:p>
        </p:txBody>
      </p:sp>
      <p:sp>
        <p:nvSpPr>
          <p:cNvPr id="22" name="Місце для номера слайда 21"/>
          <p:cNvSpPr>
            <a:spLocks noGrp="1"/>
          </p:cNvSpPr>
          <p:nvPr>
            <p:ph type="sldNum" sz="quarter" idx="12"/>
          </p:nvPr>
        </p:nvSpPr>
        <p:spPr>
          <a:xfrm>
            <a:off x="8606920" y="5177408"/>
            <a:ext cx="1955980" cy="228600"/>
          </a:xfrm>
        </p:spPr>
        <p:txBody>
          <a:bodyPr rtlCol="0"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fld id="{34B7E4EF-A1BD-40F4-AB7B-04F084DD991D}" type="slidenum">
              <a:rPr lang="en-US" smtClean="0"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77701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’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uk-UA"/>
              <a:t>Клацніть, щоб відредагувати стилі зразків тексту</a:t>
            </a:r>
          </a:p>
          <a:p>
            <a:pPr lvl="1" rtl="0"/>
            <a:r>
              <a:rPr lang="uk-UA"/>
              <a:t>Другий рівень</a:t>
            </a:r>
          </a:p>
          <a:p>
            <a:pPr lvl="2" rtl="0"/>
            <a:r>
              <a:rPr lang="uk-UA"/>
              <a:t>Третій рівень</a:t>
            </a:r>
          </a:p>
          <a:p>
            <a:pPr lvl="3" rtl="0"/>
            <a:r>
              <a:rPr lang="uk-UA"/>
              <a:t>Четвертий рівень</a:t>
            </a:r>
          </a:p>
          <a:p>
            <a:pPr lvl="4" rtl="0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C408064-2FEA-490B-97A7-9D4C20B22D0E}" type="datetime1">
              <a:rPr lang="uk-UA" smtClean="0"/>
              <a:t>28.02.2025</a:t>
            </a:fld>
            <a:endParaRPr lang="en-US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37087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кутник 14">
            <a:extLst>
              <a:ext uri="{FF2B5EF4-FFF2-40B4-BE49-F238E27FC236}">
                <a16:creationId xmlns:a16="http://schemas.microsoft.com/office/drawing/2014/main" id="{0A4A1889-E37C-4EC3-9E41-9DAD221CF38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 useBgFill="1">
        <p:nvSpPr>
          <p:cNvPr id="23" name="Прямокутник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Прямокутник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Прямокутник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29156" y="2275165"/>
            <a:ext cx="8933688" cy="2406895"/>
          </a:xfrm>
        </p:spPr>
        <p:txBody>
          <a:bodyPr rtlCol="0" anchor="ctr">
            <a:normAutofit/>
          </a:bodyPr>
          <a:lstStyle>
            <a:lvl1pPr algn="ctr">
              <a:lnSpc>
                <a:spcPct val="83000"/>
              </a:lnSpc>
              <a:defRPr lang="en-US" sz="68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 rtl="0"/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grpSp>
        <p:nvGrpSpPr>
          <p:cNvPr id="16" name="Група 15">
            <a:extLst>
              <a:ext uri="{FF2B5EF4-FFF2-40B4-BE49-F238E27FC236}">
                <a16:creationId xmlns:a16="http://schemas.microsoft.com/office/drawing/2014/main" id="{1683EB04-C23E-490C-A1A6-030CF79D23C8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Пряма сполучна лінія 16">
              <a:extLst>
                <a:ext uri="{FF2B5EF4-FFF2-40B4-BE49-F238E27FC236}">
                  <a16:creationId xmlns:a16="http://schemas.microsoft.com/office/drawing/2014/main" id="{F8A84C03-E1CA-4A4E-81D6-9BB0C335B7A0}"/>
                </a:ext>
              </a:extLst>
            </p:cNvPr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Пряма сполучна лінія 17">
              <a:extLst>
                <a:ext uri="{FF2B5EF4-FFF2-40B4-BE49-F238E27FC236}">
                  <a16:creationId xmlns:a16="http://schemas.microsoft.com/office/drawing/2014/main" id="{4A26FB5A-D5D1-4DAB-AC43-7F51A7F2D197}"/>
                </a:ext>
              </a:extLst>
            </p:cNvPr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Пряма сполучна лінія 18">
              <a:extLst>
                <a:ext uri="{FF2B5EF4-FFF2-40B4-BE49-F238E27FC236}">
                  <a16:creationId xmlns:a16="http://schemas.microsoft.com/office/drawing/2014/main" id="{49303F14-E560-4C02-94F4-B4695FE26813}"/>
                </a:ext>
              </a:extLst>
            </p:cNvPr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1629156" y="4682062"/>
            <a:ext cx="8939784" cy="457200"/>
          </a:xfrm>
        </p:spPr>
        <p:txBody>
          <a:bodyPr rtlCol="0"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800">
                <a:solidFill>
                  <a:schemeClr val="tx1">
                    <a:lumMod val="95000"/>
                    <a:lumOff val="5000"/>
                  </a:schemeClr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>
          <a:xfrm>
            <a:off x="5318760" y="1344502"/>
            <a:ext cx="1554480" cy="498781"/>
          </a:xfrm>
        </p:spPr>
        <p:txBody>
          <a:bodyPr rtlCol="0"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pPr rtl="0"/>
            <a:fld id="{4EAB6B80-B1BD-4B6C-8C4E-091D121672E7}" type="datetime1">
              <a:rPr lang="uk-UA" smtClean="0"/>
              <a:t>28.02.2025</a:t>
            </a:fld>
            <a:endParaRPr lang="en-US" dirty="0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>
          <a:xfrm>
            <a:off x="1629157" y="5177408"/>
            <a:ext cx="5660134" cy="228600"/>
          </a:xfrm>
        </p:spPr>
        <p:txBody>
          <a:bodyPr rtlCol="0"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endParaRPr lang="en-US" dirty="0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>
          <a:xfrm>
            <a:off x="8604504" y="5177408"/>
            <a:ext cx="1958339" cy="228600"/>
          </a:xfrm>
        </p:spPr>
        <p:txBody>
          <a:bodyPr rtlCol="0"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fld id="{34B7E4EF-A1BD-40F4-AB7B-04F084DD991D}" type="slidenum">
              <a:rPr lang="en-US" smtClean="0"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60714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елементи вміст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663440" cy="3749040"/>
          </a:xfrm>
        </p:spPr>
        <p:txBody>
          <a:bodyPr rtlCol="0"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uk-UA"/>
              <a:t>Клацніть, щоб відредагувати стилі зразків тексту</a:t>
            </a:r>
          </a:p>
          <a:p>
            <a:pPr lvl="1" rtl="0"/>
            <a:r>
              <a:rPr lang="uk-UA"/>
              <a:t>Другий рівень</a:t>
            </a:r>
          </a:p>
          <a:p>
            <a:pPr lvl="2" rtl="0"/>
            <a:r>
              <a:rPr lang="uk-UA"/>
              <a:t>Третій рівень</a:t>
            </a:r>
          </a:p>
          <a:p>
            <a:pPr lvl="3" rtl="0"/>
            <a:r>
              <a:rPr lang="uk-UA"/>
              <a:t>Четвертий рівень</a:t>
            </a:r>
          </a:p>
          <a:p>
            <a:pPr lvl="4" rtl="0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6461760" y="2103120"/>
            <a:ext cx="4663440" cy="3749040"/>
          </a:xfrm>
        </p:spPr>
        <p:txBody>
          <a:bodyPr rtlCol="0"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uk-UA"/>
              <a:t>Клацніть, щоб відредагувати стилі зразків тексту</a:t>
            </a:r>
          </a:p>
          <a:p>
            <a:pPr lvl="1" rtl="0"/>
            <a:r>
              <a:rPr lang="uk-UA"/>
              <a:t>Другий рівень</a:t>
            </a:r>
          </a:p>
          <a:p>
            <a:pPr lvl="2" rtl="0"/>
            <a:r>
              <a:rPr lang="uk-UA"/>
              <a:t>Третій рівень</a:t>
            </a:r>
          </a:p>
          <a:p>
            <a:pPr lvl="3" rtl="0"/>
            <a:r>
              <a:rPr lang="uk-UA"/>
              <a:t>Четвертий рівень</a:t>
            </a:r>
          </a:p>
          <a:p>
            <a:pPr lvl="4" rtl="0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2125E7A-BF40-4096-B528-5F20498A6621}" type="datetime1">
              <a:rPr lang="uk-UA" smtClean="0"/>
              <a:t>28.02.2025</a:t>
            </a:fld>
            <a:endParaRPr lang="en-US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46721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663440" cy="640080"/>
          </a:xfrm>
        </p:spPr>
        <p:txBody>
          <a:bodyPr rtlCol="0"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 i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1069848" y="2792472"/>
            <a:ext cx="4663440" cy="3163825"/>
          </a:xfrm>
        </p:spPr>
        <p:txBody>
          <a:bodyPr rtlCol="0"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uk-UA"/>
              <a:t>Клацніть, щоб відредагувати стилі зразків тексту</a:t>
            </a:r>
          </a:p>
          <a:p>
            <a:pPr lvl="1" rtl="0"/>
            <a:r>
              <a:rPr lang="uk-UA"/>
              <a:t>Другий рівень</a:t>
            </a:r>
          </a:p>
          <a:p>
            <a:pPr lvl="2" rtl="0"/>
            <a:r>
              <a:rPr lang="uk-UA"/>
              <a:t>Третій рівень</a:t>
            </a:r>
          </a:p>
          <a:p>
            <a:pPr lvl="3" rtl="0"/>
            <a:r>
              <a:rPr lang="uk-UA"/>
              <a:t>Четвертий рівень</a:t>
            </a:r>
          </a:p>
          <a:p>
            <a:pPr lvl="4" rtl="0"/>
            <a:r>
              <a:rPr lang="uk-UA"/>
              <a:t>П’ятий рівень</a:t>
            </a:r>
            <a:endParaRPr lang="uk"/>
          </a:p>
        </p:txBody>
      </p:sp>
      <p:sp>
        <p:nvSpPr>
          <p:cNvPr id="5" name="Місце для тексту 4"/>
          <p:cNvSpPr>
            <a:spLocks noGrp="1"/>
          </p:cNvSpPr>
          <p:nvPr>
            <p:ph type="body" sz="quarter" idx="3"/>
          </p:nvPr>
        </p:nvSpPr>
        <p:spPr>
          <a:xfrm>
            <a:off x="6458712" y="2074334"/>
            <a:ext cx="4663440" cy="640080"/>
          </a:xfrm>
        </p:spPr>
        <p:txBody>
          <a:bodyPr rtlCol="0"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>
                <a:solidFill>
                  <a:schemeClr val="tx1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/>
          </p:nvPr>
        </p:nvSpPr>
        <p:spPr>
          <a:xfrm>
            <a:off x="6458712" y="2792471"/>
            <a:ext cx="4663440" cy="3164509"/>
          </a:xfrm>
        </p:spPr>
        <p:txBody>
          <a:bodyPr rtlCol="0"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uk-UA"/>
              <a:t>Клацніть, щоб відредагувати стилі зразків тексту</a:t>
            </a:r>
          </a:p>
          <a:p>
            <a:pPr lvl="1" rtl="0"/>
            <a:r>
              <a:rPr lang="uk-UA"/>
              <a:t>Другий рівень</a:t>
            </a:r>
          </a:p>
          <a:p>
            <a:pPr lvl="2" rtl="0"/>
            <a:r>
              <a:rPr lang="uk-UA"/>
              <a:t>Третій рівень</a:t>
            </a:r>
          </a:p>
          <a:p>
            <a:pPr lvl="3" rtl="0"/>
            <a:r>
              <a:rPr lang="uk-UA"/>
              <a:t>Четвертий рівень</a:t>
            </a:r>
          </a:p>
          <a:p>
            <a:pPr lvl="4" rtl="0"/>
            <a:r>
              <a:rPr lang="uk-UA"/>
              <a:t>П’ятий рівень</a:t>
            </a:r>
            <a:endParaRPr lang="uk"/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C17F8AF-83B7-4677-BCE2-C13096DE08D2}" type="datetime1">
              <a:rPr lang="uk-UA" smtClean="0"/>
              <a:t>28.02.2025</a:t>
            </a:fld>
            <a:endParaRPr lang="en-US"/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99607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CDE57C4-310E-4C2F-BC93-FBA33A14DB0D}" type="datetime1">
              <a:rPr lang="uk-UA" smtClean="0"/>
              <a:t>28.02.2025</a:t>
            </a:fld>
            <a:endParaRPr lang="en-US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74131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EECCEEB-50B8-4F63-8D67-07B036021270}" type="datetime1">
              <a:rPr lang="uk-UA" smtClean="0"/>
              <a:t>28.02.2025</a:t>
            </a:fld>
            <a:endParaRPr lang="en-US"/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72471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кутник 9">
            <a:extLst>
              <a:ext uri="{FF2B5EF4-FFF2-40B4-BE49-F238E27FC236}">
                <a16:creationId xmlns:a16="http://schemas.microsoft.com/office/drawing/2014/main" id="{D5E1BBF9-8BEF-4353-BA68-30AAF9EBD8D8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Прямокутник 12">
            <a:extLst>
              <a:ext uri="{FF2B5EF4-FFF2-40B4-BE49-F238E27FC236}">
                <a16:creationId xmlns:a16="http://schemas.microsoft.com/office/drawing/2014/main" id="{5B941C21-2A5D-4912-AB06-1BB0C0EB6AE1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58200" y="607392"/>
            <a:ext cx="3161963" cy="1645920"/>
          </a:xfrm>
        </p:spPr>
        <p:txBody>
          <a:bodyPr rtlCol="0" anchor="b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200" b="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 rtl="0"/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685800" y="609600"/>
            <a:ext cx="6858000" cy="5334000"/>
          </a:xfrm>
        </p:spPr>
        <p:txBody>
          <a:bodyPr rtlCol="0"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uk-UA"/>
              <a:t>Клацніть, щоб відредагувати стилі зразків тексту</a:t>
            </a:r>
          </a:p>
          <a:p>
            <a:pPr lvl="1" rtl="0"/>
            <a:r>
              <a:rPr lang="uk-UA"/>
              <a:t>Другий рівень</a:t>
            </a:r>
          </a:p>
          <a:p>
            <a:pPr lvl="2" rtl="0"/>
            <a:r>
              <a:rPr lang="uk-UA"/>
              <a:t>Третій рівень</a:t>
            </a:r>
          </a:p>
          <a:p>
            <a:pPr lvl="3" rtl="0"/>
            <a:r>
              <a:rPr lang="uk-UA"/>
              <a:t>Четвертий рівень</a:t>
            </a:r>
          </a:p>
          <a:p>
            <a:pPr lvl="4" rtl="0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8458200" y="2336800"/>
            <a:ext cx="3161963" cy="3606800"/>
          </a:xfrm>
        </p:spPr>
        <p:txBody>
          <a:bodyPr rtlCol="0"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8" name="Місце для дати 7"/>
          <p:cNvSpPr>
            <a:spLocks noGrp="1"/>
          </p:cNvSpPr>
          <p:nvPr>
            <p:ph type="dt" sz="half" idx="10"/>
          </p:nvPr>
        </p:nvSpPr>
        <p:spPr>
          <a:xfrm>
            <a:off x="5588000" y="6035040"/>
            <a:ext cx="1955800" cy="365760"/>
          </a:xfrm>
        </p:spPr>
        <p:txBody>
          <a:bodyPr rtlCol="0"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fld id="{35A1BB29-AB33-4629-A938-7F5B67EE4F99}" type="datetime1">
              <a:rPr lang="uk-UA" smtClean="0"/>
              <a:t>28.02.2025</a:t>
            </a:fld>
            <a:endParaRPr lang="en-US"/>
          </a:p>
        </p:txBody>
      </p:sp>
      <p:sp>
        <p:nvSpPr>
          <p:cNvPr id="9" name="Місце для нижнього колонтитула 8"/>
          <p:cNvSpPr>
            <a:spLocks noGrp="1"/>
          </p:cNvSpPr>
          <p:nvPr>
            <p:ph type="ftr" sz="quarter" idx="11"/>
          </p:nvPr>
        </p:nvSpPr>
        <p:spPr>
          <a:xfrm>
            <a:off x="685801" y="6035040"/>
            <a:ext cx="4584700" cy="365760"/>
          </a:xfrm>
        </p:spPr>
        <p:txBody>
          <a:bodyPr rtlCol="0"/>
          <a:lstStyle>
            <a:lvl1pPr algn="l">
              <a:defRPr/>
            </a:lvl1pPr>
          </a:lstStyle>
          <a:p>
            <a:pPr rtl="0"/>
            <a:endParaRPr lang="en-US"/>
          </a:p>
        </p:txBody>
      </p:sp>
      <p:sp>
        <p:nvSpPr>
          <p:cNvPr id="11" name="Місце для номера слайда 10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3435" cy="365760"/>
          </a:xfrm>
        </p:spPr>
        <p:txBody>
          <a:bodyPr rtlCol="0"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fld id="{34B7E4EF-A1BD-40F4-AB7B-04F084DD991D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86021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кутник 10">
            <a:extLst>
              <a:ext uri="{FF2B5EF4-FFF2-40B4-BE49-F238E27FC236}">
                <a16:creationId xmlns:a16="http://schemas.microsoft.com/office/drawing/2014/main" id="{E687CA98-D9C7-497F-A1DA-7D22F8753BCE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Місце для зображення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7696201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rtlCol="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>
          <a:xfrm>
            <a:off x="5662337" y="6035040"/>
            <a:ext cx="2071963" cy="365760"/>
          </a:xfrm>
        </p:spPr>
        <p:txBody>
          <a:bodyPr rtlCol="0"/>
          <a:lstStyle>
            <a:lvl1pPr>
              <a:defRPr b="1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pPr rtl="0"/>
            <a:fld id="{04D9FD46-936B-42B5-B66D-4C29255ED353}" type="datetime1">
              <a:rPr lang="uk-UA" smtClean="0"/>
              <a:t>28.02.2025</a:t>
            </a:fld>
            <a:endParaRPr lang="en-US" dirty="0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>
          <a:xfrm>
            <a:off x="612648" y="6035040"/>
            <a:ext cx="4588002" cy="365760"/>
          </a:xfrm>
        </p:spPr>
        <p:txBody>
          <a:bodyPr rtlCol="0"/>
          <a:lstStyle>
            <a:lvl1pPr marL="0" algn="r" defTabSz="914400" rtl="0" eaLnBrk="1" latinLnBrk="0" hangingPunct="1">
              <a:defRPr lang="en-US" sz="1000" b="1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pPr algn="l" rtl="0"/>
            <a:endParaRPr lang="en-US" dirty="0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5296" cy="365760"/>
          </a:xfrm>
        </p:spPr>
        <p:txBody>
          <a:bodyPr rtlCol="0"/>
          <a:lstStyle/>
          <a:p>
            <a:pPr rtl="0"/>
            <a:fld id="{34B7E4EF-A1BD-40F4-AB7B-04F084DD991D}" type="slidenum">
              <a:rPr lang="en-US" smtClean="0"/>
              <a:t>‹№›</a:t>
            </a:fld>
            <a:endParaRPr lang="en-US"/>
          </a:p>
        </p:txBody>
      </p:sp>
      <p:sp>
        <p:nvSpPr>
          <p:cNvPr id="12" name="Прямокутник 11">
            <a:extLst>
              <a:ext uri="{FF2B5EF4-FFF2-40B4-BE49-F238E27FC236}">
                <a16:creationId xmlns:a16="http://schemas.microsoft.com/office/drawing/2014/main" id="{F8B3D8CC-BB13-41A5-8F34-B8E84A4F9534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77250" y="603504"/>
            <a:ext cx="3144774" cy="1645920"/>
          </a:xfrm>
        </p:spPr>
        <p:txBody>
          <a:bodyPr rtlCol="0" anchor="b">
            <a:noAutofit/>
          </a:bodyPr>
          <a:lstStyle>
            <a:lvl1pPr algn="l">
              <a:lnSpc>
                <a:spcPct val="100000"/>
              </a:lnSpc>
              <a:defRPr sz="3200" b="0">
                <a:solidFill>
                  <a:schemeClr val="tx1"/>
                </a:solidFill>
                <a:latin typeface="+mj-lt"/>
              </a:defRPr>
            </a:lvl1pPr>
          </a:lstStyle>
          <a:p>
            <a:pPr rtl="0"/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8477250" y="2386584"/>
            <a:ext cx="3144774" cy="3511296"/>
          </a:xfrm>
        </p:spPr>
        <p:txBody>
          <a:bodyPr rtlCol="0"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uk-UA"/>
              <a:t>Клацніть, щоб відредагувати стилі зразків тексту</a:t>
            </a:r>
          </a:p>
        </p:txBody>
      </p:sp>
    </p:spTree>
    <p:extLst>
      <p:ext uri="{BB962C8B-B14F-4D97-AF65-F5344CB8AC3E}">
        <p14:creationId xmlns:p14="http://schemas.microsoft.com/office/powerpoint/2010/main" val="26782230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Місце для вертикального тексту 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uk-UA"/>
              <a:t>Клацніть, щоб відредагувати стилі зразків тексту</a:t>
            </a:r>
          </a:p>
          <a:p>
            <a:pPr lvl="1" rtl="0"/>
            <a:r>
              <a:rPr lang="uk-UA"/>
              <a:t>Другий рівень</a:t>
            </a:r>
          </a:p>
          <a:p>
            <a:pPr lvl="2" rtl="0"/>
            <a:r>
              <a:rPr lang="uk-UA"/>
              <a:t>Третій рівень</a:t>
            </a:r>
          </a:p>
          <a:p>
            <a:pPr lvl="3" rtl="0"/>
            <a:r>
              <a:rPr lang="uk-UA"/>
              <a:t>Четвертий рівень</a:t>
            </a:r>
          </a:p>
          <a:p>
            <a:pPr lvl="4" rtl="0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08F8C48-C91C-42E1-AD62-2569CB65BF1D}" type="datetime1">
              <a:rPr lang="uk-UA" smtClean="0"/>
              <a:t>28.02.2025</a:t>
            </a:fld>
            <a:endParaRPr lang="en-US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33299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 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 rtlCol="0"/>
          <a:lstStyle/>
          <a:p>
            <a:pPr rtl="0"/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Місце для вертикального тексту 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 rtlCol="0"/>
          <a:lstStyle/>
          <a:p>
            <a:pPr lvl="0" rtl="0"/>
            <a:r>
              <a:rPr lang="uk-UA"/>
              <a:t>Клацніть, щоб відредагувати стилі зразків тексту</a:t>
            </a:r>
          </a:p>
          <a:p>
            <a:pPr lvl="1" rtl="0"/>
            <a:r>
              <a:rPr lang="uk-UA"/>
              <a:t>Другий рівень</a:t>
            </a:r>
          </a:p>
          <a:p>
            <a:pPr lvl="2" rtl="0"/>
            <a:r>
              <a:rPr lang="uk-UA"/>
              <a:t>Третій рівень</a:t>
            </a:r>
          </a:p>
          <a:p>
            <a:pPr lvl="3" rtl="0"/>
            <a:r>
              <a:rPr lang="uk-UA"/>
              <a:t>Четвертий рівень</a:t>
            </a:r>
          </a:p>
          <a:p>
            <a:pPr lvl="4" rtl="0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0C7737D-8B34-4514-8F75-8EEEC204175B}" type="datetime1">
              <a:rPr lang="uk-UA" smtClean="0"/>
              <a:t>28.02.2025</a:t>
            </a:fld>
            <a:endParaRPr lang="en-US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00734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Прямокутник 8">
            <a:extLst>
              <a:ext uri="{FF2B5EF4-FFF2-40B4-BE49-F238E27FC236}">
                <a16:creationId xmlns:a16="http://schemas.microsoft.com/office/drawing/2014/main" id="{1E94681D-2A4C-4A8D-B9B5-31D440D0328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7" name="Прямокутник 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8" name="Прямокутник 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2" name="Місце для заголовка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uk" dirty="0"/>
              <a:t>Зразок заголовка</a:t>
            </a:r>
            <a:endParaRPr lang="en-US" dirty="0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8496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uk"/>
              <a:t>Зразки заголовків</a:t>
            </a:r>
          </a:p>
          <a:p>
            <a:pPr lvl="1" rtl="0"/>
            <a:r>
              <a:rPr lang="uk"/>
              <a:t>Другий рівень</a:t>
            </a:r>
          </a:p>
          <a:p>
            <a:pPr lvl="2" rtl="0"/>
            <a:r>
              <a:rPr lang="uk"/>
              <a:t>Третій рівень</a:t>
            </a:r>
          </a:p>
          <a:p>
            <a:pPr lvl="3" rtl="0"/>
            <a:r>
              <a:rPr lang="uk"/>
              <a:t>Четвертий рівень</a:t>
            </a:r>
          </a:p>
          <a:p>
            <a:pPr lvl="4" rtl="0"/>
            <a:r>
              <a:rPr lang="uk"/>
              <a:t>П’ятий рівень</a:t>
            </a:r>
            <a:endParaRPr lang="en-US" dirty="0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2"/>
          </p:nvPr>
        </p:nvSpPr>
        <p:spPr>
          <a:xfrm>
            <a:off x="7256794" y="6035040"/>
            <a:ext cx="2893045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fld id="{E3BF96F5-5ECC-498F-8E10-41B665E6E9EF}" type="datetime1">
              <a:rPr lang="uk-UA" smtClean="0"/>
              <a:t>28.02.2025</a:t>
            </a:fld>
            <a:endParaRPr lang="en-US" dirty="0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3"/>
          </p:nvPr>
        </p:nvSpPr>
        <p:spPr>
          <a:xfrm>
            <a:off x="1066800" y="6035040"/>
            <a:ext cx="58166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8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endParaRPr lang="en-US" dirty="0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4"/>
          </p:nvPr>
        </p:nvSpPr>
        <p:spPr>
          <a:xfrm>
            <a:off x="10287000" y="6035040"/>
            <a:ext cx="8382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fld id="{34B7E4EF-A1BD-40F4-AB7B-04F084DD991D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1577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65" r:id="rId5"/>
    <p:sldLayoutId id="2147483671" r:id="rId6"/>
    <p:sldLayoutId id="2147483672" r:id="rId7"/>
    <p:sldLayoutId id="2147483662" r:id="rId8"/>
    <p:sldLayoutId id="2147483663" r:id="rId9"/>
    <p:sldLayoutId id="2147483664" r:id="rId10"/>
    <p:sldLayoutId id="2147483666" r:id="rId11"/>
  </p:sldLayoutIdLst>
  <p:hf sldNum="0"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000" i="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1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9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9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Емблема зблизька&#10;&#10;Автоматично створений опис">
            <a:extLst>
              <a:ext uri="{FF2B5EF4-FFF2-40B4-BE49-F238E27FC236}">
                <a16:creationId xmlns:a16="http://schemas.microsoft.com/office/drawing/2014/main" id="{8045422F-7258-40AC-BD2E-2469AA44892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/>
          <a:stretch/>
        </p:blipFill>
        <p:spPr>
          <a:xfrm>
            <a:off x="20" y="10"/>
            <a:ext cx="12191979" cy="6857990"/>
          </a:xfrm>
          <a:prstGeom prst="rect">
            <a:avLst/>
          </a:prstGeom>
        </p:spPr>
      </p:pic>
      <p:sp>
        <p:nvSpPr>
          <p:cNvPr id="82" name="Прямокутник 81">
            <a:extLst>
              <a:ext uri="{FF2B5EF4-FFF2-40B4-BE49-F238E27FC236}">
                <a16:creationId xmlns:a16="http://schemas.microsoft.com/office/drawing/2014/main" id="{2644B391-9BFE-445C-A9EC-F544BB85FB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95067" y="1808532"/>
            <a:ext cx="5452527" cy="324093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84" name="Прямокутник 83">
            <a:extLst>
              <a:ext uri="{FF2B5EF4-FFF2-40B4-BE49-F238E27FC236}">
                <a16:creationId xmlns:a16="http://schemas.microsoft.com/office/drawing/2014/main" id="{80F26E69-87D9-4655-AE7B-280A87AA3C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861010" y="1975104"/>
            <a:ext cx="5120640" cy="2907792"/>
          </a:xfrm>
          <a:prstGeom prst="rect">
            <a:avLst/>
          </a:prstGeom>
          <a:noFill/>
          <a:ln w="6350" cap="sq" cmpd="sng" algn="ctr">
            <a:solidFill>
              <a:schemeClr val="tx1"/>
            </a:solidFill>
            <a:prstDash val="solid"/>
            <a:miter lim="800000"/>
          </a:ln>
          <a:effectLst>
            <a:softEdge rad="0"/>
          </a:effectLst>
        </p:spPr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8C3B467-088C-4F3D-A9A7-105C4E1E20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33793" y="2355458"/>
            <a:ext cx="4775075" cy="1630907"/>
          </a:xfrm>
        </p:spPr>
        <p:txBody>
          <a:bodyPr rtlCol="0">
            <a:normAutofit/>
          </a:bodyPr>
          <a:lstStyle/>
          <a:p>
            <a:pPr rtl="0"/>
            <a:r>
              <a:rPr lang="pl-PL" sz="4400" dirty="0">
                <a:solidFill>
                  <a:schemeClr val="tx1"/>
                </a:solidFill>
              </a:rPr>
              <a:t>Mój czas wolny</a:t>
            </a:r>
            <a:endParaRPr lang="uk" sz="4400" dirty="0">
              <a:solidFill>
                <a:schemeClr val="tx1"/>
              </a:solidFill>
            </a:endParaRP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C8722DDC-8EEE-4A06-8DFE-B44871EAA2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33793" y="3995988"/>
            <a:ext cx="4775075" cy="559656"/>
          </a:xfrm>
        </p:spPr>
        <p:txBody>
          <a:bodyPr rtlCol="0">
            <a:normAutofit/>
          </a:bodyPr>
          <a:lstStyle/>
          <a:p>
            <a:pPr rtl="0">
              <a:spcAft>
                <a:spcPts val="600"/>
              </a:spcAft>
            </a:pPr>
            <a:r>
              <a:rPr lang="pl-PL" dirty="0">
                <a:solidFill>
                  <a:schemeClr val="tx1"/>
                </a:solidFill>
              </a:rPr>
              <a:t>                                        język polski</a:t>
            </a:r>
            <a:endParaRPr lang="uk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428075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94506D50-676F-1C27-2974-7717FD1DB4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04D9FD46-936B-42B5-B66D-4C29255ED353}" type="datetime1">
              <a:rPr lang="uk-UA" smtClean="0"/>
              <a:t>28.02.2025</a:t>
            </a:fld>
            <a:endParaRPr lang="en-US" dirty="0"/>
          </a:p>
        </p:txBody>
      </p:sp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20F56FDC-C8C2-D908-7041-368F1BD56E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>
                <a:solidFill>
                  <a:srgbClr val="FF0000"/>
                </a:solidFill>
              </a:rPr>
              <a:t>Malowanie</a:t>
            </a:r>
            <a:endParaRPr lang="uk-UA" b="1" dirty="0">
              <a:solidFill>
                <a:srgbClr val="FF0000"/>
              </a:solidFill>
            </a:endParaRP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D7977B17-2A5C-1D5B-9CAF-E64ECE6B542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88220" y="2386584"/>
            <a:ext cx="3233804" cy="3511296"/>
          </a:xfrm>
        </p:spPr>
        <p:txBody>
          <a:bodyPr/>
          <a:lstStyle/>
          <a:p>
            <a:endParaRPr lang="pl-PL" dirty="0"/>
          </a:p>
          <a:p>
            <a:r>
              <a:rPr lang="pl-PL" dirty="0"/>
              <a:t>Lubię malować.</a:t>
            </a:r>
          </a:p>
          <a:p>
            <a:endParaRPr lang="pl-PL" dirty="0"/>
          </a:p>
          <a:p>
            <a:r>
              <a:rPr lang="pl-PL" dirty="0"/>
              <a:t>Malowanie jest moją pasją.</a:t>
            </a:r>
            <a:endParaRPr lang="uk-UA" dirty="0"/>
          </a:p>
        </p:txBody>
      </p:sp>
      <p:pic>
        <p:nvPicPr>
          <p:cNvPr id="11" name="Місце для зображення 10">
            <a:extLst>
              <a:ext uri="{FF2B5EF4-FFF2-40B4-BE49-F238E27FC236}">
                <a16:creationId xmlns:a16="http://schemas.microsoft.com/office/drawing/2014/main" id="{49C093A6-B188-8997-390F-3EAD7D0D83D1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61" r="13861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9442121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C841337E-308B-5D5A-8F0F-C0550077A2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04D9FD46-936B-42B5-B66D-4C29255ED353}" type="datetime1">
              <a:rPr lang="uk-UA" smtClean="0"/>
              <a:t>28.02.2025</a:t>
            </a:fld>
            <a:endParaRPr lang="en-US" dirty="0"/>
          </a:p>
        </p:txBody>
      </p:sp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510BABFA-0CFC-8C00-F068-0EEAAD5A56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>
                <a:solidFill>
                  <a:srgbClr val="FF0000"/>
                </a:solidFill>
              </a:rPr>
              <a:t>Rysowanie</a:t>
            </a:r>
            <a:endParaRPr lang="uk-UA" b="1" dirty="0">
              <a:solidFill>
                <a:srgbClr val="FF0000"/>
              </a:solidFill>
            </a:endParaRP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5D5C4B35-8928-5A7A-76C2-6E954DAB33DC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pl-PL" dirty="0"/>
              <a:t>Uwielbiam rysowanie.</a:t>
            </a:r>
          </a:p>
          <a:p>
            <a:endParaRPr lang="pl-PL" dirty="0"/>
          </a:p>
          <a:p>
            <a:r>
              <a:rPr lang="pl-PL" dirty="0"/>
              <a:t>Rysowanie to moje hobby.</a:t>
            </a:r>
            <a:endParaRPr lang="uk-UA" dirty="0"/>
          </a:p>
        </p:txBody>
      </p:sp>
      <p:pic>
        <p:nvPicPr>
          <p:cNvPr id="19" name="Місце для зображення 18">
            <a:extLst>
              <a:ext uri="{FF2B5EF4-FFF2-40B4-BE49-F238E27FC236}">
                <a16:creationId xmlns:a16="http://schemas.microsoft.com/office/drawing/2014/main" id="{B3F1F551-9BB3-D3A3-4B97-952314C6A8D4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36" r="6236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40700254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Місце для зображення 6">
            <a:extLst>
              <a:ext uri="{FF2B5EF4-FFF2-40B4-BE49-F238E27FC236}">
                <a16:creationId xmlns:a16="http://schemas.microsoft.com/office/drawing/2014/main" id="{2B700EC5-08BF-BAB5-21BE-DBB3A3076F76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93" r="9793"/>
          <a:stretch>
            <a:fillRect/>
          </a:stretch>
        </p:blipFill>
        <p:spPr/>
      </p:pic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853CAD19-EB47-AE9A-14E2-4B55604C6C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04D9FD46-936B-42B5-B66D-4C29255ED353}" type="datetime1">
              <a:rPr lang="uk-UA" smtClean="0"/>
              <a:t>28.02.2025</a:t>
            </a:fld>
            <a:endParaRPr lang="en-US" dirty="0"/>
          </a:p>
        </p:txBody>
      </p:sp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28C359AD-197C-E9A7-F778-791DEAA9C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>
                <a:solidFill>
                  <a:srgbClr val="FF0000"/>
                </a:solidFill>
              </a:rPr>
              <a:t>Taniec</a:t>
            </a:r>
            <a:endParaRPr lang="uk-UA" b="1" dirty="0">
              <a:solidFill>
                <a:srgbClr val="FF0000"/>
              </a:solidFill>
            </a:endParaRP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8CEFC294-F5F5-24D7-F243-2A331A1176A0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pl-PL" dirty="0"/>
              <a:t>Lubię tańczyć.</a:t>
            </a:r>
          </a:p>
          <a:p>
            <a:endParaRPr lang="pl-PL" dirty="0"/>
          </a:p>
          <a:p>
            <a:r>
              <a:rPr lang="pl-PL" dirty="0"/>
              <a:t>Tańce mnie inspirują.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6619864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Місце для зображення 6">
            <a:extLst>
              <a:ext uri="{FF2B5EF4-FFF2-40B4-BE49-F238E27FC236}">
                <a16:creationId xmlns:a16="http://schemas.microsoft.com/office/drawing/2014/main" id="{5DC51844-D14A-2F78-B37F-DD2F0F4A8384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64" r="16064"/>
          <a:stretch>
            <a:fillRect/>
          </a:stretch>
        </p:blipFill>
        <p:spPr/>
      </p:pic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3F7E0475-A207-252C-05C5-0386C94A3C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04D9FD46-936B-42B5-B66D-4C29255ED353}" type="datetime1">
              <a:rPr lang="uk-UA" smtClean="0"/>
              <a:t>28.02.2025</a:t>
            </a:fld>
            <a:endParaRPr lang="en-US" dirty="0"/>
          </a:p>
        </p:txBody>
      </p:sp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2FFFC4C0-742B-246E-DD03-9B0AD53456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>
                <a:solidFill>
                  <a:srgbClr val="FF0000"/>
                </a:solidFill>
              </a:rPr>
              <a:t>Gry komputerowe</a:t>
            </a:r>
            <a:endParaRPr lang="uk-UA" b="1" dirty="0">
              <a:solidFill>
                <a:srgbClr val="FF0000"/>
              </a:solidFill>
            </a:endParaRP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D9EC3385-CDB4-79B9-246B-27201010D8DD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pl-PL" dirty="0"/>
              <a:t>Często gram w gry komputerowe.</a:t>
            </a:r>
          </a:p>
          <a:p>
            <a:endParaRPr lang="pl-PL" dirty="0"/>
          </a:p>
          <a:p>
            <a:r>
              <a:rPr lang="pl-PL" dirty="0"/>
              <a:t>Moja ulubiona gra komputerowa to...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7071049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Місце для зображення 6">
            <a:extLst>
              <a:ext uri="{FF2B5EF4-FFF2-40B4-BE49-F238E27FC236}">
                <a16:creationId xmlns:a16="http://schemas.microsoft.com/office/drawing/2014/main" id="{D0B07EED-334E-7674-C53B-93D252581192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82" r="16082"/>
          <a:stretch>
            <a:fillRect/>
          </a:stretch>
        </p:blipFill>
        <p:spPr/>
      </p:pic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15862CD6-73E9-9721-186C-C9D242AE8F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04D9FD46-936B-42B5-B66D-4C29255ED353}" type="datetime1">
              <a:rPr lang="uk-UA" smtClean="0"/>
              <a:t>28.02.2025</a:t>
            </a:fld>
            <a:endParaRPr lang="en-US" dirty="0"/>
          </a:p>
        </p:txBody>
      </p:sp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FD6C4ADC-DE00-8F94-AF85-3CFE352CBC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>
                <a:solidFill>
                  <a:srgbClr val="FF0000"/>
                </a:solidFill>
              </a:rPr>
              <a:t>Piłka nożna</a:t>
            </a:r>
            <a:endParaRPr lang="uk-UA" b="1" dirty="0">
              <a:solidFill>
                <a:srgbClr val="FF0000"/>
              </a:solidFill>
            </a:endParaRP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2FF108DC-A8D6-4B6A-BA36-10A25ACD7C6C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pl-PL" dirty="0"/>
              <a:t>Bardzo lubię piłkę nożną.</a:t>
            </a:r>
          </a:p>
          <a:p>
            <a:endParaRPr lang="pl-PL" dirty="0"/>
          </a:p>
          <a:p>
            <a:r>
              <a:rPr lang="pl-PL" dirty="0"/>
              <a:t>Interesuję się wszyskim związanym z piłką.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9459405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Місце для зображення 6">
            <a:extLst>
              <a:ext uri="{FF2B5EF4-FFF2-40B4-BE49-F238E27FC236}">
                <a16:creationId xmlns:a16="http://schemas.microsoft.com/office/drawing/2014/main" id="{F8EB1960-AB14-CBCC-D2F6-5CFCF009C174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52" r="15552"/>
          <a:stretch>
            <a:fillRect/>
          </a:stretch>
        </p:blipFill>
        <p:spPr/>
      </p:pic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0F054C55-2565-DAAC-AB09-8064AFF69A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04D9FD46-936B-42B5-B66D-4C29255ED353}" type="datetime1">
              <a:rPr lang="uk-UA" smtClean="0"/>
              <a:t>28.02.2025</a:t>
            </a:fld>
            <a:endParaRPr lang="en-US" dirty="0"/>
          </a:p>
        </p:txBody>
      </p:sp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7D854E54-DA6A-368C-D7B0-8E7C5246D8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>
                <a:solidFill>
                  <a:srgbClr val="FF0000"/>
                </a:solidFill>
              </a:rPr>
              <a:t>Siatkówka</a:t>
            </a:r>
            <a:endParaRPr lang="uk-UA" b="1" dirty="0">
              <a:solidFill>
                <a:srgbClr val="FF0000"/>
              </a:solidFill>
            </a:endParaRP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B6862CAD-A4F8-3A71-9CB2-8BB1C3FFC31C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pl-PL" dirty="0"/>
              <a:t>Siatkówka to mój sposób na relaks.</a:t>
            </a:r>
          </a:p>
          <a:p>
            <a:endParaRPr lang="pl-PL" dirty="0"/>
          </a:p>
          <a:p>
            <a:r>
              <a:rPr lang="pl-PL" dirty="0"/>
              <a:t>Uwielbiam gry zespołowe.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8519082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Місце для зображення 6">
            <a:extLst>
              <a:ext uri="{FF2B5EF4-FFF2-40B4-BE49-F238E27FC236}">
                <a16:creationId xmlns:a16="http://schemas.microsoft.com/office/drawing/2014/main" id="{80FC3F65-B444-6186-6F68-6F882BC8DA84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02" r="23502"/>
          <a:stretch>
            <a:fillRect/>
          </a:stretch>
        </p:blipFill>
        <p:spPr/>
      </p:pic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14E205F3-512E-173E-12E5-5B767F8AF7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04D9FD46-936B-42B5-B66D-4C29255ED353}" type="datetime1">
              <a:rPr lang="uk-UA" smtClean="0"/>
              <a:t>28.02.2025</a:t>
            </a:fld>
            <a:endParaRPr lang="en-US" dirty="0"/>
          </a:p>
        </p:txBody>
      </p:sp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0168C0F3-C90C-2C3B-FEB8-A76607BDC4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>
                <a:solidFill>
                  <a:srgbClr val="FF0000"/>
                </a:solidFill>
              </a:rPr>
              <a:t>Jazda na rowerze</a:t>
            </a:r>
            <a:endParaRPr lang="uk-UA" b="1" dirty="0">
              <a:solidFill>
                <a:srgbClr val="FF0000"/>
              </a:solidFill>
            </a:endParaRP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2D9B470C-3E58-E655-8311-0DF343365AA8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pl-PL" dirty="0"/>
              <a:t>Jazda na rowerze dodaje mi sił i humoru.</a:t>
            </a:r>
          </a:p>
          <a:p>
            <a:endParaRPr lang="pl-PL" dirty="0"/>
          </a:p>
          <a:p>
            <a:r>
              <a:rPr lang="pl-PL" dirty="0"/>
              <a:t>Rower jest moim dobrym przyjacielem.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1733288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Місце для зображення 6">
            <a:extLst>
              <a:ext uri="{FF2B5EF4-FFF2-40B4-BE49-F238E27FC236}">
                <a16:creationId xmlns:a16="http://schemas.microsoft.com/office/drawing/2014/main" id="{0F17C3A5-B4A9-EA09-021D-A102D0FAD03D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01" r="9801"/>
          <a:stretch>
            <a:fillRect/>
          </a:stretch>
        </p:blipFill>
        <p:spPr/>
      </p:pic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785BDA94-C39C-41FC-6690-50EAE21912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04D9FD46-936B-42B5-B66D-4C29255ED353}" type="datetime1">
              <a:rPr lang="uk-UA" smtClean="0"/>
              <a:t>28.02.2025</a:t>
            </a:fld>
            <a:endParaRPr lang="en-US" dirty="0"/>
          </a:p>
        </p:txBody>
      </p:sp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301DFA3E-C58B-9EEA-0AEC-CDFFFDED29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>
                <a:solidFill>
                  <a:srgbClr val="FF0000"/>
                </a:solidFill>
              </a:rPr>
              <a:t>Robienie na drutach</a:t>
            </a:r>
            <a:endParaRPr lang="uk-UA" b="1" dirty="0">
              <a:solidFill>
                <a:srgbClr val="FF0000"/>
              </a:solidFill>
            </a:endParaRP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0CE0B70B-5B04-FDFB-0094-1B2A102F9433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pl-PL"/>
              <a:t>Robienia </a:t>
            </a:r>
            <a:r>
              <a:rPr lang="pl-PL" dirty="0"/>
              <a:t>na drutach nauczyła mnie moja babcia.</a:t>
            </a:r>
          </a:p>
          <a:p>
            <a:endParaRPr lang="pl-PL" dirty="0"/>
          </a:p>
          <a:p>
            <a:r>
              <a:rPr lang="pl-PL" dirty="0"/>
              <a:t>Moje hobby to robienie na drutach.</a:t>
            </a:r>
          </a:p>
          <a:p>
            <a:endParaRPr lang="pl-PL" dirty="0"/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9985608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Місце для зображення 6">
            <a:extLst>
              <a:ext uri="{FF2B5EF4-FFF2-40B4-BE49-F238E27FC236}">
                <a16:creationId xmlns:a16="http://schemas.microsoft.com/office/drawing/2014/main" id="{C84453CC-DA73-2EC1-A9B9-E1C7CA18AEB0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40" b="8540"/>
          <a:stretch>
            <a:fillRect/>
          </a:stretch>
        </p:blipFill>
        <p:spPr/>
      </p:pic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79AF772E-263C-2DB1-FFB8-93E6DD631B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04D9FD46-936B-42B5-B66D-4C29255ED353}" type="datetime1">
              <a:rPr lang="uk-UA" smtClean="0"/>
              <a:t>28.02.2025</a:t>
            </a:fld>
            <a:endParaRPr lang="en-US" dirty="0"/>
          </a:p>
        </p:txBody>
      </p:sp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1F373D4E-7EB1-F3A1-70CD-150128066A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>
                <a:solidFill>
                  <a:srgbClr val="FF0000"/>
                </a:solidFill>
              </a:rPr>
              <a:t>Czytanie książek</a:t>
            </a:r>
            <a:endParaRPr lang="uk-UA" b="1" dirty="0">
              <a:solidFill>
                <a:srgbClr val="FF0000"/>
              </a:solidFill>
            </a:endParaRP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FE4AA3B2-A9B2-5FD0-4863-33CE5E086D29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pl-PL" dirty="0"/>
              <a:t>Kiedy mam chwilkę dla siebie, czytam.</a:t>
            </a:r>
          </a:p>
          <a:p>
            <a:endParaRPr lang="pl-PL" dirty="0"/>
          </a:p>
          <a:p>
            <a:r>
              <a:rPr lang="pl-PL" dirty="0"/>
              <a:t>Preferuję książki o życiu nastolatków.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7275769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Місце для зображення 6">
            <a:extLst>
              <a:ext uri="{FF2B5EF4-FFF2-40B4-BE49-F238E27FC236}">
                <a16:creationId xmlns:a16="http://schemas.microsoft.com/office/drawing/2014/main" id="{A21D6157-8233-C0C9-C6AE-78CE0C126286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49" r="9749"/>
          <a:stretch>
            <a:fillRect/>
          </a:stretch>
        </p:blipFill>
        <p:spPr/>
      </p:pic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D4B7E910-14F7-4D78-78FE-DAB78910C2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04D9FD46-936B-42B5-B66D-4C29255ED353}" type="datetime1">
              <a:rPr lang="uk-UA" smtClean="0"/>
              <a:t>28.02.2025</a:t>
            </a:fld>
            <a:endParaRPr lang="en-US" dirty="0"/>
          </a:p>
        </p:txBody>
      </p:sp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9C2D3714-80D1-896B-328E-CCE2CA724F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>
                <a:solidFill>
                  <a:srgbClr val="FF0000"/>
                </a:solidFill>
              </a:rPr>
              <a:t>Podróże</a:t>
            </a:r>
            <a:endParaRPr lang="uk-UA" b="1" dirty="0">
              <a:solidFill>
                <a:srgbClr val="FF0000"/>
              </a:solidFill>
            </a:endParaRP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4D0E9EBB-7F26-2427-8E40-97E065D0417F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pl-PL" dirty="0"/>
              <a:t>Fascynują mnie podróże.</a:t>
            </a:r>
          </a:p>
          <a:p>
            <a:endParaRPr lang="pl-PL" dirty="0"/>
          </a:p>
          <a:p>
            <a:r>
              <a:rPr lang="pl-PL" dirty="0"/>
              <a:t>Podróże kształcą.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8732280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Місце для зображення 6">
            <a:extLst>
              <a:ext uri="{FF2B5EF4-FFF2-40B4-BE49-F238E27FC236}">
                <a16:creationId xmlns:a16="http://schemas.microsoft.com/office/drawing/2014/main" id="{7FCBE234-8027-4C38-AB62-84D1323D2D87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90" r="9690"/>
          <a:stretch>
            <a:fillRect/>
          </a:stretch>
        </p:blipFill>
        <p:spPr/>
      </p:pic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C0F0A810-B484-9F86-EBDC-4335AA2B7B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04D9FD46-936B-42B5-B66D-4C29255ED353}" type="datetime1">
              <a:rPr lang="uk-UA" smtClean="0"/>
              <a:t>28.02.2025</a:t>
            </a:fld>
            <a:endParaRPr lang="en-US" dirty="0"/>
          </a:p>
        </p:txBody>
      </p:sp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F6BB4673-E932-0F05-645F-F104040877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>
                <a:solidFill>
                  <a:srgbClr val="FF0000"/>
                </a:solidFill>
              </a:rPr>
              <a:t>Haftowanie</a:t>
            </a:r>
            <a:endParaRPr lang="uk-UA" b="1" dirty="0">
              <a:solidFill>
                <a:srgbClr val="FF0000"/>
              </a:solidFill>
            </a:endParaRP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3CDAA06D-179E-8518-DD2B-138973B5A8E6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pl-PL" dirty="0"/>
              <a:t>Uwielbiam haftowanie bisiorem.</a:t>
            </a:r>
          </a:p>
          <a:p>
            <a:endParaRPr lang="pl-PL" dirty="0"/>
          </a:p>
          <a:p>
            <a:r>
              <a:rPr lang="pl-PL" dirty="0"/>
              <a:t>Pasjonuje mnie haftowanie.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84367650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Місце для зображення 6">
            <a:extLst>
              <a:ext uri="{FF2B5EF4-FFF2-40B4-BE49-F238E27FC236}">
                <a16:creationId xmlns:a16="http://schemas.microsoft.com/office/drawing/2014/main" id="{2671A717-BC58-65A7-36C3-D56523A06958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26" r="9826"/>
          <a:stretch>
            <a:fillRect/>
          </a:stretch>
        </p:blipFill>
        <p:spPr/>
      </p:pic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6A74B6D5-D227-DC2E-447B-9781C346A9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04D9FD46-936B-42B5-B66D-4C29255ED353}" type="datetime1">
              <a:rPr lang="uk-UA" smtClean="0"/>
              <a:t>28.02.2025</a:t>
            </a:fld>
            <a:endParaRPr lang="en-US" dirty="0"/>
          </a:p>
        </p:txBody>
      </p:sp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105AABA8-0199-5DFE-0C85-6D017F9FAA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>
                <a:solidFill>
                  <a:srgbClr val="FF0000"/>
                </a:solidFill>
              </a:rPr>
              <a:t>Gotowanie</a:t>
            </a:r>
            <a:endParaRPr lang="uk-UA" b="1" dirty="0">
              <a:solidFill>
                <a:srgbClr val="FF0000"/>
              </a:solidFill>
            </a:endParaRP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83A9FF37-668E-4DE1-A0EF-CEBB945CCEF2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pl-PL" dirty="0"/>
              <a:t>Uczę się gotowania od mojego ojca.</a:t>
            </a:r>
          </a:p>
          <a:p>
            <a:endParaRPr lang="pl-PL" dirty="0"/>
          </a:p>
          <a:p>
            <a:r>
              <a:rPr lang="pl-PL" dirty="0"/>
              <a:t>Lubię przebywać w kuchni.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6270480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Місце для зображення 6">
            <a:extLst>
              <a:ext uri="{FF2B5EF4-FFF2-40B4-BE49-F238E27FC236}">
                <a16:creationId xmlns:a16="http://schemas.microsoft.com/office/drawing/2014/main" id="{FB265E3E-900A-066C-9591-038EE6D1BA72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7" b="227"/>
          <a:stretch>
            <a:fillRect/>
          </a:stretch>
        </p:blipFill>
        <p:spPr/>
      </p:pic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5E32A1A6-25AA-AAE1-C2DA-44E3EDA2FD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04D9FD46-936B-42B5-B66D-4C29255ED353}" type="datetime1">
              <a:rPr lang="uk-UA" smtClean="0"/>
              <a:t>28.02.2025</a:t>
            </a:fld>
            <a:endParaRPr lang="en-US" dirty="0"/>
          </a:p>
        </p:txBody>
      </p:sp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1681F5AB-DEDD-9F82-B32D-4AF3322D4E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>
                <a:solidFill>
                  <a:srgbClr val="FF0000"/>
                </a:solidFill>
              </a:rPr>
              <a:t>Origami</a:t>
            </a:r>
            <a:endParaRPr lang="uk-UA" b="1" dirty="0">
              <a:solidFill>
                <a:srgbClr val="FF0000"/>
              </a:solidFill>
            </a:endParaRP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477DBE68-CD91-0EFB-567A-E636928AA4F1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pl-PL" dirty="0"/>
              <a:t>Origami jest moją pasją.</a:t>
            </a:r>
          </a:p>
          <a:p>
            <a:endParaRPr lang="pl-PL" dirty="0"/>
          </a:p>
          <a:p>
            <a:r>
              <a:rPr lang="pl-PL" dirty="0"/>
              <a:t>Origami to sztuka składania papieru.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45533561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Місце для зображення 6">
            <a:extLst>
              <a:ext uri="{FF2B5EF4-FFF2-40B4-BE49-F238E27FC236}">
                <a16:creationId xmlns:a16="http://schemas.microsoft.com/office/drawing/2014/main" id="{4A0849DF-D400-EAEE-6F5A-5145702909F0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40" b="8540"/>
          <a:stretch>
            <a:fillRect/>
          </a:stretch>
        </p:blipFill>
        <p:spPr/>
      </p:pic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DBA15BC4-BB99-5621-CFF9-893025A1DF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04D9FD46-936B-42B5-B66D-4C29255ED353}" type="datetime1">
              <a:rPr lang="uk-UA" smtClean="0"/>
              <a:t>28.02.2025</a:t>
            </a:fld>
            <a:endParaRPr lang="en-US" dirty="0"/>
          </a:p>
        </p:txBody>
      </p:sp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1225D6E6-10EE-645C-9F6D-97052D90A6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9559" y="603504"/>
            <a:ext cx="3405674" cy="1645920"/>
          </a:xfrm>
        </p:spPr>
        <p:txBody>
          <a:bodyPr/>
          <a:lstStyle/>
          <a:p>
            <a:r>
              <a:rPr lang="pl-PL" b="1" dirty="0">
                <a:solidFill>
                  <a:srgbClr val="FF0000"/>
                </a:solidFill>
              </a:rPr>
              <a:t>Majsterkowanie</a:t>
            </a:r>
            <a:endParaRPr lang="uk-UA" b="1" dirty="0">
              <a:solidFill>
                <a:srgbClr val="FF0000"/>
              </a:solidFill>
            </a:endParaRP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7308DE5F-689F-38C4-C93D-BB4605FCD156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pl-PL" dirty="0"/>
              <a:t>Do moich zainteresowań należy też majsterkowanie.</a:t>
            </a:r>
          </a:p>
          <a:p>
            <a:endParaRPr lang="pl-PL" dirty="0"/>
          </a:p>
          <a:p>
            <a:r>
              <a:rPr lang="pl-PL" dirty="0"/>
              <a:t>Bardzo lubię pomagać ojcu w garażu.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2518443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A2EE3AF5-975D-ABE1-2041-A6976654E8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04D9FD46-936B-42B5-B66D-4C29255ED353}" type="datetime1">
              <a:rPr lang="uk-UA" smtClean="0"/>
              <a:t>28.02.2025</a:t>
            </a:fld>
            <a:endParaRPr lang="en-US" dirty="0"/>
          </a:p>
        </p:txBody>
      </p:sp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D07B4ED3-C98B-3632-964D-1347227E70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>
                <a:solidFill>
                  <a:srgbClr val="FF0000"/>
                </a:solidFill>
              </a:rPr>
              <a:t>Muzyka</a:t>
            </a:r>
            <a:endParaRPr lang="uk-UA" b="1" dirty="0">
              <a:solidFill>
                <a:srgbClr val="FF0000"/>
              </a:solidFill>
            </a:endParaRP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6C81439A-B01E-F205-F476-8EB88FD659B8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pl-PL" dirty="0"/>
              <a:t>Muzyka upiększa moje życi</a:t>
            </a:r>
            <a:r>
              <a:rPr lang="uk-UA" dirty="0"/>
              <a:t>е</a:t>
            </a:r>
            <a:r>
              <a:rPr lang="pl-PL" dirty="0"/>
              <a:t>.</a:t>
            </a:r>
          </a:p>
          <a:p>
            <a:endParaRPr lang="pl-PL" dirty="0"/>
          </a:p>
          <a:p>
            <a:r>
              <a:rPr lang="pl-PL" dirty="0"/>
              <a:t>Uczę się gry na gitarze/pianinie.</a:t>
            </a:r>
            <a:endParaRPr lang="uk-UA" dirty="0"/>
          </a:p>
        </p:txBody>
      </p:sp>
      <p:pic>
        <p:nvPicPr>
          <p:cNvPr id="11" name="Місце для зображення 10">
            <a:extLst>
              <a:ext uri="{FF2B5EF4-FFF2-40B4-BE49-F238E27FC236}">
                <a16:creationId xmlns:a16="http://schemas.microsoft.com/office/drawing/2014/main" id="{540A7978-D475-6FAD-15EC-DDABEBE4C9D9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51" r="9751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64458756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F5F467A5-28AB-A3AA-6F8B-B124225A2B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04D9FD46-936B-42B5-B66D-4C29255ED353}" type="datetime1">
              <a:rPr lang="uk-UA" smtClean="0"/>
              <a:t>28.02.2025</a:t>
            </a:fld>
            <a:endParaRPr lang="en-US" dirty="0"/>
          </a:p>
        </p:txBody>
      </p:sp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675F4DF3-F747-DEBE-8CA6-F651D7222B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>
                <a:solidFill>
                  <a:srgbClr val="FF0000"/>
                </a:solidFill>
              </a:rPr>
              <a:t>Ogrodnictwo</a:t>
            </a:r>
            <a:endParaRPr lang="uk-UA" b="1" dirty="0">
              <a:solidFill>
                <a:srgbClr val="FF0000"/>
              </a:solidFill>
            </a:endParaRP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1F53635C-5DF0-C065-143C-FA600A3B2DBC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 err="1"/>
              <a:t>Ogrodnictwo</a:t>
            </a:r>
            <a:r>
              <a:rPr lang="en-US" dirty="0"/>
              <a:t> jest </a:t>
            </a:r>
            <a:r>
              <a:rPr lang="en-US" dirty="0" err="1"/>
              <a:t>pasj</a:t>
            </a:r>
            <a:r>
              <a:rPr lang="pl-PL" dirty="0"/>
              <a:t>ą mojej mamy.</a:t>
            </a:r>
          </a:p>
          <a:p>
            <a:endParaRPr lang="pl-PL" dirty="0"/>
          </a:p>
          <a:p>
            <a:r>
              <a:rPr lang="pl-PL" dirty="0"/>
              <a:t>Fascynuje mnie ogrodnictwo.</a:t>
            </a:r>
            <a:endParaRPr lang="uk-UA" dirty="0"/>
          </a:p>
        </p:txBody>
      </p:sp>
      <p:pic>
        <p:nvPicPr>
          <p:cNvPr id="11" name="Місце для зображення 10">
            <a:extLst>
              <a:ext uri="{FF2B5EF4-FFF2-40B4-BE49-F238E27FC236}">
                <a16:creationId xmlns:a16="http://schemas.microsoft.com/office/drawing/2014/main" id="{ADD3EC70-7848-2851-BF89-E3A193762140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99" r="9299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84983691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Місце для зображення 6">
            <a:extLst>
              <a:ext uri="{FF2B5EF4-FFF2-40B4-BE49-F238E27FC236}">
                <a16:creationId xmlns:a16="http://schemas.microsoft.com/office/drawing/2014/main" id="{37EF31F4-824F-A362-7A18-0B6CA01A5B16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81" r="9781"/>
          <a:stretch>
            <a:fillRect/>
          </a:stretch>
        </p:blipFill>
        <p:spPr/>
      </p:pic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22B16CDA-7A77-8D3D-455B-12C9584BBF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04D9FD46-936B-42B5-B66D-4C29255ED353}" type="datetime1">
              <a:rPr lang="uk-UA" smtClean="0"/>
              <a:t>28.02.2025</a:t>
            </a:fld>
            <a:endParaRPr lang="en-US" dirty="0"/>
          </a:p>
        </p:txBody>
      </p:sp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70E8349B-C02F-D716-3B4D-10C602C7E0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78889" y="603504"/>
            <a:ext cx="3442997" cy="1645920"/>
          </a:xfrm>
        </p:spPr>
        <p:txBody>
          <a:bodyPr/>
          <a:lstStyle/>
          <a:p>
            <a:r>
              <a:rPr lang="pl-PL" b="1" dirty="0">
                <a:solidFill>
                  <a:srgbClr val="FF0000"/>
                </a:solidFill>
              </a:rPr>
              <a:t>Programowanie</a:t>
            </a:r>
            <a:endParaRPr lang="uk-UA" b="1" dirty="0">
              <a:solidFill>
                <a:srgbClr val="FF0000"/>
              </a:solidFill>
            </a:endParaRP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A50E2FE4-55D8-139A-D232-A6A8CE4D5450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pl-PL" dirty="0"/>
              <a:t>Programowaniu poświęcam cały swój czas wolny.</a:t>
            </a:r>
          </a:p>
          <a:p>
            <a:endParaRPr lang="pl-PL" dirty="0"/>
          </a:p>
          <a:p>
            <a:r>
              <a:rPr lang="pl-PL" dirty="0"/>
              <a:t>Już trochę programuję.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3945506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Місце для зображення 6">
            <a:extLst>
              <a:ext uri="{FF2B5EF4-FFF2-40B4-BE49-F238E27FC236}">
                <a16:creationId xmlns:a16="http://schemas.microsoft.com/office/drawing/2014/main" id="{2ACA01A1-BF9A-67CD-357A-0CF263D7B77B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40" b="8540"/>
          <a:stretch>
            <a:fillRect/>
          </a:stretch>
        </p:blipFill>
        <p:spPr/>
      </p:pic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79850158-759B-7B1F-8564-31370CCB54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04D9FD46-936B-42B5-B66D-4C29255ED353}" type="datetime1">
              <a:rPr lang="uk-UA" smtClean="0"/>
              <a:t>28.02.2025</a:t>
            </a:fld>
            <a:endParaRPr lang="en-US" dirty="0"/>
          </a:p>
        </p:txBody>
      </p:sp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9C135AF5-C0D9-FCBD-AB6E-99814C5013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>
                <a:solidFill>
                  <a:srgbClr val="FF0000"/>
                </a:solidFill>
              </a:rPr>
              <a:t>Języki obce</a:t>
            </a:r>
            <a:endParaRPr lang="uk-UA" b="1" dirty="0">
              <a:solidFill>
                <a:srgbClr val="FF0000"/>
              </a:solidFill>
            </a:endParaRP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D3501045-9EFA-0534-2906-38114A9CDA39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pl-PL" dirty="0"/>
              <a:t>Lubię uczyć się języków obcych.</a:t>
            </a:r>
          </a:p>
          <a:p>
            <a:endParaRPr lang="pl-PL" dirty="0"/>
          </a:p>
          <a:p>
            <a:r>
              <a:rPr lang="pl-PL" dirty="0"/>
              <a:t>Języki obce to moja pasja.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58536982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Місце для зображення 6">
            <a:extLst>
              <a:ext uri="{FF2B5EF4-FFF2-40B4-BE49-F238E27FC236}">
                <a16:creationId xmlns:a16="http://schemas.microsoft.com/office/drawing/2014/main" id="{26DD5894-2FF9-28BC-FA78-58917D348C22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88" b="20688"/>
          <a:stretch>
            <a:fillRect/>
          </a:stretch>
        </p:blipFill>
        <p:spPr/>
      </p:pic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5C86338D-2755-2D7C-DD0D-72ABA3672B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04D9FD46-936B-42B5-B66D-4C29255ED353}" type="datetime1">
              <a:rPr lang="uk-UA" smtClean="0"/>
              <a:t>28.02.2025</a:t>
            </a:fld>
            <a:endParaRPr lang="en-US" dirty="0"/>
          </a:p>
        </p:txBody>
      </p:sp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E210AE82-C7B8-67C2-5AFA-DB10AB8185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>
                <a:solidFill>
                  <a:srgbClr val="FF0000"/>
                </a:solidFill>
              </a:rPr>
              <a:t>Samochody</a:t>
            </a:r>
            <a:endParaRPr lang="uk-UA" b="1" dirty="0">
              <a:solidFill>
                <a:srgbClr val="FF0000"/>
              </a:solidFill>
            </a:endParaRP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CD873666-364E-C81B-0A25-5AAF97AE6291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pl-PL" dirty="0"/>
              <a:t>Interesuję się samochodami.</a:t>
            </a:r>
          </a:p>
          <a:p>
            <a:endParaRPr lang="pl-PL" dirty="0"/>
          </a:p>
          <a:p>
            <a:r>
              <a:rPr lang="pl-PL" dirty="0"/>
              <a:t>Kolekcjonuję samochodziki różnych marek.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53785126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Місце для зображення 6">
            <a:extLst>
              <a:ext uri="{FF2B5EF4-FFF2-40B4-BE49-F238E27FC236}">
                <a16:creationId xmlns:a16="http://schemas.microsoft.com/office/drawing/2014/main" id="{F0F4A1B8-9B7E-56CD-C509-0929F6943ABA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01" r="9801"/>
          <a:stretch>
            <a:fillRect/>
          </a:stretch>
        </p:blipFill>
        <p:spPr>
          <a:xfrm>
            <a:off x="191276" y="237744"/>
            <a:ext cx="7696201" cy="6382512"/>
          </a:xfrm>
        </p:spPr>
      </p:pic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7358CCB3-AB98-BCF8-31F7-7BD07AF3EE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04D9FD46-936B-42B5-B66D-4C29255ED353}" type="datetime1">
              <a:rPr lang="uk-UA" smtClean="0"/>
              <a:t>28.02.2025</a:t>
            </a:fld>
            <a:endParaRPr lang="en-US" dirty="0"/>
          </a:p>
        </p:txBody>
      </p:sp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B8B9FE8F-DD89-E47F-6F5B-F3BAE03601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>
                <a:solidFill>
                  <a:srgbClr val="FF0000"/>
                </a:solidFill>
              </a:rPr>
              <a:t>Spacery</a:t>
            </a:r>
            <a:endParaRPr lang="uk-UA" b="1" dirty="0">
              <a:solidFill>
                <a:srgbClr val="FF0000"/>
              </a:solidFill>
            </a:endParaRP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F2085062-33CE-0073-D8E5-0076C6ABAB64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pl-PL" dirty="0"/>
              <a:t>Uwielbiam leśne spacery z przyjaciółmi lub rodziną.</a:t>
            </a:r>
          </a:p>
          <a:p>
            <a:endParaRPr lang="pl-PL" dirty="0"/>
          </a:p>
          <a:p>
            <a:r>
              <a:rPr lang="pl-PL" dirty="0"/>
              <a:t>Często spaceruję po tym parku.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49064661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A6B88541-AB90-B298-3774-81B09E4F20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04D9FD46-936B-42B5-B66D-4C29255ED353}" type="datetime1">
              <a:rPr lang="uk-UA" smtClean="0"/>
              <a:t>28.02.2025</a:t>
            </a:fld>
            <a:endParaRPr lang="en-US" dirty="0"/>
          </a:p>
        </p:txBody>
      </p:sp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298E934D-87D4-6D44-04A0-0AE0D362D4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>
                <a:solidFill>
                  <a:srgbClr val="FF0000"/>
                </a:solidFill>
              </a:rPr>
              <a:t>Fotografia</a:t>
            </a:r>
            <a:endParaRPr lang="uk-UA" b="1" dirty="0">
              <a:solidFill>
                <a:srgbClr val="FF0000"/>
              </a:solidFill>
            </a:endParaRP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3D9FDD1F-285D-8BB5-D75A-CA015C83E985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pl-PL" dirty="0"/>
              <a:t>Pasjonuje mnie fotografia.</a:t>
            </a:r>
          </a:p>
          <a:p>
            <a:endParaRPr lang="pl-PL" dirty="0"/>
          </a:p>
          <a:p>
            <a:r>
              <a:rPr lang="pl-PL"/>
              <a:t>Podobają mi się zdjęcia artystyczne.</a:t>
            </a:r>
            <a:endParaRPr lang="uk-UA"/>
          </a:p>
        </p:txBody>
      </p:sp>
      <p:pic>
        <p:nvPicPr>
          <p:cNvPr id="1026" name="Picture 2" descr="Premium Photo | Gorgeous urban girl photographer sitting at city street,  using camera.">
            <a:extLst>
              <a:ext uri="{FF2B5EF4-FFF2-40B4-BE49-F238E27FC236}">
                <a16:creationId xmlns:a16="http://schemas.microsoft.com/office/drawing/2014/main" id="{6FB3C796-54D4-EAB1-DD3F-92E874287FE3}"/>
              </a:ext>
            </a:extLst>
          </p:cNvPr>
          <p:cNvPicPr>
            <a:picLocks noGrp="1" noChangeAspect="1" noChangeArrowheads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37" r="9737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710948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Місце для зображення 6">
            <a:extLst>
              <a:ext uri="{FF2B5EF4-FFF2-40B4-BE49-F238E27FC236}">
                <a16:creationId xmlns:a16="http://schemas.microsoft.com/office/drawing/2014/main" id="{426D4CBA-4348-AD59-E17D-43126F92719E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40" b="8540"/>
          <a:stretch>
            <a:fillRect/>
          </a:stretch>
        </p:blipFill>
        <p:spPr/>
      </p:pic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195F4F47-777C-E5BF-2667-F6A47420C7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04D9FD46-936B-42B5-B66D-4C29255ED353}" type="datetime1">
              <a:rPr lang="uk-UA" smtClean="0"/>
              <a:t>28.02.2025</a:t>
            </a:fld>
            <a:endParaRPr lang="en-US" dirty="0"/>
          </a:p>
        </p:txBody>
      </p:sp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DDA0B33C-119B-A615-F1FD-FAECEC113E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>
                <a:solidFill>
                  <a:srgbClr val="FF0000"/>
                </a:solidFill>
              </a:rPr>
              <a:t>Łyżwiarstwo</a:t>
            </a:r>
            <a:endParaRPr lang="uk-UA" b="1" dirty="0">
              <a:solidFill>
                <a:srgbClr val="FF0000"/>
              </a:solidFill>
            </a:endParaRP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B6F88C65-C330-628E-8092-6F75826D55A6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pl-PL" dirty="0"/>
              <a:t>Bardzo lubię jeździć na łyżwach.</a:t>
            </a:r>
          </a:p>
          <a:p>
            <a:endParaRPr lang="pl-PL" dirty="0"/>
          </a:p>
          <a:p>
            <a:r>
              <a:rPr lang="pl-PL" dirty="0"/>
              <a:t>Często bywam na lodowisku.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90587630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Місце для зображення 6">
            <a:extLst>
              <a:ext uri="{FF2B5EF4-FFF2-40B4-BE49-F238E27FC236}">
                <a16:creationId xmlns:a16="http://schemas.microsoft.com/office/drawing/2014/main" id="{3DD1DF85-3742-5281-EDFA-EE32CFC7B0F9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97" r="4797"/>
          <a:stretch>
            <a:fillRect/>
          </a:stretch>
        </p:blipFill>
        <p:spPr/>
      </p:pic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DEB6E6FF-9E69-7AD7-6AAA-F05F753AE5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04D9FD46-936B-42B5-B66D-4C29255ED353}" type="datetime1">
              <a:rPr lang="uk-UA" smtClean="0"/>
              <a:t>28.02.2025</a:t>
            </a:fld>
            <a:endParaRPr lang="en-US" dirty="0"/>
          </a:p>
        </p:txBody>
      </p:sp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DE7F69C1-95B4-A053-6C6A-E97C49FD0C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 </a:t>
            </a:r>
            <a:r>
              <a:rPr lang="pl-PL" b="1" dirty="0">
                <a:solidFill>
                  <a:srgbClr val="FF0000"/>
                </a:solidFill>
              </a:rPr>
              <a:t>Jazdza na nartach</a:t>
            </a:r>
            <a:endParaRPr lang="uk-UA" b="1" dirty="0">
              <a:solidFill>
                <a:srgbClr val="FF0000"/>
              </a:solidFill>
            </a:endParaRP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3E27FB59-AB0E-4EF2-9130-A33C525DCD0E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pl-PL" dirty="0"/>
              <a:t>Lubię jeździć na nartach.</a:t>
            </a:r>
          </a:p>
          <a:p>
            <a:endParaRPr lang="pl-PL" dirty="0"/>
          </a:p>
          <a:p>
            <a:r>
              <a:rPr lang="pl-PL" dirty="0"/>
              <a:t>Pasjonuje mnie narciarstwo.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83078694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Місце для зображення 6">
            <a:extLst>
              <a:ext uri="{FF2B5EF4-FFF2-40B4-BE49-F238E27FC236}">
                <a16:creationId xmlns:a16="http://schemas.microsoft.com/office/drawing/2014/main" id="{29C6F9A6-FDE5-A5A0-FBD8-F56B972DFFCC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53" r="9853"/>
          <a:stretch>
            <a:fillRect/>
          </a:stretch>
        </p:blipFill>
        <p:spPr/>
      </p:pic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49D09202-6080-B4EA-B448-F79D86E897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04D9FD46-936B-42B5-B66D-4C29255ED353}" type="datetime1">
              <a:rPr lang="uk-UA" smtClean="0"/>
              <a:t>28.02.2025</a:t>
            </a:fld>
            <a:endParaRPr lang="en-US" dirty="0"/>
          </a:p>
        </p:txBody>
      </p:sp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94FBD236-9CF3-357E-4C31-78F569BF4C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Wędkarstwo</a:t>
            </a:r>
            <a:endParaRPr lang="uk-UA" dirty="0"/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6F8DECDE-8D37-F190-42E5-58776C277CE3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pl-PL" dirty="0"/>
              <a:t>Lubię lowić ryby z tatą.</a:t>
            </a:r>
          </a:p>
          <a:p>
            <a:endParaRPr lang="pl-PL" dirty="0"/>
          </a:p>
          <a:p>
            <a:r>
              <a:rPr lang="pl-PL" dirty="0"/>
              <a:t>Wędkarstwo to pasja mojego dziadka.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57307748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Місце для зображення 6">
            <a:extLst>
              <a:ext uri="{FF2B5EF4-FFF2-40B4-BE49-F238E27FC236}">
                <a16:creationId xmlns:a16="http://schemas.microsoft.com/office/drawing/2014/main" id="{C850E12B-658D-604B-B524-7215D0A55DAE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81" r="9781"/>
          <a:stretch>
            <a:fillRect/>
          </a:stretch>
        </p:blipFill>
        <p:spPr/>
      </p:pic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094CAEB8-BF11-722A-A810-3F4773E32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04D9FD46-936B-42B5-B66D-4C29255ED353}" type="datetime1">
              <a:rPr lang="uk-UA" smtClean="0"/>
              <a:t>28.02.2025</a:t>
            </a:fld>
            <a:endParaRPr lang="en-US" dirty="0"/>
          </a:p>
        </p:txBody>
      </p:sp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3C475D23-6E0C-3DF7-A450-107E201C15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Grzybobranie</a:t>
            </a:r>
            <a:endParaRPr lang="uk-UA" dirty="0"/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A94EA8A7-8EE4-D6CC-12B2-BC7FC5DEC7D4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pl-PL" dirty="0"/>
              <a:t>Uwielbiam grzybobranie.</a:t>
            </a:r>
          </a:p>
          <a:p>
            <a:endParaRPr lang="pl-PL" dirty="0"/>
          </a:p>
          <a:p>
            <a:r>
              <a:rPr lang="pl-PL" dirty="0"/>
              <a:t>Grzybobraniu uczy mnie mój wujek.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87140620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Місце для зображення 6">
            <a:extLst>
              <a:ext uri="{FF2B5EF4-FFF2-40B4-BE49-F238E27FC236}">
                <a16:creationId xmlns:a16="http://schemas.microsoft.com/office/drawing/2014/main" id="{36B52F5E-E80C-E35B-4CF3-959B457D6603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00" r="16100"/>
          <a:stretch>
            <a:fillRect/>
          </a:stretch>
        </p:blipFill>
        <p:spPr/>
      </p:pic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4E9D08FF-03ED-E115-6DB0-B2B08BFE2B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04D9FD46-936B-42B5-B66D-4C29255ED353}" type="datetime1">
              <a:rPr lang="uk-UA" smtClean="0"/>
              <a:t>28.02.2025</a:t>
            </a:fld>
            <a:endParaRPr lang="en-US" dirty="0"/>
          </a:p>
        </p:txBody>
      </p:sp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57FDE3C0-9E71-DAE8-4042-FFF0060FFE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Film</a:t>
            </a:r>
            <a:endParaRPr lang="uk-UA" dirty="0"/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CB551B53-79DF-FC0E-51E2-8D5F2DEDB839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pl-PL" dirty="0"/>
              <a:t>Czas wolny spędzam na oglądaniu filmów.</a:t>
            </a:r>
          </a:p>
          <a:p>
            <a:endParaRPr lang="pl-PL" dirty="0"/>
          </a:p>
          <a:p>
            <a:r>
              <a:rPr lang="pl-PL"/>
              <a:t>Wolę filmy fabularne niż dokumentalne.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0257988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VTI">
  <a:themeElements>
    <a:clrScheme name="FIVE">
      <a:dk1>
        <a:sysClr val="windowText" lastClr="000000"/>
      </a:dk1>
      <a:lt1>
        <a:sysClr val="window" lastClr="FFFFFF"/>
      </a:lt1>
      <a:dk2>
        <a:srgbClr val="505046"/>
      </a:dk2>
      <a:lt2>
        <a:srgbClr val="F5F6F4"/>
      </a:lt2>
      <a:accent1>
        <a:srgbClr val="57903F"/>
      </a:accent1>
      <a:accent2>
        <a:srgbClr val="F03F2B"/>
      </a:accent2>
      <a:accent3>
        <a:srgbClr val="3488A0"/>
      </a:accent3>
      <a:accent4>
        <a:srgbClr val="F8D22F"/>
      </a:accent4>
      <a:accent5>
        <a:srgbClr val="5CC6D6"/>
      </a:accent5>
      <a:accent6>
        <a:srgbClr val="B8D233"/>
      </a:accent6>
      <a:hlink>
        <a:srgbClr val="00B0F0"/>
      </a:hlink>
      <a:folHlink>
        <a:srgbClr val="B2B2B2"/>
      </a:folHlink>
    </a:clrScheme>
    <a:fontScheme name="Century Gothic">
      <a:maj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41799109_TF78438558" id="{03FECABA-DDEC-4EE5-A8AF-E694EBB3147F}" vid="{FBAAF51D-FEC9-427D-AA43-EA4E941046D6}"/>
    </a:ext>
  </a:extLst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{005C5F4F-8021-427D-BA3B-F40D47FD12C7}tf78438558_win32</Template>
  <TotalTime>354</TotalTime>
  <Words>358</Words>
  <Application>Microsoft Office PowerPoint</Application>
  <PresentationFormat>Широкий екран</PresentationFormat>
  <Paragraphs>133</Paragraphs>
  <Slides>27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27</vt:i4>
      </vt:variant>
    </vt:vector>
  </HeadingPairs>
  <TitlesOfParts>
    <vt:vector size="31" baseType="lpstr">
      <vt:lpstr>Calibri</vt:lpstr>
      <vt:lpstr>Century Gothic</vt:lpstr>
      <vt:lpstr>Garamond</vt:lpstr>
      <vt:lpstr>SavonVTI</vt:lpstr>
      <vt:lpstr>Mój czas wolny</vt:lpstr>
      <vt:lpstr>Malowanie</vt:lpstr>
      <vt:lpstr>Rysowanie</vt:lpstr>
      <vt:lpstr>Taniec</vt:lpstr>
      <vt:lpstr>Gry komputerowe</vt:lpstr>
      <vt:lpstr>Piłka nożna</vt:lpstr>
      <vt:lpstr>Siatkówka</vt:lpstr>
      <vt:lpstr>Jazda na rowerze</vt:lpstr>
      <vt:lpstr>Robienie na drutach</vt:lpstr>
      <vt:lpstr>Czytanie książek</vt:lpstr>
      <vt:lpstr>Podróże</vt:lpstr>
      <vt:lpstr>Haftowanie</vt:lpstr>
      <vt:lpstr>Gotowanie</vt:lpstr>
      <vt:lpstr>Origami</vt:lpstr>
      <vt:lpstr>Majsterkowanie</vt:lpstr>
      <vt:lpstr>Muzyka</vt:lpstr>
      <vt:lpstr>Ogrodnictwo</vt:lpstr>
      <vt:lpstr>Programowanie</vt:lpstr>
      <vt:lpstr>Języki obce</vt:lpstr>
      <vt:lpstr>Samochody</vt:lpstr>
      <vt:lpstr>Spacery</vt:lpstr>
      <vt:lpstr>Fotografia</vt:lpstr>
      <vt:lpstr>Łyżwiarstwo</vt:lpstr>
      <vt:lpstr> Jazdza na nartach</vt:lpstr>
      <vt:lpstr>Wędkarstwo</vt:lpstr>
      <vt:lpstr>Grzybobranie</vt:lpstr>
      <vt:lpstr>Film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Mój czas wolny</dc:title>
  <dc:creator>user</dc:creator>
  <cp:lastModifiedBy>Вікторія Смутняк</cp:lastModifiedBy>
  <cp:revision>10</cp:revision>
  <dcterms:created xsi:type="dcterms:W3CDTF">2025-02-17T17:23:52Z</dcterms:created>
  <dcterms:modified xsi:type="dcterms:W3CDTF">2025-02-28T17:32:11Z</dcterms:modified>
</cp:coreProperties>
</file>