
<file path=[Content_Types].xml><?xml version="1.0" encoding="utf-8"?>
<Types xmlns="http://schemas.openxmlformats.org/package/2006/content-types">
  <Default ContentType="image/jpeg" Extension="jpg"/>
  <Default ContentType="application/x-fontdata" Extension="fntdata"/>
  <Default ContentType="application/xml" Extension="xml"/>
  <Default ContentType="application/vnd.openxmlformats-package.relationships+xml" Extension="rels"/>
  <Override ContentType="application/vnd.openxmlformats-officedocument.presentationml.notesSlide+xml" PartName="/ppt/notesSlides/notesSlide18.xml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3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9.xml"/>
  <Override ContentType="application/vnd.openxmlformats-officedocument.presentationml.notesSlide+xml" PartName="/ppt/notesSlides/notesSlide15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11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12.xml"/>
  <Override ContentType="application/vnd.openxmlformats-officedocument.presentationml.notesSlide+xml" PartName="/ppt/notesSlides/notesSlide20.xml"/>
  <Override ContentType="application/vnd.openxmlformats-officedocument.presentationml.notesSlide+xml" PartName="/ppt/notesSlides/notesSlide17.xml"/>
  <Override ContentType="application/vnd.openxmlformats-officedocument.presentationml.notesSlide+xml" PartName="/ppt/notesSlides/notesSlide19.xml"/>
  <Override ContentType="application/vnd.openxmlformats-officedocument.presentationml.notesSlide+xml" PartName="/ppt/notesSlides/notesSlide16.xml"/>
  <Override ContentType="application/vnd.openxmlformats-officedocument.presentationml.notesSlide+xml" PartName="/ppt/notesSlides/notesSlide21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14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4.xml"/>
  <Override ContentType="application/vnd.openxmlformats-officedocument.presentationml.notesSlide+xml" PartName="/ppt/notesSlides/notesSlide10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8.xml"/>
  <Override ContentType="application/vnd.openxmlformats-officedocument.presentationml.slide+xml" PartName="/ppt/slides/slide11.xml"/>
  <Override ContentType="application/vnd.openxmlformats-officedocument.presentationml.slide+xml" PartName="/ppt/slides/slide1.xml"/>
  <Override ContentType="application/vnd.openxmlformats-officedocument.presentationml.slide+xml" PartName="/ppt/slides/slide19.xml"/>
  <Override ContentType="application/vnd.openxmlformats-officedocument.presentationml.slide+xml" PartName="/ppt/slides/slide3.xml"/>
  <Override ContentType="application/vnd.openxmlformats-officedocument.presentationml.slide+xml" PartName="/ppt/slides/slide9.xml"/>
  <Override ContentType="application/vnd.openxmlformats-officedocument.presentationml.slide+xml" PartName="/ppt/slides/slide13.xml"/>
  <Override ContentType="application/vnd.openxmlformats-officedocument.presentationml.slide+xml" PartName="/ppt/slides/slide5.xml"/>
  <Override ContentType="application/vnd.openxmlformats-officedocument.presentationml.slide+xml" PartName="/ppt/slides/slide7.xml"/>
  <Override ContentType="application/vnd.openxmlformats-officedocument.presentationml.slide+xml" PartName="/ppt/slides/slide15.xml"/>
  <Override ContentType="application/vnd.openxmlformats-officedocument.presentationml.slide+xml" PartName="/ppt/slides/slide12.xml"/>
  <Override ContentType="application/vnd.openxmlformats-officedocument.presentationml.slide+xml" PartName="/ppt/slides/slide17.xml"/>
  <Override ContentType="application/vnd.openxmlformats-officedocument.presentationml.slide+xml" PartName="/ppt/slides/slide20.xml"/>
  <Override ContentType="application/vnd.openxmlformats-officedocument.presentationml.slide+xml" PartName="/ppt/slides/slide21.xml"/>
  <Override ContentType="application/vnd.openxmlformats-officedocument.presentationml.slide+xml" PartName="/ppt/slides/slide10.xml"/>
  <Override ContentType="application/vnd.openxmlformats-officedocument.presentationml.slide+xml" PartName="/ppt/slides/slide2.xml"/>
  <Override ContentType="application/vnd.openxmlformats-officedocument.presentationml.slide+xml" PartName="/ppt/slides/slide6.xml"/>
  <Override ContentType="application/vnd.openxmlformats-officedocument.presentationml.slide+xml" PartName="/ppt/slides/slide16.xml"/>
  <Override ContentType="application/vnd.openxmlformats-officedocument.presentationml.slide+xml" PartName="/ppt/slides/slide8.xml"/>
  <Override ContentType="application/vnd.openxmlformats-officedocument.presentationml.slide+xml" PartName="/ppt/slides/slide14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  <Override ContentType="application/vnd.openxmlformats-officedocument.presentationml.viewProps+xml" PartName="/ppt/viewProps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embedTrueTypeFonts="1" strictFirstAndLastChars="0" saveSubsetFonts="1">
  <p:sldMasterIdLst>
    <p:sldMasterId id="2147483659" r:id="rId4"/>
  </p:sldMasterIdLst>
  <p:notesMasterIdLst>
    <p:notesMasterId r:id="rId5"/>
  </p:notesMasterIdLst>
  <p:sldIdLst>
    <p:sldId id="256" r:id="rId6"/>
    <p:sldId id="257" r:id="rId7"/>
    <p:sldId id="258" r:id="rId8"/>
    <p:sldId id="259" r:id="rId9"/>
    <p:sldId id="260" r:id="rId10"/>
    <p:sldId id="261" r:id="rId11"/>
    <p:sldId id="262" r:id="rId12"/>
    <p:sldId id="263" r:id="rId13"/>
    <p:sldId id="264" r:id="rId14"/>
    <p:sldId id="265" r:id="rId15"/>
    <p:sldId id="266" r:id="rId16"/>
    <p:sldId id="267" r:id="rId17"/>
    <p:sldId id="268" r:id="rId18"/>
    <p:sldId id="269" r:id="rId19"/>
    <p:sldId id="270" r:id="rId20"/>
    <p:sldId id="271" r:id="rId21"/>
    <p:sldId id="272" r:id="rId22"/>
    <p:sldId id="273" r:id="rId23"/>
    <p:sldId id="274" r:id="rId24"/>
    <p:sldId id="275" r:id="rId25"/>
    <p:sldId id="276" r:id="rId26"/>
  </p:sldIdLst>
  <p:sldSz cy="5143500" cx="9144000"/>
  <p:notesSz cx="6858000" cy="9144000"/>
  <p:embeddedFontLst>
    <p:embeddedFont>
      <p:font typeface="Roboto"/>
      <p:regular r:id="rId27"/>
      <p:bold r:id="rId28"/>
      <p:italic r:id="rId29"/>
      <p:boldItalic r:id="rId30"/>
    </p:embeddedFont>
  </p:embeddedFontLst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>
        <p15:guide id="1" orient="horz" pos="1620">
          <p15:clr>
            <a:srgbClr val="747775"/>
          </p15:clr>
        </p15:guide>
        <p15:guide id="2" pos="2880">
          <p15:clr>
            <a:srgbClr val="747775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viewProps.xml><?xml version="1.0" encoding="utf-8"?>
<p:view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Comments="0">
  <p:slideViewPr>
    <p:cSldViewPr snapToGrid="0">
      <p:cViewPr varScale="1">
        <p:scale>
          <a:sx n="100" d="100"/>
          <a:sy n="100" d="100"/>
        </p:scale>
        <p:origin x="0" y="0"/>
      </p:cViewPr>
      <p:guideLst>
        <p:guide pos="1620" orient="horz"/>
        <p:guide pos="2880"/>
      </p:guideLst>
    </p:cSldViewPr>
  </p:slideViewPr>
</p:viewPr>
</file>

<file path=ppt/_rels/presentation.xml.rels><?xml version="1.0" encoding="UTF-8" standalone="yes"?><Relationships xmlns="http://schemas.openxmlformats.org/package/2006/relationships"><Relationship Id="rId20" Type="http://schemas.openxmlformats.org/officeDocument/2006/relationships/slide" Target="slides/slide15.xml"/><Relationship Id="rId22" Type="http://schemas.openxmlformats.org/officeDocument/2006/relationships/slide" Target="slides/slide17.xml"/><Relationship Id="rId21" Type="http://schemas.openxmlformats.org/officeDocument/2006/relationships/slide" Target="slides/slide16.xml"/><Relationship Id="rId24" Type="http://schemas.openxmlformats.org/officeDocument/2006/relationships/slide" Target="slides/slide19.xml"/><Relationship Id="rId23" Type="http://schemas.openxmlformats.org/officeDocument/2006/relationships/slide" Target="slides/slide18.xml"/><Relationship Id="rId1" Type="http://schemas.openxmlformats.org/officeDocument/2006/relationships/theme" Target="theme/theme1.xml"/><Relationship Id="rId2" Type="http://schemas.openxmlformats.org/officeDocument/2006/relationships/viewProps" Target="viewProps.xml"/><Relationship Id="rId3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4.xml"/><Relationship Id="rId26" Type="http://schemas.openxmlformats.org/officeDocument/2006/relationships/slide" Target="slides/slide21.xml"/><Relationship Id="rId25" Type="http://schemas.openxmlformats.org/officeDocument/2006/relationships/slide" Target="slides/slide20.xml"/><Relationship Id="rId28" Type="http://schemas.openxmlformats.org/officeDocument/2006/relationships/font" Target="fonts/Roboto-bold.fntdata"/><Relationship Id="rId27" Type="http://schemas.openxmlformats.org/officeDocument/2006/relationships/font" Target="fonts/Roboto-regular.fntdata"/><Relationship Id="rId5" Type="http://schemas.openxmlformats.org/officeDocument/2006/relationships/notesMaster" Target="notesMasters/notesMaster1.xml"/><Relationship Id="rId6" Type="http://schemas.openxmlformats.org/officeDocument/2006/relationships/slide" Target="slides/slide1.xml"/><Relationship Id="rId29" Type="http://schemas.openxmlformats.org/officeDocument/2006/relationships/font" Target="fonts/Roboto-italic.fntdata"/><Relationship Id="rId7" Type="http://schemas.openxmlformats.org/officeDocument/2006/relationships/slide" Target="slides/slide2.xml"/><Relationship Id="rId8" Type="http://schemas.openxmlformats.org/officeDocument/2006/relationships/slide" Target="slides/slide3.xml"/><Relationship Id="rId30" Type="http://schemas.openxmlformats.org/officeDocument/2006/relationships/font" Target="fonts/Roboto-boldItalic.fntdata"/><Relationship Id="rId11" Type="http://schemas.openxmlformats.org/officeDocument/2006/relationships/slide" Target="slides/slide6.xml"/><Relationship Id="rId10" Type="http://schemas.openxmlformats.org/officeDocument/2006/relationships/slide" Target="slides/slide5.xml"/><Relationship Id="rId13" Type="http://schemas.openxmlformats.org/officeDocument/2006/relationships/slide" Target="slides/slide8.xml"/><Relationship Id="rId12" Type="http://schemas.openxmlformats.org/officeDocument/2006/relationships/slide" Target="slides/slide7.xml"/><Relationship Id="rId15" Type="http://schemas.openxmlformats.org/officeDocument/2006/relationships/slide" Target="slides/slide10.xml"/><Relationship Id="rId14" Type="http://schemas.openxmlformats.org/officeDocument/2006/relationships/slide" Target="slides/slide9.xml"/><Relationship Id="rId17" Type="http://schemas.openxmlformats.org/officeDocument/2006/relationships/slide" Target="slides/slide12.xml"/><Relationship Id="rId16" Type="http://schemas.openxmlformats.org/officeDocument/2006/relationships/slide" Target="slides/slide11.xml"/><Relationship Id="rId19" Type="http://schemas.openxmlformats.org/officeDocument/2006/relationships/slide" Target="slides/slide14.xml"/><Relationship Id="rId18" Type="http://schemas.openxmlformats.org/officeDocument/2006/relationships/slide" Target="slides/slide13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9525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4" name="Google Shape;4;n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Autofit/>
          </a:bodyPr>
          <a:lstStyle>
            <a:lvl1pPr indent="-298450" lvl="0" marL="4572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indent="-298450" lvl="1" marL="9144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indent="-298450" lvl="2" marL="13716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indent="-298450" lvl="3" marL="18288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indent="-298450" lvl="4" marL="22860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indent="-298450" lvl="5" marL="27432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indent="-298450" lvl="6" marL="320040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indent="-298450" lvl="7" marL="365760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indent="-298450" lvl="8" marL="411480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/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:notes"/>
          <p:cNvSpPr/>
          <p:nvPr>
            <p:ph idx="2" type="sldImg"/>
          </p:nvPr>
        </p:nvSpPr>
        <p:spPr>
          <a:xfrm>
            <a:off x="381300" y="685800"/>
            <a:ext cx="6096075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65" name="Google Shape;65;p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69" name="Shape 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" name="Google Shape;70;g22d3177a1a935016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1" name="Google Shape;71;g22d3177a1a935016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76" name="Shape 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" name="Google Shape;77;g22d3177a1a935016_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78" name="Google Shape;78;g22d3177a1a935016_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83" name="Shape 8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" name="Google Shape;84;g22d3177a1a935016_1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85" name="Google Shape;85;g22d3177a1a935016_1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0" name="Shape 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1" name="Google Shape;91;g22d3177a1a935016_2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2" name="Google Shape;92;g22d3177a1a935016_2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7" name="Shape 9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" name="Google Shape;98;g22d3177a1a935016_3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99" name="Google Shape;99;g22d3177a1a935016_3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04" name="Shape 10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5" name="Google Shape;105;g22d3177a1a935016_2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06" name="Google Shape;106;g22d3177a1a935016_2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1" name="Shape 11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" name="Google Shape;112;g22d3177a1a935016_4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3" name="Google Shape;113;g22d3177a1a935016_4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8" name="Shape 1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" name="Google Shape;119;g22d3177a1a935016_4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0" name="Google Shape;120;g22d3177a1a935016_4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1939517d5e3229e5_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7" name="Google Shape;127;g1939517d5e3229e5_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2" name="Shape 13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" name="Google Shape;133;g1939517d5e3229e5_7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34" name="Google Shape;134;g1939517d5e3229e5_7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9" name="Shape 13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Google Shape;140;g1939517d5e3229e5_13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1" name="Google Shape;141;g1939517d5e3229e5_13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6" name="Shape 14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7" name="Google Shape;147;g1939517d5e3229e5_19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48" name="Google Shape;148;g1939517d5e3229e5_19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53" name="Shape 15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4" name="Google Shape;154;g1939517d5e3229e5_25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55" name="Google Shape;155;g1939517d5e3229e5_25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0" name="Shape 1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1" name="Google Shape;161;g1939517d5e3229e5_31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2" name="Google Shape;162;g1939517d5e3229e5_31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7" name="Shape 16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Google Shape;168;g1939517d5e3229e5_4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69" name="Google Shape;169;g1939517d5e3229e5_4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4" name="Shape 17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5" name="Google Shape;175;g1939517d5e3229e5_48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76" name="Google Shape;176;g1939517d5e3229e5_48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1" name="Shape 18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" name="Google Shape;182;g1939517d5e3229e5_54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3" name="Google Shape;183;g1939517d5e3229e5_54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88" name="Shape 18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9" name="Google Shape;189;g1939517d5e3229e5_60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0" name="Google Shape;190;g1939517d5e3229e5_60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5" name="Shape 19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Google Shape;196;g1939517d5e3229e5_66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97" name="Google Shape;197;g1939517d5e3229e5_66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202" name="Shape 2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3" name="Google Shape;203;g1939517d5e3229e5_72:notes"/>
          <p:cNvSpPr/>
          <p:nvPr>
            <p:ph idx="2" type="sldImg"/>
          </p:nvPr>
        </p:nvSpPr>
        <p:spPr>
          <a:xfrm>
            <a:off x="381300" y="685800"/>
            <a:ext cx="6096000" cy="34290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204" name="Google Shape;204;g1939517d5e3229e5_72:notes"/>
          <p:cNvSpPr txBox="1"/>
          <p:nvPr>
            <p:ph idx="1" type="body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2"/>
          <p:cNvSpPr/>
          <p:nvPr/>
        </p:nvSpPr>
        <p:spPr>
          <a:xfrm flipH="1">
            <a:off x="8246400" y="4245925"/>
            <a:ext cx="897600" cy="897600"/>
          </a:xfrm>
          <a:prstGeom prst="rtTriangle">
            <a:avLst/>
          </a:prstGeom>
          <a:solidFill>
            <a:schemeClr val="lt1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1" name="Google Shape;11;p2"/>
          <p:cNvSpPr/>
          <p:nvPr/>
        </p:nvSpPr>
        <p:spPr>
          <a:xfrm flipH="1">
            <a:off x="8246400" y="4245875"/>
            <a:ext cx="897600" cy="897600"/>
          </a:xfrm>
          <a:prstGeom prst="round1Rect">
            <a:avLst>
              <a:gd fmla="val 16667" name="adj"/>
            </a:avLst>
          </a:prstGeom>
          <a:solidFill>
            <a:schemeClr val="lt1">
              <a:alpha val="68080"/>
            </a:schemeClr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12" name="Google Shape;12;p2"/>
          <p:cNvSpPr txBox="1"/>
          <p:nvPr>
            <p:ph type="ctrTitle"/>
          </p:nvPr>
        </p:nvSpPr>
        <p:spPr>
          <a:xfrm>
            <a:off x="390525" y="1819275"/>
            <a:ext cx="8222100" cy="93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1pPr>
            <a:lvl2pPr lvl="1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2pPr>
            <a:lvl3pPr lvl="2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3pPr>
            <a:lvl4pPr lvl="3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4pPr>
            <a:lvl5pPr lvl="4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5pPr>
            <a:lvl6pPr lvl="5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6pPr>
            <a:lvl7pPr lvl="6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7pPr>
            <a:lvl8pPr lvl="7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8pPr>
            <a:lvl9pPr lvl="8">
              <a:spcBef>
                <a:spcPts val="0"/>
              </a:spcBef>
              <a:spcAft>
                <a:spcPts val="0"/>
              </a:spcAft>
              <a:buSzPts val="4800"/>
              <a:buNone/>
              <a:defRPr sz="4800"/>
            </a:lvl9pPr>
          </a:lstStyle>
          <a:p/>
        </p:txBody>
      </p:sp>
      <p:sp>
        <p:nvSpPr>
          <p:cNvPr id="13" name="Google Shape;13;p2"/>
          <p:cNvSpPr txBox="1"/>
          <p:nvPr>
            <p:ph idx="1" type="subTitle"/>
          </p:nvPr>
        </p:nvSpPr>
        <p:spPr>
          <a:xfrm>
            <a:off x="390525" y="2789130"/>
            <a:ext cx="8222100" cy="432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>
                <a:solidFill>
                  <a:schemeClr val="lt1"/>
                </a:solidFill>
              </a:defRPr>
            </a:lvl1pPr>
            <a:lvl2pPr lvl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2pPr>
            <a:lvl3pPr lvl="2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3pPr>
            <a:lvl4pPr lvl="3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4pPr>
            <a:lvl5pPr lvl="4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5pPr>
            <a:lvl6pPr lvl="5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6pPr>
            <a:lvl7pPr lvl="6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7pPr>
            <a:lvl8pPr lvl="7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8pPr>
            <a:lvl9pPr lvl="8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None/>
              <a:defRPr sz="18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14" name="Google Shape;14;p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3"/>
          <p:cNvSpPr txBox="1"/>
          <p:nvPr>
            <p:ph type="title"/>
          </p:nvPr>
        </p:nvSpPr>
        <p:spPr>
          <a:xfrm>
            <a:off x="460950" y="2065350"/>
            <a:ext cx="8222100" cy="1012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1pPr>
            <a:lvl2pPr lvl="1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2pPr>
            <a:lvl3pPr lvl="2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3pPr>
            <a:lvl4pPr lvl="3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4pPr>
            <a:lvl5pPr lvl="4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5pPr>
            <a:lvl6pPr lvl="5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6pPr>
            <a:lvl7pPr lvl="6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7pPr>
            <a:lvl8pPr lvl="7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8pPr>
            <a:lvl9pPr lvl="8">
              <a:spcBef>
                <a:spcPts val="0"/>
              </a:spcBef>
              <a:spcAft>
                <a:spcPts val="0"/>
              </a:spcAft>
              <a:buSzPts val="4200"/>
              <a:buNone/>
              <a:defRPr sz="4200"/>
            </a:lvl9pPr>
          </a:lstStyle>
          <a:p/>
        </p:txBody>
      </p:sp>
      <p:sp>
        <p:nvSpPr>
          <p:cNvPr id="17" name="Google Shape;17;p3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body" type="tx">
  <p:cSld name="TITLE_AND_BODY">
    <p:spTree>
      <p:nvGrpSpPr>
        <p:cNvPr id="18" name="Shape 1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Google Shape;19;p4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0" name="Google Shape;20;p4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1" name="Google Shape;21;p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2" name="Google Shape;22;p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23" name="Google Shape;23;p4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two columns" type="twoColTx">
  <p:cSld name="TITLE_AND_TWO_COLUMNS">
    <p:spTree>
      <p:nvGrpSpPr>
        <p:cNvPr id="24" name="Shape 2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Google Shape;25;p5"/>
          <p:cNvSpPr/>
          <p:nvPr/>
        </p:nvSpPr>
        <p:spPr>
          <a:xfrm flipH="1" rot="10800000">
            <a:off x="0" y="1686000"/>
            <a:ext cx="9144000" cy="3457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6" name="Google Shape;26;p5"/>
          <p:cNvSpPr/>
          <p:nvPr/>
        </p:nvSpPr>
        <p:spPr>
          <a:xfrm>
            <a:off x="0" y="168600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27" name="Google Shape;27;p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1pPr>
            <a:lvl2pPr lvl="1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2pPr>
            <a:lvl3pPr lvl="2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3pPr>
            <a:lvl4pPr lvl="3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4pPr>
            <a:lvl5pPr lvl="4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5pPr>
            <a:lvl6pPr lvl="5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6pPr>
            <a:lvl7pPr lvl="6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7pPr>
            <a:lvl8pPr lvl="7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8pPr>
            <a:lvl9pPr lvl="8">
              <a:spcBef>
                <a:spcPts val="0"/>
              </a:spcBef>
              <a:spcAft>
                <a:spcPts val="0"/>
              </a:spcAft>
              <a:buSzPts val="3200"/>
              <a:buNone/>
              <a:defRPr/>
            </a:lvl9pPr>
          </a:lstStyle>
          <a:p/>
        </p:txBody>
      </p:sp>
      <p:sp>
        <p:nvSpPr>
          <p:cNvPr id="28" name="Google Shape;28;p5"/>
          <p:cNvSpPr txBox="1"/>
          <p:nvPr>
            <p:ph idx="1" type="body"/>
          </p:nvPr>
        </p:nvSpPr>
        <p:spPr>
          <a:xfrm>
            <a:off x="471900" y="1919075"/>
            <a:ext cx="39999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29" name="Google Shape;29;p5"/>
          <p:cNvSpPr txBox="1"/>
          <p:nvPr>
            <p:ph idx="2" type="body"/>
          </p:nvPr>
        </p:nvSpPr>
        <p:spPr>
          <a:xfrm>
            <a:off x="4694250" y="1919075"/>
            <a:ext cx="39999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17500" lvl="0" marL="457200">
              <a:spcBef>
                <a:spcPts val="0"/>
              </a:spcBef>
              <a:spcAft>
                <a:spcPts val="0"/>
              </a:spcAft>
              <a:buSzPts val="1400"/>
              <a:buChar char="●"/>
              <a:defRPr sz="1400"/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SzPts val="1200"/>
              <a:buChar char="●"/>
              <a:defRPr sz="1200"/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SzPts val="1200"/>
              <a:buChar char="○"/>
              <a:defRPr sz="1200"/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SzPts val="1200"/>
              <a:buChar char="■"/>
              <a:defRPr sz="1200"/>
            </a:lvl9pPr>
          </a:lstStyle>
          <a:p/>
        </p:txBody>
      </p:sp>
      <p:sp>
        <p:nvSpPr>
          <p:cNvPr id="30" name="Google Shape;30;p5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31" name="Shape 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Google Shape;32;p6"/>
          <p:cNvSpPr/>
          <p:nvPr/>
        </p:nvSpPr>
        <p:spPr>
          <a:xfrm flipH="1" rot="10800000">
            <a:off x="0" y="656400"/>
            <a:ext cx="9144000" cy="448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3" name="Google Shape;33;p6"/>
          <p:cNvSpPr/>
          <p:nvPr/>
        </p:nvSpPr>
        <p:spPr>
          <a:xfrm>
            <a:off x="0" y="656350"/>
            <a:ext cx="91440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4" name="Google Shape;34;p6"/>
          <p:cNvSpPr txBox="1"/>
          <p:nvPr>
            <p:ph type="title"/>
          </p:nvPr>
        </p:nvSpPr>
        <p:spPr>
          <a:xfrm>
            <a:off x="98250" y="16350"/>
            <a:ext cx="8826600" cy="602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1pPr>
            <a:lvl2pPr lvl="1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2pPr>
            <a:lvl3pPr lvl="2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3pPr>
            <a:lvl4pPr lvl="3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4pPr>
            <a:lvl5pPr lvl="4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5pPr>
            <a:lvl6pPr lvl="5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6pPr>
            <a:lvl7pPr lvl="6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7pPr>
            <a:lvl8pPr lvl="7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8pPr>
            <a:lvl9pPr lvl="8">
              <a:spcBef>
                <a:spcPts val="0"/>
              </a:spcBef>
              <a:spcAft>
                <a:spcPts val="0"/>
              </a:spcAft>
              <a:buSzPts val="1800"/>
              <a:buNone/>
              <a:defRPr sz="1800"/>
            </a:lvl9pPr>
          </a:lstStyle>
          <a:p/>
        </p:txBody>
      </p:sp>
      <p:sp>
        <p:nvSpPr>
          <p:cNvPr id="35" name="Google Shape;35;p6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One column text">
  <p:cSld name="ONE_COLUMN_TEXT">
    <p:spTree>
      <p:nvGrpSpPr>
        <p:cNvPr id="36" name="Shape 3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" name="Google Shape;37;p7"/>
          <p:cNvSpPr txBox="1"/>
          <p:nvPr/>
        </p:nvSpPr>
        <p:spPr>
          <a:xfrm flipH="1" rot="10800000">
            <a:off x="3276600" y="25"/>
            <a:ext cx="58674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8" name="Google Shape;38;p7"/>
          <p:cNvSpPr/>
          <p:nvPr/>
        </p:nvSpPr>
        <p:spPr>
          <a:xfrm rot="-5400000">
            <a:off x="759150" y="2517450"/>
            <a:ext cx="51435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39" name="Google Shape;39;p7"/>
          <p:cNvSpPr txBox="1"/>
          <p:nvPr>
            <p:ph type="title"/>
          </p:nvPr>
        </p:nvSpPr>
        <p:spPr>
          <a:xfrm>
            <a:off x="226078" y="357800"/>
            <a:ext cx="2808000" cy="9534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1pPr>
            <a:lvl2pPr lvl="1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2pPr>
            <a:lvl3pPr lvl="2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3pPr>
            <a:lvl4pPr lvl="3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4pPr>
            <a:lvl5pPr lvl="4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5pPr>
            <a:lvl6pPr lvl="5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6pPr>
            <a:lvl7pPr lvl="6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7pPr>
            <a:lvl8pPr lvl="7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8pPr>
            <a:lvl9pPr lvl="8">
              <a:spcBef>
                <a:spcPts val="0"/>
              </a:spcBef>
              <a:spcAft>
                <a:spcPts val="0"/>
              </a:spcAft>
              <a:buSzPts val="2400"/>
              <a:buNone/>
              <a:defRPr sz="2400"/>
            </a:lvl9pPr>
          </a:lstStyle>
          <a:p/>
        </p:txBody>
      </p:sp>
      <p:sp>
        <p:nvSpPr>
          <p:cNvPr id="40" name="Google Shape;40;p7"/>
          <p:cNvSpPr txBox="1"/>
          <p:nvPr>
            <p:ph idx="1" type="body"/>
          </p:nvPr>
        </p:nvSpPr>
        <p:spPr>
          <a:xfrm>
            <a:off x="226075" y="1465800"/>
            <a:ext cx="2808000" cy="31635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048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1pPr>
            <a:lvl2pPr indent="-3048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2pPr>
            <a:lvl3pPr indent="-3048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3pPr>
            <a:lvl4pPr indent="-3048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4pPr>
            <a:lvl5pPr indent="-3048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5pPr>
            <a:lvl6pPr indent="-3048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6pPr>
            <a:lvl7pPr indent="-3048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●"/>
              <a:defRPr sz="1200">
                <a:solidFill>
                  <a:schemeClr val="lt1"/>
                </a:solidFill>
              </a:defRPr>
            </a:lvl7pPr>
            <a:lvl8pPr indent="-3048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○"/>
              <a:defRPr sz="1200">
                <a:solidFill>
                  <a:schemeClr val="lt1"/>
                </a:solidFill>
              </a:defRPr>
            </a:lvl8pPr>
            <a:lvl9pPr indent="-3048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Char char="■"/>
              <a:defRPr sz="1200"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41" name="Google Shape;41;p7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Main point">
  <p:cSld name="MAIN_POINT">
    <p:spTree>
      <p:nvGrpSpPr>
        <p:cNvPr id="42" name="Shape 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" name="Google Shape;43;p8"/>
          <p:cNvSpPr txBox="1"/>
          <p:nvPr>
            <p:ph type="title"/>
          </p:nvPr>
        </p:nvSpPr>
        <p:spPr>
          <a:xfrm>
            <a:off x="490250" y="488250"/>
            <a:ext cx="6227100" cy="40908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1pPr>
            <a:lvl2pPr lvl="1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2pPr>
            <a:lvl3pPr lvl="2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3pPr>
            <a:lvl4pPr lvl="3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4pPr>
            <a:lvl5pPr lvl="4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5pPr>
            <a:lvl6pPr lvl="5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6pPr>
            <a:lvl7pPr lvl="6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7pPr>
            <a:lvl8pPr lvl="7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8pPr>
            <a:lvl9pPr lvl="8">
              <a:spcBef>
                <a:spcPts val="0"/>
              </a:spcBef>
              <a:spcAft>
                <a:spcPts val="0"/>
              </a:spcAft>
              <a:buSzPts val="6000"/>
              <a:buNone/>
              <a:defRPr sz="6000"/>
            </a:lvl9pPr>
          </a:lstStyle>
          <a:p/>
        </p:txBody>
      </p:sp>
      <p:sp>
        <p:nvSpPr>
          <p:cNvPr id="44" name="Google Shape;44;p8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title and description">
  <p:cSld name="SECTION_TITLE_AND_DESCRIPTION">
    <p:spTree>
      <p:nvGrpSpPr>
        <p:cNvPr id="45" name="Shape 4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" name="Google Shape;46;p9"/>
          <p:cNvSpPr/>
          <p:nvPr/>
        </p:nvSpPr>
        <p:spPr>
          <a:xfrm flipH="1">
            <a:off x="0" y="0"/>
            <a:ext cx="4572000" cy="51435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7" name="Google Shape;47;p9"/>
          <p:cNvSpPr/>
          <p:nvPr/>
        </p:nvSpPr>
        <p:spPr>
          <a:xfrm rot="5400000">
            <a:off x="1946425" y="2517750"/>
            <a:ext cx="5142900" cy="1086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48" name="Google Shape;48;p9"/>
          <p:cNvSpPr txBox="1"/>
          <p:nvPr>
            <p:ph type="title"/>
          </p:nvPr>
        </p:nvSpPr>
        <p:spPr>
          <a:xfrm>
            <a:off x="265500" y="1233175"/>
            <a:ext cx="4045200" cy="1482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4200"/>
              <a:buNone/>
              <a:defRPr sz="4200">
                <a:solidFill>
                  <a:schemeClr val="dk2"/>
                </a:solidFill>
              </a:defRPr>
            </a:lvl9pPr>
          </a:lstStyle>
          <a:p/>
        </p:txBody>
      </p:sp>
      <p:sp>
        <p:nvSpPr>
          <p:cNvPr id="49" name="Google Shape;49;p9"/>
          <p:cNvSpPr txBox="1"/>
          <p:nvPr>
            <p:ph idx="1" type="subTitle"/>
          </p:nvPr>
        </p:nvSpPr>
        <p:spPr>
          <a:xfrm>
            <a:off x="265500" y="2779467"/>
            <a:ext cx="4045200" cy="12351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1pPr>
            <a:lvl2pPr lvl="1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2pPr>
            <a:lvl3pPr lvl="2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3pPr>
            <a:lvl4pPr lvl="3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4pPr>
            <a:lvl5pPr lvl="4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5pPr>
            <a:lvl6pPr lvl="5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6pPr>
            <a:lvl7pPr lvl="6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7pPr>
            <a:lvl8pPr lvl="7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8pPr>
            <a:lvl9pPr lvl="8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2100"/>
              <a:buNone/>
              <a:defRPr sz="2100"/>
            </a:lvl9pPr>
          </a:lstStyle>
          <a:p/>
        </p:txBody>
      </p:sp>
      <p:sp>
        <p:nvSpPr>
          <p:cNvPr id="50" name="Google Shape;50;p9"/>
          <p:cNvSpPr txBox="1"/>
          <p:nvPr>
            <p:ph idx="2" type="body"/>
          </p:nvPr>
        </p:nvSpPr>
        <p:spPr>
          <a:xfrm>
            <a:off x="4939500" y="724200"/>
            <a:ext cx="3837000" cy="36951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342900" lvl="0" marL="457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800"/>
              <a:buChar char="●"/>
              <a:defRPr>
                <a:solidFill>
                  <a:schemeClr val="lt1"/>
                </a:solidFill>
              </a:defRPr>
            </a:lvl1pPr>
            <a:lvl2pPr indent="-317500" lvl="1" marL="914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2pPr>
            <a:lvl3pPr indent="-317500" lvl="2" marL="1371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3pPr>
            <a:lvl4pPr indent="-317500" lvl="3" marL="1828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4pPr>
            <a:lvl5pPr indent="-317500" lvl="4" marL="22860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5pPr>
            <a:lvl6pPr indent="-317500" lvl="5" marL="27432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6pPr>
            <a:lvl7pPr indent="-317500" lvl="6" marL="32004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●"/>
              <a:defRPr>
                <a:solidFill>
                  <a:schemeClr val="lt1"/>
                </a:solidFill>
              </a:defRPr>
            </a:lvl7pPr>
            <a:lvl8pPr indent="-317500" lvl="7" marL="36576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○"/>
              <a:defRPr>
                <a:solidFill>
                  <a:schemeClr val="lt1"/>
                </a:solidFill>
              </a:defRPr>
            </a:lvl8pPr>
            <a:lvl9pPr indent="-317500" lvl="8" marL="411480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400"/>
              <a:buChar char="■"/>
              <a:defRPr>
                <a:solidFill>
                  <a:schemeClr val="lt1"/>
                </a:solidFill>
              </a:defRPr>
            </a:lvl9pPr>
          </a:lstStyle>
          <a:p/>
        </p:txBody>
      </p:sp>
      <p:sp>
        <p:nvSpPr>
          <p:cNvPr id="51" name="Google Shape;51;p9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aption">
  <p:cSld name="CAPTION_ONLY">
    <p:spTree>
      <p:nvGrpSpPr>
        <p:cNvPr id="52" name="Shape 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" name="Google Shape;53;p10"/>
          <p:cNvSpPr txBox="1"/>
          <p:nvPr/>
        </p:nvSpPr>
        <p:spPr>
          <a:xfrm flipH="1" rot="10800000">
            <a:off x="0" y="0"/>
            <a:ext cx="9144000" cy="46959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4" name="Google Shape;54;p10"/>
          <p:cNvSpPr/>
          <p:nvPr/>
        </p:nvSpPr>
        <p:spPr>
          <a:xfrm flipH="1" rot="10800000">
            <a:off x="0" y="4622725"/>
            <a:ext cx="9144000" cy="74100"/>
          </a:xfrm>
          <a:prstGeom prst="rect">
            <a:avLst/>
          </a:prstGeom>
          <a:gradFill>
            <a:gsLst>
              <a:gs pos="0">
                <a:srgbClr val="F9F9F9"/>
              </a:gs>
              <a:gs pos="36000">
                <a:srgbClr val="F9F9F9"/>
              </a:gs>
              <a:gs pos="80000">
                <a:srgbClr val="DEDEDE"/>
              </a:gs>
              <a:gs pos="100000">
                <a:srgbClr val="999999"/>
              </a:gs>
            </a:gsLst>
            <a:lin ang="16200038" scaled="0"/>
          </a:gradFill>
          <a:ln>
            <a:noFill/>
          </a:ln>
        </p:spPr>
        <p:txBody>
          <a:bodyPr anchorCtr="0" anchor="ctr" bIns="91425" lIns="91425" spcFirstLastPara="1" rIns="91425" wrap="square" tIns="91425">
            <a:no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  <p:sp>
        <p:nvSpPr>
          <p:cNvPr id="55" name="Google Shape;55;p10"/>
          <p:cNvSpPr txBox="1"/>
          <p:nvPr>
            <p:ph idx="1" type="body"/>
          </p:nvPr>
        </p:nvSpPr>
        <p:spPr>
          <a:xfrm>
            <a:off x="57150" y="4696825"/>
            <a:ext cx="8382000" cy="4467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indent="-228600" lvl="0" marL="45720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1200"/>
              <a:buNone/>
              <a:defRPr sz="1200">
                <a:solidFill>
                  <a:schemeClr val="lt1"/>
                </a:solidFill>
              </a:defRPr>
            </a:lvl1pPr>
          </a:lstStyle>
          <a:p/>
        </p:txBody>
      </p:sp>
      <p:sp>
        <p:nvSpPr>
          <p:cNvPr id="56" name="Google Shape;56;p10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>
                <a:solidFill>
                  <a:schemeClr val="lt1"/>
                </a:solidFill>
              </a:defRPr>
            </a:lvl1pPr>
            <a:lvl2pPr lvl="1">
              <a:buNone/>
              <a:defRPr>
                <a:solidFill>
                  <a:schemeClr val="lt1"/>
                </a:solidFill>
              </a:defRPr>
            </a:lvl2pPr>
            <a:lvl3pPr lvl="2">
              <a:buNone/>
              <a:defRPr>
                <a:solidFill>
                  <a:schemeClr val="lt1"/>
                </a:solidFill>
              </a:defRPr>
            </a:lvl3pPr>
            <a:lvl4pPr lvl="3">
              <a:buNone/>
              <a:defRPr>
                <a:solidFill>
                  <a:schemeClr val="lt1"/>
                </a:solidFill>
              </a:defRPr>
            </a:lvl4pPr>
            <a:lvl5pPr lvl="4">
              <a:buNone/>
              <a:defRPr>
                <a:solidFill>
                  <a:schemeClr val="lt1"/>
                </a:solidFill>
              </a:defRPr>
            </a:lvl5pPr>
            <a:lvl6pPr lvl="5">
              <a:buNone/>
              <a:defRPr>
                <a:solidFill>
                  <a:schemeClr val="lt1"/>
                </a:solidFill>
              </a:defRPr>
            </a:lvl6pPr>
            <a:lvl7pPr lvl="6">
              <a:buNone/>
              <a:defRPr>
                <a:solidFill>
                  <a:schemeClr val="lt1"/>
                </a:solidFill>
              </a:defRPr>
            </a:lvl7pPr>
            <a:lvl8pPr lvl="7">
              <a:buNone/>
              <a:defRPr>
                <a:solidFill>
                  <a:schemeClr val="lt1"/>
                </a:solidFill>
              </a:defRPr>
            </a:lvl8pPr>
            <a:lvl9pPr lvl="8">
              <a:buNone/>
              <a:defRPr>
                <a:solidFill>
                  <a:schemeClr val="lt1"/>
                </a:solidFill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ig number">
  <p:cSld name="BIG_NUMBER">
    <p:bg>
      <p:bgPr>
        <a:solidFill>
          <a:schemeClr val="accent4"/>
        </a:solidFill>
      </p:bgPr>
    </p:bg>
    <p:spTree>
      <p:nvGrpSpPr>
        <p:cNvPr id="57" name="Shape 5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8" name="Google Shape;58;p11"/>
          <p:cNvSpPr txBox="1"/>
          <p:nvPr>
            <p:ph hasCustomPrompt="1" type="title"/>
          </p:nvPr>
        </p:nvSpPr>
        <p:spPr>
          <a:xfrm>
            <a:off x="475500" y="1258525"/>
            <a:ext cx="8222100" cy="1963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>
            <a:lvl1pPr lvl="0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1pPr>
            <a:lvl2pPr lvl="1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2pPr>
            <a:lvl3pPr lvl="2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3pPr>
            <a:lvl4pPr lvl="3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4pPr>
            <a:lvl5pPr lvl="4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5pPr>
            <a:lvl6pPr lvl="5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6pPr>
            <a:lvl7pPr lvl="6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7pPr>
            <a:lvl8pPr lvl="7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8pPr>
            <a:lvl9pPr lvl="8" algn="ctr">
              <a:spcBef>
                <a:spcPts val="0"/>
              </a:spcBef>
              <a:spcAft>
                <a:spcPts val="0"/>
              </a:spcAft>
              <a:buClr>
                <a:schemeClr val="dk2"/>
              </a:buClr>
              <a:buSzPts val="12000"/>
              <a:buNone/>
              <a:defRPr sz="12000">
                <a:solidFill>
                  <a:schemeClr val="dk2"/>
                </a:solidFill>
              </a:defRPr>
            </a:lvl9pPr>
          </a:lstStyle>
          <a:p>
            <a:r>
              <a:t>xx%</a:t>
            </a:r>
          </a:p>
        </p:txBody>
      </p:sp>
      <p:sp>
        <p:nvSpPr>
          <p:cNvPr id="59" name="Google Shape;59;p11"/>
          <p:cNvSpPr txBox="1"/>
          <p:nvPr>
            <p:ph idx="1" type="body"/>
          </p:nvPr>
        </p:nvSpPr>
        <p:spPr>
          <a:xfrm>
            <a:off x="475500" y="3304625"/>
            <a:ext cx="8222100" cy="13008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 algn="ctr">
              <a:spcBef>
                <a:spcPts val="0"/>
              </a:spcBef>
              <a:spcAft>
                <a:spcPts val="0"/>
              </a:spcAft>
              <a:buSzPts val="1800"/>
              <a:buChar char="●"/>
              <a:defRPr/>
            </a:lvl1pPr>
            <a:lvl2pPr indent="-317500" lvl="1" marL="9144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2pPr>
            <a:lvl3pPr indent="-317500" lvl="2" marL="13716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3pPr>
            <a:lvl4pPr indent="-317500" lvl="3" marL="18288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4pPr>
            <a:lvl5pPr indent="-317500" lvl="4" marL="22860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5pPr>
            <a:lvl6pPr indent="-317500" lvl="5" marL="27432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6pPr>
            <a:lvl7pPr indent="-317500" lvl="6" marL="3200400" algn="ctr">
              <a:spcBef>
                <a:spcPts val="0"/>
              </a:spcBef>
              <a:spcAft>
                <a:spcPts val="0"/>
              </a:spcAft>
              <a:buSzPts val="1400"/>
              <a:buChar char="●"/>
              <a:defRPr/>
            </a:lvl7pPr>
            <a:lvl8pPr indent="-317500" lvl="7" marL="3657600" algn="ctr">
              <a:spcBef>
                <a:spcPts val="0"/>
              </a:spcBef>
              <a:spcAft>
                <a:spcPts val="0"/>
              </a:spcAft>
              <a:buSzPts val="1400"/>
              <a:buChar char="○"/>
              <a:defRPr/>
            </a:lvl8pPr>
            <a:lvl9pPr indent="-317500" lvl="8" marL="4114800" algn="ctr">
              <a:spcBef>
                <a:spcPts val="0"/>
              </a:spcBef>
              <a:spcAft>
                <a:spcPts val="0"/>
              </a:spcAft>
              <a:buSzPts val="1400"/>
              <a:buChar char="■"/>
              <a:defRPr/>
            </a:lvl9pPr>
          </a:lstStyle>
          <a:p/>
        </p:txBody>
      </p:sp>
      <p:sp>
        <p:nvSpPr>
          <p:cNvPr id="60" name="Google Shape;60;p1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bg>
      <p:bgPr>
        <a:solidFill>
          <a:schemeClr val="accent4"/>
        </a:solidFill>
      </p:bgPr>
    </p:bg>
    <p:spTree>
      <p:nvGrpSpPr>
        <p:cNvPr id="61" name="Shape 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" name="Google Shape;62;p12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</p:spPr>
        <p:txBody>
          <a:bodyPr anchorCtr="0" anchor="ctr" bIns="91425" lIns="91425" spcFirstLastPara="1" rIns="91425" wrap="square" tIns="91425">
            <a:normAutofit/>
          </a:bodyPr>
          <a:lstStyle>
            <a:lvl1pPr lvl="0">
              <a:buNone/>
              <a:defRPr/>
            </a:lvl1pPr>
            <a:lvl2pPr lvl="1">
              <a:buNone/>
              <a:defRPr/>
            </a:lvl2pPr>
            <a:lvl3pPr lvl="2">
              <a:buNone/>
              <a:defRPr/>
            </a:lvl3pPr>
            <a:lvl4pPr lvl="3">
              <a:buNone/>
              <a:defRPr/>
            </a:lvl4pPr>
            <a:lvl5pPr lvl="4">
              <a:buNone/>
              <a:defRPr/>
            </a:lvl5pPr>
            <a:lvl6pPr lvl="5">
              <a:buNone/>
              <a:defRPr/>
            </a:lvl6pPr>
            <a:lvl7pPr lvl="6">
              <a:buNone/>
              <a:defRPr/>
            </a:lvl7pPr>
            <a:lvl8pPr lvl="7">
              <a:buNone/>
              <a:defRPr/>
            </a:lvl8pPr>
            <a:lvl9pPr lvl="8">
              <a:buNone/>
              <a:defRPr/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2" Type="http://schemas.openxmlformats.org/officeDocument/2006/relationships/theme" Target="../theme/theme1.xml"/><Relationship Id="rId9" Type="http://schemas.openxmlformats.org/officeDocument/2006/relationships/slideLayout" Target="../slideLayouts/slideLayout9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 name="material">
    <p:bg>
      <p:bgPr>
        <a:solidFill>
          <a:schemeClr val="dk1"/>
        </a:solidFill>
      </p:bgPr>
    </p:bg>
    <p:spTree>
      <p:nvGrpSpPr>
        <p:cNvPr id="5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Google Shape;6;p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  <a:noFill/>
          <a:ln>
            <a:noFill/>
          </a:ln>
        </p:spPr>
        <p:txBody>
          <a:bodyPr anchorCtr="0" anchor="b" bIns="91425" lIns="91425" spcFirstLastPara="1" rIns="91425" wrap="square" tIns="91425">
            <a:norm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lt1"/>
              </a:buClr>
              <a:buSzPts val="3200"/>
              <a:buFont typeface="Roboto"/>
              <a:buNone/>
              <a:defRPr sz="3200">
                <a:solidFill>
                  <a:schemeClr val="lt1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7" name="Google Shape;7;p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normAutofit/>
          </a:bodyPr>
          <a:lstStyle>
            <a:lvl1pPr indent="-342900" lvl="0" marL="457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800"/>
              <a:buFont typeface="Roboto"/>
              <a:buChar char="●"/>
              <a:defRPr sz="18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indent="-317500" lvl="1" marL="914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indent="-317500" lvl="2" marL="1371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indent="-317500" lvl="3" marL="1828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indent="-317500" lvl="4" marL="22860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indent="-317500" lvl="5" marL="27432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indent="-317500" lvl="6" marL="32004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●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indent="-317500" lvl="7" marL="36576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○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indent="-317500" lvl="8" marL="411480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400"/>
              <a:buFont typeface="Roboto"/>
              <a:buChar char="■"/>
              <a:defRPr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/>
        </p:txBody>
      </p:sp>
      <p:sp>
        <p:nvSpPr>
          <p:cNvPr id="8" name="Google Shape;8;p1"/>
          <p:cNvSpPr txBox="1"/>
          <p:nvPr>
            <p:ph idx="12" type="sldNum"/>
          </p:nvPr>
        </p:nvSpPr>
        <p:spPr>
          <a:xfrm>
            <a:off x="8523541" y="4695623"/>
            <a:ext cx="548700" cy="393600"/>
          </a:xfrm>
          <a:prstGeom prst="rect">
            <a:avLst/>
          </a:prstGeom>
          <a:noFill/>
          <a:ln>
            <a:noFill/>
          </a:ln>
        </p:spPr>
        <p:txBody>
          <a:bodyPr anchorCtr="0" anchor="ctr" bIns="91425" lIns="91425" spcFirstLastPara="1" rIns="91425" wrap="square" tIns="91425">
            <a:normAutofit/>
          </a:bodyPr>
          <a:lstStyle>
            <a:lvl1pPr lvl="0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1pPr>
            <a:lvl2pPr lvl="1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2pPr>
            <a:lvl3pPr lvl="2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3pPr>
            <a:lvl4pPr lvl="3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4pPr>
            <a:lvl5pPr lvl="4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5pPr>
            <a:lvl6pPr lvl="5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6pPr>
            <a:lvl7pPr lvl="6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7pPr>
            <a:lvl8pPr lvl="7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8pPr>
            <a:lvl9pPr lvl="8" algn="r">
              <a:buNone/>
              <a:defRPr sz="1000">
                <a:solidFill>
                  <a:schemeClr val="lt2"/>
                </a:solidFill>
                <a:latin typeface="Roboto"/>
                <a:ea typeface="Roboto"/>
                <a:cs typeface="Roboto"/>
                <a:sym typeface="Roboto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uk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1"/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5.jp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10.jp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3.jp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17.jp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8.jp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18.jp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9.jpg"/></Relationships>
</file>

<file path=ppt/slides/_rels/slide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9.xml"/><Relationship Id="rId3" Type="http://schemas.openxmlformats.org/officeDocument/2006/relationships/image" Target="../media/image20.jpg"/></Relationships>
</file>

<file path=ppt/slides/_rels/slide1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0.xml"/><Relationship Id="rId3" Type="http://schemas.openxmlformats.org/officeDocument/2006/relationships/image" Target="../media/image19.jpg"/></Relationships>
</file>

<file path=ppt/slides/_rels/slide1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1.xml"/><Relationship Id="rId3" Type="http://schemas.openxmlformats.org/officeDocument/2006/relationships/image" Target="../media/image4.jpg"/></Relationships>
</file>

<file path=ppt/slides/_rels/slide1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2.xml"/><Relationship Id="rId3" Type="http://schemas.openxmlformats.org/officeDocument/2006/relationships/image" Target="../media/image1.jpg"/></Relationships>
</file>

<file path=ppt/slides/_rels/slide1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3.xml"/><Relationship Id="rId3" Type="http://schemas.openxmlformats.org/officeDocument/2006/relationships/image" Target="../media/image16.jpg"/></Relationships>
</file>

<file path=ppt/slides/_rels/slide1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4.xml"/><Relationship Id="rId3" Type="http://schemas.openxmlformats.org/officeDocument/2006/relationships/image" Target="../media/image13.jpg"/></Relationships>
</file>

<file path=ppt/slides/_rels/slide1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5.xml"/><Relationship Id="rId3" Type="http://schemas.openxmlformats.org/officeDocument/2006/relationships/image" Target="../media/image2.jpg"/></Relationships>
</file>

<file path=ppt/slides/_rels/slide1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6.xml"/><Relationship Id="rId3" Type="http://schemas.openxmlformats.org/officeDocument/2006/relationships/image" Target="../media/image14.jpg"/></Relationships>
</file>

<file path=ppt/slides/_rels/slide1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7.xml"/><Relationship Id="rId3" Type="http://schemas.openxmlformats.org/officeDocument/2006/relationships/image" Target="../media/image12.jpg"/></Relationships>
</file>

<file path=ppt/slides/_rels/slide1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8.xml"/><Relationship Id="rId3" Type="http://schemas.openxmlformats.org/officeDocument/2006/relationships/image" Target="../media/image11.jpg"/></Relationships>
</file>

<file path=ppt/slides/_rels/slide19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19.xml"/><Relationship Id="rId3" Type="http://schemas.openxmlformats.org/officeDocument/2006/relationships/image" Target="../media/image6.jpg"/></Relationships>
</file>

<file path=ppt/slides/_rels/slide20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0.xml"/><Relationship Id="rId3" Type="http://schemas.openxmlformats.org/officeDocument/2006/relationships/image" Target="../media/image7.jpg"/></Relationships>
</file>

<file path=ppt/slides/_rels/slide2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21.xml"/><Relationship Id="rId3" Type="http://schemas.openxmlformats.org/officeDocument/2006/relationships/image" Target="../media/image15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66" name="Shape 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" name="Google Shape;67;p13"/>
          <p:cNvSpPr txBox="1"/>
          <p:nvPr>
            <p:ph type="ctrTitle"/>
          </p:nvPr>
        </p:nvSpPr>
        <p:spPr>
          <a:xfrm>
            <a:off x="921900" y="1638150"/>
            <a:ext cx="7071300" cy="9336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        Święta w Polsce</a:t>
            </a:r>
            <a:endParaRPr/>
          </a:p>
        </p:txBody>
      </p:sp>
      <p:sp>
        <p:nvSpPr>
          <p:cNvPr id="68" name="Google Shape;68;p13"/>
          <p:cNvSpPr txBox="1"/>
          <p:nvPr>
            <p:ph idx="1" type="subTitle"/>
          </p:nvPr>
        </p:nvSpPr>
        <p:spPr>
          <a:xfrm>
            <a:off x="390525" y="2789124"/>
            <a:ext cx="8222100" cy="553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t/>
            </a:r>
            <a:endParaRPr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4"/>
          <p:cNvSpPr txBox="1"/>
          <p:nvPr>
            <p:ph type="title"/>
          </p:nvPr>
        </p:nvSpPr>
        <p:spPr>
          <a:xfrm>
            <a:off x="471900" y="912146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01.01(pierwszego stycznia) - Nowy Rok</a:t>
            </a:r>
            <a:endParaRPr/>
          </a:p>
        </p:txBody>
      </p:sp>
      <p:sp>
        <p:nvSpPr>
          <p:cNvPr id="74" name="Google Shape;74;p14"/>
          <p:cNvSpPr txBox="1"/>
          <p:nvPr>
            <p:ph idx="1" type="body"/>
          </p:nvPr>
        </p:nvSpPr>
        <p:spPr>
          <a:xfrm>
            <a:off x="471900" y="203232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75" name="Google Shape;75;p1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9367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06.01(szóstego stycznia) - Trzech Króli (KMB - Kacper, Melchior, Baltazar)</a:t>
            </a:r>
            <a:endParaRPr/>
          </a:p>
        </p:txBody>
      </p:sp>
      <p:sp>
        <p:nvSpPr>
          <p:cNvPr id="81" name="Google Shape;81;p1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2" name="Google Shape;82;p1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709450" y="1919075"/>
            <a:ext cx="7740876" cy="2710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6"/>
          <p:cNvSpPr txBox="1"/>
          <p:nvPr>
            <p:ph type="title"/>
          </p:nvPr>
        </p:nvSpPr>
        <p:spPr>
          <a:xfrm>
            <a:off x="471900" y="725225"/>
            <a:ext cx="8222100" cy="781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Od 06.01 do Wielkiego Postu - Karnawał (studniówki, polonez(„taniec chodzony”)</a:t>
            </a:r>
            <a:endParaRPr/>
          </a:p>
        </p:txBody>
      </p:sp>
      <p:sp>
        <p:nvSpPr>
          <p:cNvPr id="88" name="Google Shape;88;p1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89" name="Google Shape;89;p1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93" name="Shape 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4" name="Google Shape;94;p1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21.01(dwudziestego pierwszego stycznia) - Dzień Babci</a:t>
            </a:r>
            <a:endParaRPr/>
          </a:p>
        </p:txBody>
      </p:sp>
      <p:sp>
        <p:nvSpPr>
          <p:cNvPr id="95" name="Google Shape;95;p1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96" name="Google Shape;96;p1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0" name="Shape 10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1" name="Google Shape;101;p1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22.01(dwudziestego drugiego stycznia) -Dzień Dziadka</a:t>
            </a:r>
            <a:endParaRPr/>
          </a:p>
        </p:txBody>
      </p:sp>
      <p:sp>
        <p:nvSpPr>
          <p:cNvPr id="102" name="Google Shape;102;p18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03" name="Google Shape;103;p1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099" cy="2710201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7" name="Shape 10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8" name="Google Shape;108;p19"/>
          <p:cNvSpPr txBox="1"/>
          <p:nvPr>
            <p:ph type="title"/>
          </p:nvPr>
        </p:nvSpPr>
        <p:spPr>
          <a:xfrm>
            <a:off x="471900" y="409900"/>
            <a:ext cx="8222100" cy="10965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Tłusty Czwartek - ostatni czwartek Karnawału (pączki i faworki)</a:t>
            </a:r>
            <a:endParaRPr/>
          </a:p>
        </p:txBody>
      </p:sp>
      <p:sp>
        <p:nvSpPr>
          <p:cNvPr id="109" name="Google Shape;109;p19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0" name="Google Shape;110;p1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2020650"/>
            <a:ext cx="7957723" cy="271020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4" name="Shape 11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5" name="Google Shape;115;p2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Środa Popielcowa - początek Wielkiego Postu</a:t>
            </a:r>
            <a:endParaRPr/>
          </a:p>
        </p:txBody>
      </p:sp>
      <p:sp>
        <p:nvSpPr>
          <p:cNvPr id="116" name="Google Shape;116;p2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17" name="Google Shape;117;p2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66575"/>
            <a:ext cx="8222100" cy="27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1" name="Shape 1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" name="Google Shape;122;p2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Niedziela Palmowa - niedziela przed Wielkanocą</a:t>
            </a:r>
            <a:endParaRPr/>
          </a:p>
        </p:txBody>
      </p:sp>
      <p:sp>
        <p:nvSpPr>
          <p:cNvPr id="123" name="Google Shape;123;p2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24" name="Google Shape;124;p2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710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 txBox="1"/>
          <p:nvPr>
            <p:ph type="title"/>
          </p:nvPr>
        </p:nvSpPr>
        <p:spPr>
          <a:xfrm>
            <a:off x="977400" y="1919072"/>
            <a:ext cx="7716600" cy="2043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Wielkanoc( Zmartwychwstanie Pańskie). Koszyk wielkanocny: babka, kiełbasa, szynka, jajka, pisanki, chrzan, sól, baranek.</a:t>
            </a:r>
            <a:endParaRPr/>
          </a:p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Śniadanie wielkanocne: dzielimy się jajkiem</a:t>
            </a:r>
            <a:endParaRPr/>
          </a:p>
        </p:txBody>
      </p:sp>
      <p:sp>
        <p:nvSpPr>
          <p:cNvPr id="130" name="Google Shape;130;p22"/>
          <p:cNvSpPr txBox="1"/>
          <p:nvPr>
            <p:ph idx="1" type="body"/>
          </p:nvPr>
        </p:nvSpPr>
        <p:spPr>
          <a:xfrm>
            <a:off x="471900" y="2123375"/>
            <a:ext cx="8222100" cy="25059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1" name="Google Shape;131;p2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7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35" name="Shape 1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Google Shape;136;p2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Lany Poniedziałek - Śmigus-dyngus</a:t>
            </a:r>
            <a:endParaRPr/>
          </a:p>
        </p:txBody>
      </p:sp>
      <p:sp>
        <p:nvSpPr>
          <p:cNvPr id="137" name="Google Shape;137;p2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38" name="Google Shape;138;p2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60950" y="2033324"/>
            <a:ext cx="8222100" cy="27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2" name="Shape 14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" name="Google Shape;143;p24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03.05(trzeciego maja) - Dzień Konstytucji Polski</a:t>
            </a:r>
            <a:endParaRPr/>
          </a:p>
        </p:txBody>
      </p:sp>
      <p:sp>
        <p:nvSpPr>
          <p:cNvPr id="144" name="Google Shape;144;p24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45" name="Google Shape;145;p24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2207175"/>
            <a:ext cx="8222100" cy="24221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p25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26.05(dwudziestego szóstego maja) -             Dzień Matki</a:t>
            </a:r>
            <a:endParaRPr/>
          </a:p>
        </p:txBody>
      </p:sp>
      <p:sp>
        <p:nvSpPr>
          <p:cNvPr id="151" name="Google Shape;151;p25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2" name="Google Shape;152;p25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9839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6" name="Shape 15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7" name="Google Shape;157;p26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23.06(dwudziestego trzeciego czerwca) -       Dzień Ojca</a:t>
            </a:r>
            <a:endParaRPr/>
          </a:p>
        </p:txBody>
      </p:sp>
      <p:sp>
        <p:nvSpPr>
          <p:cNvPr id="158" name="Google Shape;158;p26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59" name="Google Shape;159;p26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099" cy="299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3" name="Shape 1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Google Shape;164;p27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01.11(pierwszego listopada) - Dzień Wszystkich Świętych( świece, znicze, chryzantemy)</a:t>
            </a:r>
            <a:endParaRPr/>
          </a:p>
        </p:txBody>
      </p:sp>
      <p:sp>
        <p:nvSpPr>
          <p:cNvPr id="165" name="Google Shape;165;p27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66" name="Google Shape;166;p27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099" cy="299977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0" name="Shape 1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1" name="Google Shape;171;p28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11.11(jedenastego listopada) - Dzień Niepodległości Polski</a:t>
            </a:r>
            <a:endParaRPr/>
          </a:p>
        </p:txBody>
      </p:sp>
      <p:sp>
        <p:nvSpPr>
          <p:cNvPr id="172" name="Google Shape;172;p28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73" name="Google Shape;173;p28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443876" cy="27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7" name="Shape 17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8" name="Google Shape;178;p29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06.12(szóstego grudnia) - Mikołajki</a:t>
            </a:r>
            <a:endParaRPr/>
          </a:p>
        </p:txBody>
      </p:sp>
      <p:sp>
        <p:nvSpPr>
          <p:cNvPr id="179" name="Google Shape;179;p29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0" name="Google Shape;180;p29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710199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84" name="Shape 18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5" name="Google Shape;185;p30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Adwent - okres przed świętami Bożego Narodzenia</a:t>
            </a:r>
            <a:endParaRPr/>
          </a:p>
        </p:txBody>
      </p:sp>
      <p:sp>
        <p:nvSpPr>
          <p:cNvPr id="186" name="Google Shape;186;p30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87" name="Google Shape;187;p30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387450" y="1919075"/>
            <a:ext cx="8369100" cy="27102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1" name="Shape 19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Google Shape;192;p31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24.12(dwudziestego czwartego grudnia) - Wigilia (dzielenie się opłatkiem, karp, pasterka)</a:t>
            </a:r>
            <a:endParaRPr/>
          </a:p>
        </p:txBody>
      </p:sp>
      <p:sp>
        <p:nvSpPr>
          <p:cNvPr id="193" name="Google Shape;193;p31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194" name="Google Shape;194;p31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95247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8" name="Shape 1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9" name="Google Shape;199;p32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25.12(dwudziestego piątego grudnia) - Boże Narodzenie ( kolędowanie)</a:t>
            </a:r>
            <a:endParaRPr/>
          </a:p>
        </p:txBody>
      </p:sp>
      <p:sp>
        <p:nvSpPr>
          <p:cNvPr id="200" name="Google Shape;200;p32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pic>
        <p:nvPicPr>
          <p:cNvPr id="201" name="Google Shape;201;p32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0" cy="2968225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205" name="Shape 20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6" name="Google Shape;206;p33"/>
          <p:cNvSpPr txBox="1"/>
          <p:nvPr>
            <p:ph idx="1" type="body"/>
          </p:nvPr>
        </p:nvSpPr>
        <p:spPr>
          <a:xfrm>
            <a:off x="471900" y="1919075"/>
            <a:ext cx="8222100" cy="2710200"/>
          </a:xfrm>
          <a:prstGeom prst="rect">
            <a:avLst/>
          </a:prstGeom>
        </p:spPr>
        <p:txBody>
          <a:bodyPr anchorCtr="0" anchor="t" bIns="91425" lIns="91425" spcFirstLastPara="1" rIns="91425" wrap="square" tIns="91425">
            <a:norm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1200"/>
              </a:spcAft>
              <a:buNone/>
            </a:pPr>
            <a:r>
              <a:t/>
            </a:r>
            <a:endParaRPr/>
          </a:p>
        </p:txBody>
      </p:sp>
      <p:sp>
        <p:nvSpPr>
          <p:cNvPr id="207" name="Google Shape;207;p33"/>
          <p:cNvSpPr txBox="1"/>
          <p:nvPr>
            <p:ph type="title"/>
          </p:nvPr>
        </p:nvSpPr>
        <p:spPr>
          <a:xfrm>
            <a:off x="471900" y="738725"/>
            <a:ext cx="8222100" cy="767700"/>
          </a:xfrm>
          <a:prstGeom prst="rect">
            <a:avLst/>
          </a:prstGeom>
        </p:spPr>
        <p:txBody>
          <a:bodyPr anchorCtr="0" anchor="b" bIns="91425" lIns="91425" spcFirstLastPara="1" rIns="91425" wrap="square" tIns="91425">
            <a:normAutofit fontScale="90000"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uk"/>
              <a:t>Noc z 31.12 na 01.01 - Sylwester ( szampan, sztuczne ognie, życzenia) </a:t>
            </a:r>
            <a:endParaRPr/>
          </a:p>
        </p:txBody>
      </p:sp>
      <p:pic>
        <p:nvPicPr>
          <p:cNvPr id="208" name="Google Shape;208;p33"/>
          <p:cNvPicPr preferRelativeResize="0"/>
          <p:nvPr/>
        </p:nvPicPr>
        <p:blipFill>
          <a:blip r:embed="rId3">
            <a:alphaModFix/>
          </a:blip>
          <a:stretch>
            <a:fillRect/>
          </a:stretch>
        </p:blipFill>
        <p:spPr>
          <a:xfrm>
            <a:off x="471900" y="1919075"/>
            <a:ext cx="8222101" cy="284342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Material">
  <a:themeElements>
    <a:clrScheme name="Material">
      <a:dk1>
        <a:srgbClr val="4285F4"/>
      </a:dk1>
      <a:lt1>
        <a:srgbClr val="FFFFFF"/>
      </a:lt1>
      <a:dk2>
        <a:srgbClr val="424242"/>
      </a:dk2>
      <a:lt2>
        <a:srgbClr val="737373"/>
      </a:lt2>
      <a:accent1>
        <a:srgbClr val="0277BD"/>
      </a:accent1>
      <a:accent2>
        <a:srgbClr val="0F9D58"/>
      </a:accent2>
      <a:accent3>
        <a:srgbClr val="DB4437"/>
      </a:accent3>
      <a:accent4>
        <a:srgbClr val="FAFAFA"/>
      </a:accent4>
      <a:accent5>
        <a:srgbClr val="1A237E"/>
      </a:accent5>
      <a:accent6>
        <a:srgbClr val="F4B400"/>
      </a:accent6>
      <a:hlink>
        <a:srgbClr val="1A237E"/>
      </a:hlink>
      <a:folHlink>
        <a:srgbClr val="1A237E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