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8" r:id="rId2"/>
    <p:sldId id="266" r:id="rId3"/>
    <p:sldId id="265" r:id="rId4"/>
    <p:sldId id="279" r:id="rId5"/>
    <p:sldId id="256" r:id="rId6"/>
    <p:sldId id="258" r:id="rId7"/>
    <p:sldId id="270" r:id="rId8"/>
    <p:sldId id="271" r:id="rId9"/>
    <p:sldId id="272" r:id="rId10"/>
    <p:sldId id="277" r:id="rId11"/>
    <p:sldId id="273" r:id="rId12"/>
    <p:sldId id="274" r:id="rId13"/>
    <p:sldId id="275" r:id="rId14"/>
    <p:sldId id="276" r:id="rId15"/>
    <p:sldId id="28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69A84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110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759C-FF51-4BE2-86E0-A96E138EC5B9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29F185-4AAC-424C-8D11-F3306C0E6A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F97A1AD-FE05-4A11-9739-16E38132EFE7}" type="datetimeFigureOut">
              <a:rPr lang="ru-RU" smtClean="0"/>
              <a:pPr/>
              <a:t>22.08.2016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6F307B3-898B-4318-B3A8-4A60B2AD65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vidpoviday.com/wp-content/uploads/2016/04/20d47ee01fc0312b244734aada8ed43f.jpg" TargetMode="External"/><Relationship Id="rId13" Type="http://schemas.openxmlformats.org/officeDocument/2006/relationships/hyperlink" Target="https://encrypted-tbn2.gstatic.com/images?q=tbn:ANd9GcSbIbRwykq77F3v4jrpZBWB01UvKHWMXA3uGuQ3ahIJROfMtZAed6Ml" TargetMode="External"/><Relationship Id="rId3" Type="http://schemas.openxmlformats.org/officeDocument/2006/relationships/hyperlink" Target="https://i.ytimg.com/vi/8xnkfXAyNdo/hqdefault.jpg" TargetMode="External"/><Relationship Id="rId7" Type="http://schemas.openxmlformats.org/officeDocument/2006/relationships/hyperlink" Target="https://i.ytimg.com/vi/dpCUm1FtMHo/hqdefault.jpg" TargetMode="External"/><Relationship Id="rId12" Type="http://schemas.openxmlformats.org/officeDocument/2006/relationships/hyperlink" Target="http://kotygoroshko.com.ua/_dr/3/372.jpg" TargetMode="External"/><Relationship Id="rId17" Type="http://schemas.openxmlformats.org/officeDocument/2006/relationships/hyperlink" Target="https://encrypted-tbn3.gstatic.com/images?q=tbn:ANd9GcSoyLOOlLfjNL9ALTUXCy_Tcgm2wHZg5B60E3dsyEA8FYnb5xLA" TargetMode="External"/><Relationship Id="rId2" Type="http://schemas.openxmlformats.org/officeDocument/2006/relationships/hyperlink" Target="http://www.hooponopono.kz/wp-content/uploads/2015/10/481693_original.jpg" TargetMode="External"/><Relationship Id="rId16" Type="http://schemas.openxmlformats.org/officeDocument/2006/relationships/hyperlink" Target="https://encrypted-tbn0.gstatic.com/images?q=tbn:ANd9GcRanf6GJAleDTUKl-PGoR7CIbkAazggdTkHYoh3Tn8R7CFSGbHZJQ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ti.kiev.ua/uploads/posts/2010-11/1289749025_ker.jpg" TargetMode="External"/><Relationship Id="rId11" Type="http://schemas.openxmlformats.org/officeDocument/2006/relationships/hyperlink" Target="http://www.sportobzor.ru/uploads/images/627(1).jpg" TargetMode="External"/><Relationship Id="rId5" Type="http://schemas.openxmlformats.org/officeDocument/2006/relationships/hyperlink" Target="http://funbook.com.ua/pic/images_7/Chemu_uchit_Repka_russkaya_narodnaya_skazka.jpg" TargetMode="External"/><Relationship Id="rId15" Type="http://schemas.openxmlformats.org/officeDocument/2006/relationships/hyperlink" Target="http://chudomama.com/purchases/uploads/759/dca/97eb819aab67e2665913358c14.jpg" TargetMode="External"/><Relationship Id="rId10" Type="http://schemas.openxmlformats.org/officeDocument/2006/relationships/hyperlink" Target="http://krasivie-kartinki.ru/images/multik_339.gif" TargetMode="External"/><Relationship Id="rId4" Type="http://schemas.openxmlformats.org/officeDocument/2006/relationships/hyperlink" Target="http://s019.radikal.ru/i623/1208/21/82ba802fbedb.jpg" TargetMode="External"/><Relationship Id="rId9" Type="http://schemas.openxmlformats.org/officeDocument/2006/relationships/hyperlink" Target="http://naprokat.in.ua/files/products/Krasnaya_shapochka.800x600w.png?bb0e8053995d417f5dae6e1d4f380c7b" TargetMode="External"/><Relationship Id="rId14" Type="http://schemas.openxmlformats.org/officeDocument/2006/relationships/hyperlink" Target="http://www.planeta.co.ua/images/two_greedy_bear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928802"/>
            <a:ext cx="8362952" cy="1673352"/>
          </a:xfrm>
        </p:spPr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Казка вчить, як на світі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жить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2500306"/>
            <a:ext cx="8291514" cy="785818"/>
          </a:xfrm>
        </p:spPr>
        <p:txBody>
          <a:bodyPr>
            <a:noAutofit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Відкрите заняття з мовленнєвого розвитку</a:t>
            </a: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та безпеки життєдіяльності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6" y="4214818"/>
            <a:ext cx="35004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Підготувала: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вихователь середньої дошкільної групи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СНВК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“Пролісок”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,з поглибленим вивченням англійської мови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м.Ужгород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Керечанин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Джаміла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Вагид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кизи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Admin\Рабочий стол\11111111\пирожо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3116"/>
            <a:ext cx="2071702" cy="2071702"/>
          </a:xfrm>
          <a:prstGeom prst="rect">
            <a:avLst/>
          </a:prstGeom>
          <a:noFill/>
        </p:spPr>
      </p:pic>
      <p:pic>
        <p:nvPicPr>
          <p:cNvPr id="6" name="Picture 3" descr="C:\Documents and Settings\Admin\Рабочий стол\11111111\пирожо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3116"/>
            <a:ext cx="2071702" cy="2071702"/>
          </a:xfrm>
          <a:prstGeom prst="rect">
            <a:avLst/>
          </a:prstGeom>
          <a:noFill/>
        </p:spPr>
      </p:pic>
      <p:pic>
        <p:nvPicPr>
          <p:cNvPr id="7" name="Picture 3" descr="C:\Documents and Settings\Admin\Рабочий стол\11111111\пирожо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2143116"/>
            <a:ext cx="2071702" cy="2071702"/>
          </a:xfrm>
          <a:prstGeom prst="rect">
            <a:avLst/>
          </a:prstGeom>
          <a:noFill/>
        </p:spPr>
      </p:pic>
      <p:pic>
        <p:nvPicPr>
          <p:cNvPr id="6146" name="Picture 2" descr="http://www.cliparthut.com/clip-arts/579/cute-cartoon-wolf-clip-art-57954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1576"/>
          <a:stretch>
            <a:fillRect/>
          </a:stretch>
        </p:blipFill>
        <p:spPr bwMode="auto">
          <a:xfrm>
            <a:off x="4400943" y="1428736"/>
            <a:ext cx="4743057" cy="33342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ДЖЕРЕЛА: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1600" dirty="0" smtClean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www.hooponopono.kz/wp-content/uploads/2015/10/481693_original.jpg</a:t>
            </a:r>
            <a:endParaRPr lang="uk-UA" sz="1600" dirty="0" smtClean="0"/>
          </a:p>
          <a:p>
            <a:r>
              <a:rPr lang="en-US" sz="1600" dirty="0" smtClean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i.ytimg.com/vi/8xnkfXAyNdo/hqdefault.jpg</a:t>
            </a:r>
            <a:endParaRPr lang="uk-UA" sz="1600" dirty="0" smtClean="0"/>
          </a:p>
          <a:p>
            <a:r>
              <a:rPr lang="en-US" sz="1600" dirty="0" smtClean="0">
                <a:hlinkClick r:id="rId4"/>
              </a:rPr>
              <a:t>http://s019.radikal.ru/i623/1208/21/82ba802fbedb.jpg</a:t>
            </a:r>
            <a:endParaRPr lang="uk-UA" sz="1600" dirty="0" smtClean="0"/>
          </a:p>
          <a:p>
            <a:r>
              <a:rPr lang="en-US" sz="1600" dirty="0" smtClean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funbook.com.ua/pic/images_7/Chemu_uchit_Repka_russkaya_narodnaya_skazka.jpg</a:t>
            </a:r>
            <a:endParaRPr lang="uk-UA" sz="1600" dirty="0" smtClean="0"/>
          </a:p>
          <a:p>
            <a:r>
              <a:rPr lang="en-US" sz="1600" dirty="0" smtClean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pti.kiev.ua/uploads/posts/2010-11/1289749025_ker.jpg</a:t>
            </a:r>
            <a:endParaRPr lang="uk-UA" sz="1600" dirty="0" smtClean="0"/>
          </a:p>
          <a:p>
            <a:r>
              <a:rPr lang="en-US" sz="1600" dirty="0" smtClean="0">
                <a:hlinkClick r:id="rId7"/>
              </a:rPr>
              <a:t>https://</a:t>
            </a:r>
            <a:r>
              <a:rPr lang="en-US" sz="1600" dirty="0" smtClean="0">
                <a:hlinkClick r:id="rId7"/>
              </a:rPr>
              <a:t>i.ytimg.com/vi/dpCUm1FtMHo/hqdefault.jpg</a:t>
            </a:r>
            <a:endParaRPr lang="uk-UA" sz="1600" dirty="0" smtClean="0"/>
          </a:p>
          <a:p>
            <a:r>
              <a:rPr lang="en-US" sz="1600" dirty="0" smtClean="0">
                <a:hlinkClick r:id="rId8"/>
              </a:rPr>
              <a:t>http://</a:t>
            </a:r>
            <a:r>
              <a:rPr lang="en-US" sz="1600" dirty="0" smtClean="0">
                <a:hlinkClick r:id="rId8"/>
              </a:rPr>
              <a:t>vidpoviday.com/wp-content/uploads/2016/04/20d47ee01fc0312b244734aada8ed43f.jpg</a:t>
            </a:r>
            <a:endParaRPr lang="uk-UA" sz="1600" dirty="0" smtClean="0"/>
          </a:p>
          <a:p>
            <a:r>
              <a:rPr lang="en-US" sz="1600" dirty="0" smtClean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naprokat.in.ua/files/products/Krasnaya_shapochka.800x600w.png?bb0e8053995d417f5dae6e1d4f380c7b</a:t>
            </a:r>
            <a:endParaRPr lang="uk-UA" sz="1600" dirty="0" smtClean="0"/>
          </a:p>
          <a:p>
            <a:r>
              <a:rPr lang="en-US" sz="1600" dirty="0" smtClean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krasivie-kartinki.ru/images/multik_339.gif</a:t>
            </a:r>
            <a:endParaRPr lang="uk-UA" sz="1600" dirty="0" smtClean="0"/>
          </a:p>
          <a:p>
            <a:r>
              <a:rPr lang="en-US" sz="1600" dirty="0" smtClean="0">
                <a:hlinkClick r:id="rId11"/>
              </a:rPr>
              <a:t>http://www.sportobzor.ru/uploads/images/627(1).</a:t>
            </a:r>
            <a:r>
              <a:rPr lang="en-US" sz="1600" dirty="0" smtClean="0">
                <a:hlinkClick r:id="rId11"/>
              </a:rPr>
              <a:t>jpg</a:t>
            </a:r>
            <a:endParaRPr lang="uk-UA" sz="1600" dirty="0" smtClean="0"/>
          </a:p>
          <a:p>
            <a:r>
              <a:rPr lang="en-US" sz="1600" dirty="0" smtClean="0">
                <a:hlinkClick r:id="rId12"/>
              </a:rPr>
              <a:t>http://kotygoroshko.com.ua/_</a:t>
            </a:r>
            <a:r>
              <a:rPr lang="en-US" sz="1600" dirty="0" smtClean="0">
                <a:hlinkClick r:id="rId12"/>
              </a:rPr>
              <a:t>dr/3/372.jpg</a:t>
            </a:r>
            <a:endParaRPr lang="uk-UA" sz="1600" dirty="0" smtClean="0"/>
          </a:p>
          <a:p>
            <a:r>
              <a:rPr lang="en-US" sz="1600" dirty="0" smtClean="0">
                <a:hlinkClick r:id="rId13"/>
              </a:rPr>
              <a:t>https://</a:t>
            </a:r>
            <a:r>
              <a:rPr lang="en-US" sz="1600" dirty="0" smtClean="0">
                <a:hlinkClick r:id="rId13"/>
              </a:rPr>
              <a:t>encrypted-tbn2.gstatic.com/images?q=tbn:ANd9GcSbIbRwykq77F3v4jrpZBWB01UvKHWMXA3uGuQ3ahIJROfMtZAed6Ml</a:t>
            </a:r>
            <a:endParaRPr lang="uk-UA" sz="1600" dirty="0" smtClean="0"/>
          </a:p>
          <a:p>
            <a:r>
              <a:rPr lang="en-US" sz="1600" dirty="0" smtClean="0">
                <a:hlinkClick r:id="rId14"/>
              </a:rPr>
              <a:t>http://</a:t>
            </a:r>
            <a:r>
              <a:rPr lang="en-US" sz="1600" dirty="0" smtClean="0">
                <a:hlinkClick r:id="rId14"/>
              </a:rPr>
              <a:t>www.planeta.co.ua/images/two_greedy_bear.jpg</a:t>
            </a:r>
            <a:endParaRPr lang="uk-UA" sz="1600" dirty="0" smtClean="0"/>
          </a:p>
          <a:p>
            <a:r>
              <a:rPr lang="en-US" sz="1600" dirty="0" smtClean="0">
                <a:hlinkClick r:id="rId15"/>
              </a:rPr>
              <a:t>http://</a:t>
            </a:r>
            <a:r>
              <a:rPr lang="en-US" sz="1600" dirty="0" smtClean="0">
                <a:hlinkClick r:id="rId15"/>
              </a:rPr>
              <a:t>chudomama.com/purchases/uploads/759/dca/97eb819aab67e2665913358c14.jpg</a:t>
            </a:r>
            <a:endParaRPr lang="uk-UA" sz="1600" dirty="0" smtClean="0"/>
          </a:p>
          <a:p>
            <a:r>
              <a:rPr lang="en-US" sz="1600" dirty="0" smtClean="0">
                <a:hlinkClick r:id="rId16"/>
              </a:rPr>
              <a:t>https</a:t>
            </a:r>
            <a:r>
              <a:rPr lang="en-US" sz="1600" smtClean="0">
                <a:hlinkClick r:id="rId16"/>
              </a:rPr>
              <a:t>://</a:t>
            </a:r>
            <a:r>
              <a:rPr lang="en-US" sz="1600" smtClean="0">
                <a:hlinkClick r:id="rId16"/>
              </a:rPr>
              <a:t>encrypted-tbn0.gstatic.com/images?q=tbn:ANd9GcRanf6GJAleDTUKl-PGoR7CIbkAazggdTkHYoh3Tn8R7CFSGbHZJQ</a:t>
            </a:r>
            <a:endParaRPr lang="uk-UA" sz="1600" dirty="0" smtClean="0"/>
          </a:p>
          <a:p>
            <a:r>
              <a:rPr lang="en-US" sz="1600" dirty="0" smtClean="0">
                <a:hlinkClick r:id="rId17"/>
              </a:rPr>
              <a:t>https://encrypted-tbn3.gstatic.com/images?q=tbn:ANd9GcSoyLOOlLfjNL9ALTUXCy_Tcgm2wHZg5B60E3dsyEA8FYnb5xLA</a:t>
            </a:r>
            <a:endParaRPr lang="uk-UA" sz="1600" dirty="0" smtClean="0"/>
          </a:p>
          <a:p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llustrators.ru/uploads/illustration/image/481693/481693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1" y="0"/>
            <a:ext cx="703384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ytimg.com/vi/8xnkfXAyNdo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785794"/>
            <a:ext cx="6667514" cy="5000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019.radikal.ru/i623/1208/21/82ba802fbe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0"/>
            <a:ext cx="50906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AutoShape 4" descr="Картинки по запросу клипарт 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ped-kopilka.com.ua/upload/blogs/artikl06/11393_5f5c91dc22eca4718330ffe98a53e09775.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8297907" cy="5076836"/>
          </a:xfrm>
          <a:prstGeom prst="rect">
            <a:avLst/>
          </a:prstGeom>
          <a:noFill/>
        </p:spPr>
      </p:pic>
      <p:sp>
        <p:nvSpPr>
          <p:cNvPr id="23558" name="AutoShape 6" descr="Картинки по запросу клипарт 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Картинки по запросу клипарт 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Картинки по запросу клипарт лу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6" name="Picture 14" descr="http://sh17.oskoluno.ru/pitanie/images/lu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780149">
            <a:off x="4274471" y="1444411"/>
            <a:ext cx="6023238" cy="4510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nvk2.com.ua/wp-content/uploads/2015/02/T202k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3153" y="0"/>
            <a:ext cx="9287153" cy="6858000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 rot="238423">
            <a:off x="2663640" y="5562093"/>
            <a:ext cx="1794443" cy="652892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652" name="Picture 4" descr="http://vospitatel.com.ua/images/u/ulitka-3god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025555">
            <a:off x="3122032" y="4732916"/>
            <a:ext cx="1727176" cy="2341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8452" y="3571876"/>
            <a:ext cx="2764142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00430" y="152400"/>
            <a:ext cx="244421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071802" y="3571876"/>
            <a:ext cx="307855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1406" y="3571876"/>
            <a:ext cx="283903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21 -0.22947 L -0.02621 -0.22878 C -0.02534 -0.23664 -0.02378 -0.24381 -0.02378 -0.25075 C -0.02378 -0.26371 -0.02482 -0.27597 -0.02621 -0.28823 C -0.02639 -0.29216 -0.02743 -0.29609 -0.02847 -0.30002 C -0.03038 -0.30881 -0.03055 -0.30835 -0.03316 -0.31668 C -0.03385 -0.32362 -0.03489 -0.33033 -0.03541 -0.33727 C -0.03767 -0.36109 -0.03767 -0.37081 -0.04028 -0.39371 C -0.04496 -0.43604 -0.0401 -0.38862 -0.04496 -0.42147 C -0.04774 -0.44067 -0.04878 -0.4638 -0.04948 -0.48254 C -0.04965 -0.48786 -0.04948 -0.49318 -0.04948 -0.49803 " pathEditMode="relative" rAng="0" ptsTypes="AAAAAAAAA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3571876"/>
            <a:ext cx="2839027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00430" y="142852"/>
            <a:ext cx="250584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071802" y="3571876"/>
            <a:ext cx="3078554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379865" y="3571876"/>
            <a:ext cx="2764135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8 -0.22947 L -0.02188 -0.22878 C -0.02257 -0.23664 -0.02379 -0.24381 -0.02379 -0.25075 C -0.02379 -0.26371 -0.02292 -0.27597 -0.02188 -0.28823 C -0.0217 -0.29216 -0.02083 -0.29609 -0.01979 -0.30002 C -0.01823 -0.30881 -0.01806 -0.30835 -0.0158 -0.31668 C -0.01528 -0.32362 -0.01441 -0.33033 -0.01389 -0.33727 C -0.01198 -0.36109 -0.01198 -0.37081 -0.0099 -0.39371 C -0.0059 -0.43604 -0.0099 -0.38862 -0.0059 -0.42147 C -0.00347 -0.44067 -0.00261 -0.4638 -0.00191 -0.48254 C -0.00174 -0.48786 -0.00191 -0.49318 -0.00191 -0.49803 " pathEditMode="relative" rAng="0" ptsTypes="AAAAAAAAA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-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14678" y="0"/>
            <a:ext cx="2754607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3618000"/>
            <a:ext cx="2839026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379865" y="3571876"/>
            <a:ext cx="2764135" cy="3239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3071802" y="3571876"/>
            <a:ext cx="3078557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72 -0.20518 L -0.06372 -0.20403 C -0.05365 -0.21374 -0.03559 -0.22207 -0.03559 -0.23086 C -0.03559 -0.24613 -0.04844 -0.2607 -0.06372 -0.27551 C -0.06632 -0.28013 -0.07917 -0.28476 -0.09427 -0.28962 C -0.11702 -0.30003 -0.11962 -0.29956 -0.15261 -0.30928 C -0.16042 -0.31784 -0.17309 -0.3257 -0.18073 -0.33426 C -0.20868 -0.36271 -0.20868 -0.37405 -0.23924 -0.40181 C -0.29757 -0.452 -0.23924 -0.39533 -0.29757 -0.43465 C -0.33316 -0.45756 -0.34601 -0.48554 -0.35625 -0.50775 C -0.35851 -0.514 -0.35625 -0.52047 -0.35625 -0.52579 " pathEditMode="relative" rAng="0" ptsTypes="AAAAAAAAA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-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270</TotalTime>
  <Words>89</Words>
  <Application>Microsoft Office PowerPoint</Application>
  <PresentationFormat>Экран (4:3)</PresentationFormat>
  <Paragraphs>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Модульная</vt:lpstr>
      <vt:lpstr>Казка вчить, як на світі жить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ДЖЕРЕЛА: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45</cp:revision>
  <dcterms:created xsi:type="dcterms:W3CDTF">2015-11-15T15:43:06Z</dcterms:created>
  <dcterms:modified xsi:type="dcterms:W3CDTF">2016-08-22T18:04:35Z</dcterms:modified>
</cp:coreProperties>
</file>