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5" r:id="rId3"/>
    <p:sldId id="270" r:id="rId4"/>
    <p:sldId id="274" r:id="rId5"/>
    <p:sldId id="279" r:id="rId6"/>
    <p:sldId id="277" r:id="rId7"/>
    <p:sldId id="280" r:id="rId8"/>
    <p:sldId id="265" r:id="rId9"/>
    <p:sldId id="271" r:id="rId10"/>
    <p:sldId id="272" r:id="rId11"/>
    <p:sldId id="28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BC6"/>
    <a:srgbClr val="F789BB"/>
    <a:srgbClr val="3EC3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464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47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29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062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07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0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45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55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3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3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23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4CB8F-6E79-4C52-88A0-52F718D9001F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BF697-CE93-47D3-8A63-339E1B7BC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73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onmabg.od.ua/%D0%BF%D1%80%D0%B5%D0%B4%D0%BC%D0%B5%D1%82%D1%8B/" TargetMode="External"/><Relationship Id="rId13" Type="http://schemas.openxmlformats.org/officeDocument/2006/relationships/hyperlink" Target="https://lh3.googleusercontent.com/8OtynmYEEtEr39BG2Izi9bzRFn6yb--reRaFt6hBUGgdTm9mAmuRuy6YojOlQllb3qz2q6c=s127" TargetMode="External"/><Relationship Id="rId3" Type="http://schemas.openxmlformats.org/officeDocument/2006/relationships/hyperlink" Target="https://www.pinterest.com/pin/290482244688458013/" TargetMode="External"/><Relationship Id="rId7" Type="http://schemas.openxmlformats.org/officeDocument/2006/relationships/hyperlink" Target="http://clipartmania.ru/gallery/multicolored-bow/61333-banty-raznocvetnye-122.html" TargetMode="External"/><Relationship Id="rId12" Type="http://schemas.openxmlformats.org/officeDocument/2006/relationships/hyperlink" Target="https://encrypted-tbn1.gstatic.com/images?q=tbn:ANd9GcTRF_tsSyKeox-LSD7vKcoxCk8_nNcnm5mcaRaSlTbgDVuo3fDP" TargetMode="External"/><Relationship Id="rId2" Type="http://schemas.openxmlformats.org/officeDocument/2006/relationships/hyperlink" Target="https://ru.dreamstime.com/rf-image185235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lipartmania.ru/gallery/oranges/60994-apelsin-198.html" TargetMode="External"/><Relationship Id="rId11" Type="http://schemas.openxmlformats.org/officeDocument/2006/relationships/hyperlink" Target="http://img-fotki.yandex.ru/get/4118/181450557.53/0_a1f22_ab5c5a03_orig.jpg" TargetMode="External"/><Relationship Id="rId5" Type="http://schemas.openxmlformats.org/officeDocument/2006/relationships/hyperlink" Target="http://www.zooclub.ru/fotogal/clip/wdogs/19a.shtml" TargetMode="External"/><Relationship Id="rId15" Type="http://schemas.openxmlformats.org/officeDocument/2006/relationships/hyperlink" Target="https://lh3.googleusercontent.com/68NgJ-oSHxgYlHoYkRqRvuryDWLKnKQDSJy8CGN7KJ3YFfgv4TUhAATEW_BD-OWR7D4h=s136" TargetMode="External"/><Relationship Id="rId10" Type="http://schemas.openxmlformats.org/officeDocument/2006/relationships/hyperlink" Target="https://lh3.googleusercontent.com/Uxs7w_aMoGMP0083gUwxe9ft3OuQeYhs188725qaRb3kaGHA5wS3r495Qy-Ts-GoH-QO=s111" TargetMode="External"/><Relationship Id="rId4" Type="http://schemas.openxmlformats.org/officeDocument/2006/relationships/hyperlink" Target="http://www.clipartpanda.com/categories/free-snowman-clipart" TargetMode="External"/><Relationship Id="rId9" Type="http://schemas.openxmlformats.org/officeDocument/2006/relationships/hyperlink" Target="http://www.zooclub.ru/attach/fotogal/clip/fish/454.jpg" TargetMode="External"/><Relationship Id="rId14" Type="http://schemas.openxmlformats.org/officeDocument/2006/relationships/hyperlink" Target="https://lh3.googleusercontent.com/PcoSCsMI9GCxRciqoOTcLty_91kBHvtx2nDYBJrgnF4cZaa89QP9m5_XDeLZDfDoh7jeLw=s85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79682" y="2617078"/>
            <a:ext cx="5785946" cy="1569660"/>
          </a:xfrm>
          <a:prstGeom prst="rect">
            <a:avLst/>
          </a:prstGeom>
          <a:solidFill>
            <a:srgbClr val="00B0F0"/>
          </a:solidFill>
          <a:effectLst>
            <a:glow rad="5715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«Ой, весела в нас зима!»</a:t>
            </a:r>
          </a:p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Підсумкове заняття з мовленнєвого розвитку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І півріччя 2016-2017 н.р.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45758" y="5380672"/>
            <a:ext cx="45462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Підготувала:</a:t>
            </a:r>
          </a:p>
          <a:p>
            <a:r>
              <a:rPr lang="uk-UA" dirty="0" smtClean="0"/>
              <a:t>вихователь старшої дошкільної</a:t>
            </a:r>
          </a:p>
          <a:p>
            <a:r>
              <a:rPr lang="uk-UA" dirty="0"/>
              <a:t>г</a:t>
            </a:r>
            <a:r>
              <a:rPr lang="uk-UA" dirty="0" smtClean="0"/>
              <a:t>рупи №1</a:t>
            </a:r>
          </a:p>
          <a:p>
            <a:r>
              <a:rPr lang="uk-UA" dirty="0" smtClean="0"/>
              <a:t>Керечанин Д.В.</a:t>
            </a:r>
          </a:p>
          <a:p>
            <a:r>
              <a:rPr lang="uk-UA" dirty="0" smtClean="0"/>
              <a:t>СНВК «Пролісок», </a:t>
            </a:r>
            <a:r>
              <a:rPr lang="uk-UA" dirty="0" err="1" smtClean="0"/>
              <a:t>м.Ужгород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96253"/>
            <a:ext cx="13263077" cy="8844816"/>
          </a:xfrm>
        </p:spPr>
      </p:pic>
    </p:spTree>
    <p:extLst>
      <p:ext uri="{BB962C8B-B14F-4D97-AF65-F5344CB8AC3E}">
        <p14:creationId xmlns:p14="http://schemas.microsoft.com/office/powerpoint/2010/main" val="125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Використані джерела (картинки):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743" y="1383846"/>
            <a:ext cx="1169125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ru.dreamstime.com/rf-image18523509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 smtClean="0">
                <a:hlinkClick r:id="rId3"/>
              </a:rPr>
              <a:t>https</a:t>
            </a:r>
            <a:r>
              <a:rPr lang="en-US" sz="1400" dirty="0">
                <a:hlinkClick r:id="rId3"/>
              </a:rPr>
              <a:t>://www.pinterest.com/pin/290482244688458013</a:t>
            </a:r>
            <a:r>
              <a:rPr lang="en-US" sz="1400" dirty="0" smtClean="0">
                <a:hlinkClick r:id="rId3"/>
              </a:rPr>
              <a:t>/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 smtClean="0">
                <a:hlinkClick r:id="rId4"/>
              </a:rPr>
              <a:t>http</a:t>
            </a:r>
            <a:r>
              <a:rPr lang="en-US" sz="1400" dirty="0">
                <a:hlinkClick r:id="rId4"/>
              </a:rPr>
              <a:t>://</a:t>
            </a:r>
            <a:r>
              <a:rPr lang="en-US" sz="1400" dirty="0" smtClean="0">
                <a:hlinkClick r:id="rId4"/>
              </a:rPr>
              <a:t>www.clipartpanda.com/categories/free-snowman-clipart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 smtClean="0">
                <a:hlinkClick r:id="rId5"/>
              </a:rPr>
              <a:t>http</a:t>
            </a:r>
            <a:r>
              <a:rPr lang="en-US" sz="1400" dirty="0">
                <a:hlinkClick r:id="rId5"/>
              </a:rPr>
              <a:t>://</a:t>
            </a:r>
            <a:r>
              <a:rPr lang="en-US" sz="1400" dirty="0" smtClean="0">
                <a:hlinkClick r:id="rId5"/>
              </a:rPr>
              <a:t>www.zooclub.ru/fotogal/clip/wdogs/19a.shtml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 smtClean="0">
                <a:hlinkClick r:id="rId6"/>
              </a:rPr>
              <a:t>http</a:t>
            </a:r>
            <a:r>
              <a:rPr lang="en-US" sz="1400" dirty="0">
                <a:hlinkClick r:id="rId6"/>
              </a:rPr>
              <a:t>://</a:t>
            </a:r>
            <a:r>
              <a:rPr lang="en-US" sz="1400" dirty="0" smtClean="0">
                <a:hlinkClick r:id="rId6"/>
              </a:rPr>
              <a:t>clipartmania.ru/gallery/oranges/60994-apelsin-198.html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clipartmania.ru/gallery/multicolored-bow/61333-banty-raznocvetnye-122.html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8"/>
              </a:rPr>
              <a:t>http://onmabg.od.ua/%D0%BF%D1%80%D0%B5%D0%B4%D0%BC%D0%B5%D1%82%D1%8B</a:t>
            </a:r>
            <a:r>
              <a:rPr lang="en-US" sz="1400" dirty="0" smtClean="0">
                <a:hlinkClick r:id="rId8"/>
              </a:rPr>
              <a:t>/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/>
              <a:t>http://xn--80apfevho.xn--p1ai/%D0%B8%D0%B7%D0%BE%D0%B1%D1%80%D0%B0%D0%B6%D0%B5%D0%BD%D0%B8%D0%B5/3294250-%D0%BA%D0%B0%D1%80%D0%B8%D0%B5-%D0%B3%D0%BB%D0%B0%D0%B7%D0%B0-%D1%81-%D0%BF%D0%BE%D0%BC%D0%BE%D1%89%D1%8C%D1%8E-%D0%BC%D0%B0%D0%BA%D0%B8%D1%8F%D0%B6%D0%B0</a:t>
            </a:r>
            <a:r>
              <a:rPr lang="en-US" sz="1400" dirty="0" smtClean="0"/>
              <a:t>/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www.zooclub.ru/attach/fotogal/clip/fish/454.jpg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10"/>
              </a:rPr>
              <a:t>https://</a:t>
            </a:r>
            <a:r>
              <a:rPr lang="en-US" sz="1400" dirty="0" smtClean="0">
                <a:hlinkClick r:id="rId10"/>
              </a:rPr>
              <a:t>lh3.googleusercontent.com/Uxs7w_aMoGMP0083gUwxe9ft3OuQeYhs188725qaRb3kaGHA5wS3r495Qy-Ts-GoH-QO=s111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img-fotki.yandex.ru/get/4118/181450557.53/0_a1f22_ab5c5a03_orig.jpg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12"/>
              </a:rPr>
              <a:t>https://</a:t>
            </a:r>
            <a:r>
              <a:rPr lang="en-US" sz="1400" dirty="0" smtClean="0">
                <a:hlinkClick r:id="rId12"/>
              </a:rPr>
              <a:t>encrypted-tbn1.gstatic.com/images?q=tbn:ANd9GcTRF_tsSyKeox-LSD7vKcoxCk8_nNcnm5mcaRaSlTbgDVuo3fDP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13"/>
              </a:rPr>
              <a:t>https://lh3.googleusercontent.com/8OtynmYEEtEr39BG2Izi9bzRFn6yb--</a:t>
            </a:r>
            <a:r>
              <a:rPr lang="en-US" sz="1400" dirty="0" smtClean="0">
                <a:hlinkClick r:id="rId13"/>
              </a:rPr>
              <a:t>reRaFt6hBUGgdTm9mAmuRuy6YojOlQllb3qz2q6c=s127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14"/>
              </a:rPr>
              <a:t>https://</a:t>
            </a:r>
            <a:r>
              <a:rPr lang="en-US" sz="1400" dirty="0" smtClean="0">
                <a:hlinkClick r:id="rId14"/>
              </a:rPr>
              <a:t>lh3.googleusercontent.com/PcoSCsMI9GCxRciqoOTcLty_91kBHvtx2nDYBJrgnF4cZaa89QP9m5_XDeLZDfDoh7jeLw=s85</a:t>
            </a:r>
            <a:endParaRPr lang="uk-UA" sz="1400" dirty="0" smtClean="0"/>
          </a:p>
          <a:p>
            <a:pPr marL="342900" indent="-342900">
              <a:buAutoNum type="arabicPeriod"/>
            </a:pPr>
            <a:r>
              <a:rPr lang="en-US" sz="1400" dirty="0">
                <a:hlinkClick r:id="rId15"/>
              </a:rPr>
              <a:t>https://</a:t>
            </a:r>
            <a:r>
              <a:rPr lang="en-US" sz="1400" dirty="0" smtClean="0">
                <a:hlinkClick r:id="rId15"/>
              </a:rPr>
              <a:t>lh3.googleusercontent.com/68NgJ-oSHxgYlHoYkRqRvuryDWLKnKQDSJy8CGN7KJ3YFfgv4TUhAATEW_BD-OWR7D4h=s136</a:t>
            </a:r>
            <a:endParaRPr lang="uk-UA" sz="1400" dirty="0" smtClean="0"/>
          </a:p>
          <a:p>
            <a:pPr marL="342900" indent="-342900">
              <a:buAutoNum type="arabicPeriod"/>
            </a:pPr>
            <a:endParaRPr lang="uk-UA" sz="1400" dirty="0" smtClean="0"/>
          </a:p>
          <a:p>
            <a:pPr marL="342900" indent="-342900">
              <a:buAutoNum type="arabicPeriod"/>
            </a:pPr>
            <a:endParaRPr lang="uk-UA" dirty="0" smtClean="0"/>
          </a:p>
          <a:p>
            <a:pPr marL="342900" indent="-342900">
              <a:buAutoNum type="arabicPeriod"/>
            </a:pPr>
            <a:endParaRPr lang="uk-UA" dirty="0" smtClean="0"/>
          </a:p>
          <a:p>
            <a:pPr marL="342900" indent="-342900">
              <a:buAutoNum type="arabicPeriod"/>
            </a:pPr>
            <a:endParaRPr lang="uk-UA" dirty="0" smtClean="0"/>
          </a:p>
          <a:p>
            <a:pPr marL="342900" indent="-342900">
              <a:buAutoNum type="arabicPeriod"/>
            </a:pPr>
            <a:endParaRPr lang="uk-UA" dirty="0" smtClean="0"/>
          </a:p>
          <a:p>
            <a:pPr marL="342900" indent="-342900">
              <a:buAutoNum type="arabicPeriod"/>
            </a:pPr>
            <a:endParaRPr lang="uk-UA" dirty="0" smtClean="0"/>
          </a:p>
          <a:p>
            <a:pPr marL="342900" indent="-342900">
              <a:buAutoNum type="arabicPeriod"/>
            </a:pPr>
            <a:endParaRPr lang="uk-UA" dirty="0" smtClean="0"/>
          </a:p>
          <a:p>
            <a:pPr marL="342900" indent="-342900">
              <a:buAutoNum type="arabicPeriod"/>
            </a:pPr>
            <a:endParaRPr lang="uk-UA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978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0166"/>
            <a:ext cx="13548499" cy="928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25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754" y="-2493"/>
            <a:ext cx="3898831" cy="38988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088" y="2997269"/>
            <a:ext cx="3860731" cy="38607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3629" y="-104641"/>
            <a:ext cx="3958371" cy="39583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618" y="3182119"/>
            <a:ext cx="3675881" cy="36758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684" y="-42608"/>
            <a:ext cx="3896338" cy="38963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89" y="2287475"/>
            <a:ext cx="2186796" cy="21867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108" y="2165544"/>
            <a:ext cx="2551414" cy="16881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202" y="2302902"/>
            <a:ext cx="2252308" cy="17584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94" y="4839164"/>
            <a:ext cx="1922698" cy="19587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807" y="4740979"/>
            <a:ext cx="2671638" cy="215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754" y="-2493"/>
            <a:ext cx="3898831" cy="38988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3629" y="-104641"/>
            <a:ext cx="3958371" cy="39583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618" y="3182119"/>
            <a:ext cx="3675881" cy="36758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684" y="-42608"/>
            <a:ext cx="3896338" cy="38963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89" y="2287475"/>
            <a:ext cx="2186796" cy="21867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108" y="2165544"/>
            <a:ext cx="2551414" cy="16881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202" y="2302902"/>
            <a:ext cx="2252308" cy="17584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807" y="4740979"/>
            <a:ext cx="2671638" cy="215512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792" y="3800838"/>
            <a:ext cx="2612570" cy="296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0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781" y="2323415"/>
            <a:ext cx="1097375" cy="13717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115" y="506844"/>
            <a:ext cx="1097375" cy="13717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981" y="464168"/>
            <a:ext cx="1170533" cy="1414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2435" y="2280739"/>
            <a:ext cx="1170533" cy="1414395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4"/>
          <a:srcRect l="48950" t="47123" r="44090" b="42717"/>
          <a:stretch/>
        </p:blipFill>
        <p:spPr>
          <a:xfrm>
            <a:off x="358356" y="2128618"/>
            <a:ext cx="1161738" cy="135661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4"/>
          <a:srcRect l="48950" t="47123" r="44090" b="42717"/>
          <a:stretch/>
        </p:blipFill>
        <p:spPr>
          <a:xfrm>
            <a:off x="1784781" y="535736"/>
            <a:ext cx="1161738" cy="13566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819" y="210095"/>
            <a:ext cx="4272133" cy="321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09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3" b="100000" l="0" r="994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377" y="381804"/>
            <a:ext cx="6988782" cy="3468978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4472768" y="4498697"/>
            <a:ext cx="3276000" cy="1519200"/>
            <a:chOff x="4490768" y="4546242"/>
            <a:chExt cx="3276000" cy="15192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490768" y="4546242"/>
              <a:ext cx="1116000" cy="1519200"/>
            </a:xfrm>
            <a:prstGeom prst="rect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570768" y="4546242"/>
              <a:ext cx="1116000" cy="1519200"/>
            </a:xfrm>
            <a:prstGeom prst="rect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650768" y="4546242"/>
              <a:ext cx="1116000" cy="1519200"/>
            </a:xfrm>
            <a:prstGeom prst="rect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923" y="5081605"/>
            <a:ext cx="1097375" cy="13717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9097" y="1352458"/>
            <a:ext cx="1097375" cy="137171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26" y="3974289"/>
            <a:ext cx="1170533" cy="141439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4695" y="4681487"/>
            <a:ext cx="1170533" cy="1414395"/>
          </a:xfrm>
          <a:prstGeom prst="rect">
            <a:avLst/>
          </a:prstGeom>
        </p:spPr>
      </p:pic>
      <p:pic>
        <p:nvPicPr>
          <p:cNvPr id="32" name="Объект 3"/>
          <p:cNvPicPr>
            <a:picLocks noChangeAspect="1"/>
          </p:cNvPicPr>
          <p:nvPr/>
        </p:nvPicPr>
        <p:blipFill rotWithShape="1">
          <a:blip r:embed="rId6"/>
          <a:srcRect l="48950" t="47123" r="44090" b="42717"/>
          <a:stretch/>
        </p:blipFill>
        <p:spPr>
          <a:xfrm>
            <a:off x="9903530" y="4872611"/>
            <a:ext cx="1161738" cy="1356610"/>
          </a:xfrm>
          <a:prstGeom prst="rect">
            <a:avLst/>
          </a:prstGeom>
        </p:spPr>
      </p:pic>
      <p:pic>
        <p:nvPicPr>
          <p:cNvPr id="33" name="Объект 3"/>
          <p:cNvPicPr>
            <a:picLocks noChangeAspect="1"/>
          </p:cNvPicPr>
          <p:nvPr/>
        </p:nvPicPr>
        <p:blipFill rotWithShape="1">
          <a:blip r:embed="rId6"/>
          <a:srcRect l="48950" t="47123" r="44090" b="42717"/>
          <a:stretch/>
        </p:blipFill>
        <p:spPr>
          <a:xfrm>
            <a:off x="10440567" y="3324876"/>
            <a:ext cx="1161738" cy="135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6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972" y="-1017115"/>
            <a:ext cx="12470474" cy="955745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4007" y="440780"/>
            <a:ext cx="1097375" cy="13717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7904" y="-296697"/>
            <a:ext cx="1170533" cy="1414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9023" y="1094059"/>
            <a:ext cx="1170533" cy="1414395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5"/>
          <a:srcRect l="48950" t="47123" r="44090" b="42717"/>
          <a:stretch/>
        </p:blipFill>
        <p:spPr>
          <a:xfrm>
            <a:off x="7532557" y="386862"/>
            <a:ext cx="1161738" cy="1356610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 rotWithShape="1">
          <a:blip r:embed="rId5"/>
          <a:srcRect l="48950" t="47123" r="44090" b="42717"/>
          <a:stretch/>
        </p:blipFill>
        <p:spPr>
          <a:xfrm>
            <a:off x="10519644" y="2072389"/>
            <a:ext cx="1161738" cy="13566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361" y="-373519"/>
            <a:ext cx="1097375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0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89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43" y="2115807"/>
            <a:ext cx="3810000" cy="3952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03" y="2730618"/>
            <a:ext cx="3290620" cy="32906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126" y="2730618"/>
            <a:ext cx="3357776" cy="329062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106174" y="868034"/>
            <a:ext cx="49336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7200" b="1" dirty="0">
                <a:solidFill>
                  <a:srgbClr val="F73B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uk-UA" sz="7200" b="1" dirty="0">
                <a:solidFill>
                  <a:srgbClr val="F73B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7200" b="1" dirty="0">
                <a:solidFill>
                  <a:srgbClr val="F73B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uk-UA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uk-UA" sz="7200" b="1" dirty="0">
                <a:solidFill>
                  <a:srgbClr val="F73BC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uk-UA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7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88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7103"/>
            <a:ext cx="12360164" cy="7725103"/>
          </a:xfrm>
        </p:spPr>
      </p:pic>
    </p:spTree>
    <p:extLst>
      <p:ext uri="{BB962C8B-B14F-4D97-AF65-F5344CB8AC3E}">
        <p14:creationId xmlns:p14="http://schemas.microsoft.com/office/powerpoint/2010/main" val="41020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116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Використані джерела (картинки):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Nazar&amp;Mila</dc:creator>
  <cp:lastModifiedBy>Nazar&amp;Mila</cp:lastModifiedBy>
  <cp:revision>149</cp:revision>
  <dcterms:created xsi:type="dcterms:W3CDTF">2016-12-02T11:21:51Z</dcterms:created>
  <dcterms:modified xsi:type="dcterms:W3CDTF">2017-01-19T16:16:31Z</dcterms:modified>
</cp:coreProperties>
</file>