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27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69B63-D30F-450F-B0C1-9D3649984995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2A4C4-6155-4139-A415-C7F18713E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ios-s.ru/files/detalgdfghf.jpg" TargetMode="External"/><Relationship Id="rId13" Type="http://schemas.openxmlformats.org/officeDocument/2006/relationships/hyperlink" Target="https://cdn-img-2.wanelo.com/p/e4a/895/778/7f9e65c71aba75269fd89fd/x354-q80.jpg" TargetMode="External"/><Relationship Id="rId3" Type="http://schemas.openxmlformats.org/officeDocument/2006/relationships/hyperlink" Target="http://hq-wallpapers.ru/wallpapers/14/hq-wallpapers_ru_nature_66128_1920x1200.jpg" TargetMode="External"/><Relationship Id="rId7" Type="http://schemas.openxmlformats.org/officeDocument/2006/relationships/hyperlink" Target="https://encrypted-tbn1.gstatic.com/images?q=tbn:ANd9GcRBwplqHNZw0j8n_3RssCsS7GvT_3-obqI-YzVODiMnYckofsye" TargetMode="External"/><Relationship Id="rId12" Type="http://schemas.openxmlformats.org/officeDocument/2006/relationships/hyperlink" Target="https://lh3.googleusercontent.com/TWJT04pXq6BZRFKj4wQkHdkPJTTRs9IyFnQGuXV2y5TrgxiA3iMqhMw7SIXiAor2xSvx=s85" TargetMode="External"/><Relationship Id="rId2" Type="http://schemas.openxmlformats.org/officeDocument/2006/relationships/hyperlink" Target="http://madrasah2.ru/wp-content/uploads/2013/03/%D0%B7%D1%8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restock.ru/wp-content/uploads/2013/10/fotolia_40491832_subscription_monthly_xl-120x120.jpg" TargetMode="External"/><Relationship Id="rId11" Type="http://schemas.openxmlformats.org/officeDocument/2006/relationships/hyperlink" Target="https://lh3.googleusercontent.com/qqFUtMtwD_NGBCpzJLcFKU_6XAdQYoZO3isEQ9AMgOqFYcVgt7nIq8ZKGjIoziUYdgaaQHg=s85" TargetMode="External"/><Relationship Id="rId5" Type="http://schemas.openxmlformats.org/officeDocument/2006/relationships/hyperlink" Target="http://stimulas.ru/wp-content/uploads/2015/01/thenewlife.jpg" TargetMode="External"/><Relationship Id="rId10" Type="http://schemas.openxmlformats.org/officeDocument/2006/relationships/hyperlink" Target="http://static5.depositphotos.com/1012832/429/v/450/dep_4293008-Fur-Coat.jpg" TargetMode="External"/><Relationship Id="rId4" Type="http://schemas.openxmlformats.org/officeDocument/2006/relationships/hyperlink" Target="http://i68.ltalk.ru/78/74/157478/50/4940750/PurpleDreamingLaetiScrap39.png" TargetMode="External"/><Relationship Id="rId9" Type="http://schemas.openxmlformats.org/officeDocument/2006/relationships/hyperlink" Target="http://g.foto.radikal.ru/0611/dc7140e2b2a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Новая папка (2)\fotolia_40491832_subscription_monthly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887296"/>
            <a:ext cx="5072066" cy="3970703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Новая папка (2)\1291070807_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3" y="0"/>
            <a:ext cx="5072067" cy="317004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Новая папка (2)\13044204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863243" cy="3214686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Новая папка (2)\rostok01_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143248"/>
            <a:ext cx="4929258" cy="3714752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Новая папка (2)\Ecologia_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1714488"/>
            <a:ext cx="400052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14282" y="5929330"/>
            <a:ext cx="871543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Рости, зернятко, на радість маляткам!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1571612"/>
            <a:ext cx="4929222" cy="4929222"/>
          </a:xfrm>
          <a:prstGeom prst="ellipse">
            <a:avLst/>
          </a:prstGeom>
          <a:noFill/>
          <a:ln w="1270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68.ltalk.ru/78/74/157478/50/4940750/PurpleDreamingLaetiScrap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0"/>
            <a:ext cx="2002740" cy="1928802"/>
          </a:xfrm>
          <a:prstGeom prst="rect">
            <a:avLst/>
          </a:prstGeom>
          <a:noFill/>
        </p:spPr>
      </p:pic>
      <p:pic>
        <p:nvPicPr>
          <p:cNvPr id="1028" name="Picture 4" descr="http://www.ng71.ru/files/Image/grunt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0"/>
            <a:ext cx="2813053" cy="1357298"/>
          </a:xfrm>
          <a:prstGeom prst="rect">
            <a:avLst/>
          </a:prstGeom>
          <a:noFill/>
        </p:spPr>
      </p:pic>
      <p:pic>
        <p:nvPicPr>
          <p:cNvPr id="1030" name="Picture 6" descr="http://galerey-room.ru/images/152804_141363168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29132"/>
            <a:ext cx="1963128" cy="2143116"/>
          </a:xfrm>
          <a:prstGeom prst="rect">
            <a:avLst/>
          </a:prstGeom>
          <a:noFill/>
        </p:spPr>
      </p:pic>
      <p:pic>
        <p:nvPicPr>
          <p:cNvPr id="1034" name="Picture 10" descr="http://www.clipartov.net/images/mini/07/000000641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071678"/>
            <a:ext cx="1928826" cy="1928826"/>
          </a:xfrm>
          <a:prstGeom prst="rect">
            <a:avLst/>
          </a:prstGeom>
          <a:noFill/>
        </p:spPr>
      </p:pic>
      <p:pic>
        <p:nvPicPr>
          <p:cNvPr id="1040" name="Picture 16" descr="http://atoll.shop.by/images/water-purified-500x5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14290"/>
            <a:ext cx="1619260" cy="1619260"/>
          </a:xfrm>
          <a:prstGeom prst="rect">
            <a:avLst/>
          </a:prstGeom>
          <a:noFill/>
        </p:spPr>
      </p:pic>
      <p:pic>
        <p:nvPicPr>
          <p:cNvPr id="1042" name="Picture 18" descr="http://farm9.staticflickr.com/8084/8372635473_9d6ebd4a6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000240"/>
            <a:ext cx="2214578" cy="2214578"/>
          </a:xfrm>
          <a:prstGeom prst="rect">
            <a:avLst/>
          </a:prstGeom>
          <a:noFill/>
        </p:spPr>
      </p:pic>
      <p:pic>
        <p:nvPicPr>
          <p:cNvPr id="1044" name="Picture 20" descr="http://ikea-market.com.ua/uploads/product/big/detskii-stul-sinii-mammut-1325-1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643454"/>
            <a:ext cx="2214546" cy="2214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адреси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зображень):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eriod"/>
            </a:pP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://madrasah2.ru/wp-content/uploads/2013/03/%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D0%B7%D1%806.jpg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hq-wallpapers.ru/wallpapers/14/hq-wallpapers_ru_nature_66128_1920x1200.jpg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i68.ltalk.ru/78/74/157478/50/4940750/PurpleDreamingLaetiScrap39.png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stimulas.ru/wp-content/uploads/2015/01/thenewlife.jpg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https://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www.firestock.ru/wp-content/uploads/2013/10/fotolia_40491832_subscription_monthly_xl-120x120.jpg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7"/>
              </a:rPr>
              <a:t>https://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7"/>
              </a:rPr>
              <a:t>encrypted-tbn1.gstatic.com/images?q=tbn:ANd9GcRBwplqHNZw0j8n_3RssCsS7GvT_3-obqI-YzVODiMnYckofsye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8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/>
              </a:rPr>
              <a:t>www.trios-s.ru/files/detalgdfghf.jpg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9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9"/>
              </a:rPr>
              <a:t>g.foto.radikal.ru/0611/dc7140e2b2a3.jpg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10"/>
              </a:rPr>
              <a:t>http://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10"/>
              </a:rPr>
              <a:t>static5.depositphotos.com/1012832/429/v/450/dep_4293008-Fur-Coat.jpg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11"/>
              </a:rPr>
              <a:t>https://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11"/>
              </a:rPr>
              <a:t>lh3.googleusercontent.com/qqFUtMtwD_NGBCpzJLcFKU_6XAdQYoZO3isEQ9AMgOqFYcVgt7nIq8ZKGjIoziUYdgaaQHg=s85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12"/>
              </a:rPr>
              <a:t>https://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12"/>
              </a:rPr>
              <a:t>lh3.googleusercontent.com/TWJT04pXq6BZRFKj4wQkHdkPJTTRs9IyFnQGuXV2y5TrgxiA3iMqhMw7SIXiAor2xSvx=s85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AutoNum type="arabicPeriod"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hlinkClick r:id="rId13"/>
              </a:rPr>
              <a:t>https://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13"/>
              </a:rPr>
              <a:t>cdn-img-2.wanelo.com/p/e4a/895/778/7f9e65c71aba75269fd89fd/x354-q80.jpg</a:t>
            </a:r>
            <a:endParaRPr lang="uk-UA" sz="120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uk-UA" sz="1800" dirty="0" smtClean="0"/>
          </a:p>
        </p:txBody>
      </p:sp>
    </p:spTree>
    <p:extLst>
      <p:ext uri="{BB962C8B-B14F-4D97-AF65-F5344CB8AC3E}">
        <p14:creationId xmlns:p14="http://schemas.microsoft.com/office/powerpoint/2010/main" val="35763135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52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Використані джерела (адреси зображень):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Nazar&amp;Mila</cp:lastModifiedBy>
  <cp:revision>19</cp:revision>
  <dcterms:created xsi:type="dcterms:W3CDTF">2015-04-23T19:16:35Z</dcterms:created>
  <dcterms:modified xsi:type="dcterms:W3CDTF">2017-01-17T14:04:08Z</dcterms:modified>
</cp:coreProperties>
</file>