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64" r:id="rId6"/>
    <p:sldId id="278" r:id="rId7"/>
    <p:sldId id="258" r:id="rId8"/>
    <p:sldId id="257" r:id="rId9"/>
    <p:sldId id="265" r:id="rId10"/>
    <p:sldId id="259" r:id="rId11"/>
    <p:sldId id="266" r:id="rId12"/>
    <p:sldId id="267" r:id="rId13"/>
    <p:sldId id="280" r:id="rId14"/>
    <p:sldId id="272" r:id="rId15"/>
    <p:sldId id="268" r:id="rId16"/>
    <p:sldId id="273" r:id="rId17"/>
    <p:sldId id="274" r:id="rId18"/>
    <p:sldId id="275" r:id="rId19"/>
    <p:sldId id="279" r:id="rId20"/>
    <p:sldId id="276" r:id="rId21"/>
    <p:sldId id="277" r:id="rId22"/>
    <p:sldId id="28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98" d="100"/>
          <a:sy n="98" d="100"/>
        </p:scale>
        <p:origin x="28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DB554-5D73-428F-B168-6CF95DE5934B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314A9-4EE2-47A8-8516-99513A7A5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07D02-E911-49BB-AFE1-8111FC79B364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EEB1F-C508-4A39-88C3-15125496A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82291-EA71-4C0B-B39D-C2F6D85D378B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A1A4B-FB26-4C6C-B291-0D3A5B4DB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2B34-29F9-49CF-9F09-03006AC04919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4165C-FBD7-4281-952A-F389C3549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6CBA1E-A3E9-4DC5-BB37-D670CB39F45E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A86DB5-8DFA-445C-BC82-630F1898E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7;&#1059;&#1057;&#1058;&#1056;&#1030;&#1063;%20&#1059;%20&#1051;&#1030;&#1057;&#1030;\sound%2024.11\Wave3.mp3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7;&#1059;&#1057;&#1058;&#1056;&#1030;&#1063;%20&#1059;%20&#1051;&#1030;&#1057;&#1030;\sound%2024.11\Wave4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7;&#1059;&#1057;&#1058;&#1056;&#1030;&#1063;%20&#1059;%20&#1051;&#1030;&#1057;&#1030;\sound%2024.11\Wave5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7;&#1059;&#1057;&#1058;&#1056;&#1030;&#1063;%20&#1059;%20&#1051;&#1030;&#1057;&#1030;\sound%2024.11\Wave6.mp3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lh3.googleusercontent.com/dVNSQpwmBE9c9o-GMv0Ayw5veKAFVx81VmrwQhVyWqyK9JHAM4NDRmNDoEfBLHn2hma2TQ=s114" TargetMode="External"/><Relationship Id="rId13" Type="http://schemas.openxmlformats.org/officeDocument/2006/relationships/hyperlink" Target="https://lh3.googleusercontent.com/examAROY58bWcE2PZgrMOuveKxyQiwUDppFqgoCgFIn2LOkJ-lW0gBwlg1Jyc9qLTzSU=s95" TargetMode="External"/><Relationship Id="rId18" Type="http://schemas.openxmlformats.org/officeDocument/2006/relationships/hyperlink" Target="https://lh3.googleusercontent.com/_ONnE5wtXG05grCEjvbGzbOxRg3q6UgLptRAJG0dTBoNlOq6eMX3stWxQxko0sm9D9GEBA=s108" TargetMode="External"/><Relationship Id="rId26" Type="http://schemas.openxmlformats.org/officeDocument/2006/relationships/hyperlink" Target="https://lh3.googleusercontent.com/Nuaq5TuAidQne0toxA4MTcZ-5UJkY6lcXCzoHLDFZ-Rilp16g4xKrD07-WVPLEIGi8y2pQ=s114" TargetMode="External"/><Relationship Id="rId3" Type="http://schemas.openxmlformats.org/officeDocument/2006/relationships/hyperlink" Target="https://lh3.googleusercontent.com/q0ctV9lYlSqOEXt_assHzf8yhuJcRCkg3Ttl7Fb2l1VXLAVHRJdbMKcOCtgRitdiEqJtDNs=s129" TargetMode="External"/><Relationship Id="rId21" Type="http://schemas.openxmlformats.org/officeDocument/2006/relationships/hyperlink" Target="https://lh3.googleusercontent.com/OSURCr0DCBUki_G-LfnhJLZ5Ny9uAKOsgmFLpHyY_VveQBkn-P5su4EcFRDJDYTkrphB=s85" TargetMode="External"/><Relationship Id="rId7" Type="http://schemas.openxmlformats.org/officeDocument/2006/relationships/hyperlink" Target="https://lh3.googleusercontent.com/cBW30cN_PO4im5SXEVTxtP12yRgoR6HGqlGAFjPh6Cr3vCDrklj0bnYP512cGMevKOw=s85" TargetMode="External"/><Relationship Id="rId12" Type="http://schemas.openxmlformats.org/officeDocument/2006/relationships/hyperlink" Target="https://lh3.googleusercontent.com/pJfgWS5A5KmQl95URPS5uCZBu5kV6ed2S92Shchah6lj-MXsIy35IIJwcgWGLuGgFhlMDA=s89" TargetMode="External"/><Relationship Id="rId17" Type="http://schemas.openxmlformats.org/officeDocument/2006/relationships/hyperlink" Target="https://lh3.googleusercontent.com/Cqyv-UbOHCsYINb5Dn3wi1WMnjfGn4XQdQ8FLrjxKOUxi_IZhCmsvWY7_RVHbVeD_3UVkQ=s106" TargetMode="External"/><Relationship Id="rId25" Type="http://schemas.openxmlformats.org/officeDocument/2006/relationships/hyperlink" Target="https://lh3.googleusercontent.com/JQT8WCfUpCEsbGO8ykGl8KpGTBGUyvGLMjRnj740GcnNl8M-CBrs6YZQ5HVsrhK1bUQK=s85" TargetMode="External"/><Relationship Id="rId2" Type="http://schemas.openxmlformats.org/officeDocument/2006/relationships/hyperlink" Target="https://lh3.googleusercontent.com/uefgtVqnFciIfqK7y5nEJwpfzp5-KXvYCzIANf8Z-CL0sw5xp4k9SoJqE9vyY1f6oPaz3w=s87" TargetMode="External"/><Relationship Id="rId16" Type="http://schemas.openxmlformats.org/officeDocument/2006/relationships/hyperlink" Target="https://lh3.googleusercontent.com/ETZLpa7-If6tZZYNFRvZcyDDLpiNpQKOTuw1TQZZXodtOfx8RoAw8MhrhhRROVsk6Yqy_Q=s85" TargetMode="External"/><Relationship Id="rId20" Type="http://schemas.openxmlformats.org/officeDocument/2006/relationships/hyperlink" Target="https://lh3.googleusercontent.com/Er_o7w4yGTl_4Nd_8ebjlUv30Stup9ZXhF0pEzvshHdagOsNmVVFxaxBhxYiyDTp6TKiUg=s98" TargetMode="External"/><Relationship Id="rId29" Type="http://schemas.openxmlformats.org/officeDocument/2006/relationships/hyperlink" Target="https://lh3.googleusercontent.com/ZlWTLg3Eu5pfKUBfdXEhXwlJVYsvQ7Fc4cwnehoQwQUxZ22OvpAyZ2i5k2dzS0KCAArUzw=s13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h3.googleusercontent.com/CXvX39VtVNR_Xjc-L8Vvqwgp7NURkr6L9G-IRrUA8s8hf3x3OkKDMq7f3e1OLxuubgoeCg=s89" TargetMode="External"/><Relationship Id="rId11" Type="http://schemas.openxmlformats.org/officeDocument/2006/relationships/hyperlink" Target="https://lh3.googleusercontent.com/IIu_boPpvsmpUtrA1-AgLaSpwqEa7W1CuTAnAKOMWFGW2fdyri6QnHD8s9IYgAClCiUY=s85" TargetMode="External"/><Relationship Id="rId24" Type="http://schemas.openxmlformats.org/officeDocument/2006/relationships/hyperlink" Target="https://lh3.googleusercontent.com/8HGhImCmzoNKRpMtPb2eOOsjCRDZqyk6u2qKrgYWy4ta8s1kqvwnI9waZMjpYk7xE_cmAg=s85" TargetMode="External"/><Relationship Id="rId5" Type="http://schemas.openxmlformats.org/officeDocument/2006/relationships/hyperlink" Target="https://lh3.googleusercontent.com/_A7U5ahuvOknIY8tw7lgEmvbrXAgjiS9K_pmVWBZaivgcInsau8f2kOV441eMf4E5el9=s136" TargetMode="External"/><Relationship Id="rId15" Type="http://schemas.openxmlformats.org/officeDocument/2006/relationships/hyperlink" Target="https://lh3.googleusercontent.com/EZrjL98IpkBug32MMLyjn7GXc_dQVxvMyJMpn7_1qIdvgeJehkoncLXxZ7Ji0Jxudi8VZX8=s126" TargetMode="External"/><Relationship Id="rId23" Type="http://schemas.openxmlformats.org/officeDocument/2006/relationships/hyperlink" Target="https://lh3.googleusercontent.com/a6LhWxLjH0o2bONjQRvLXwIlXYLh8umVK2Z9EfMO7gMKo1XtHAi2P-Wvn7yM83q-JUYLxQ=s85" TargetMode="External"/><Relationship Id="rId28" Type="http://schemas.openxmlformats.org/officeDocument/2006/relationships/hyperlink" Target="https://lh3.googleusercontent.com/AnY5I92B5H2R3kzReAcgdbqp-FsXBJ2Wcc5BkTB53VEyPi1RsT_59GZdUfn70gIo0To0w5k=s86" TargetMode="External"/><Relationship Id="rId10" Type="http://schemas.openxmlformats.org/officeDocument/2006/relationships/hyperlink" Target="https://lh3.googleusercontent.com/GP-WdlXicKdEbwIBcEtBpxLPAgPywewV0gHrGXCXCm39AGr8Bo5tjpFWSAr2y6qsuNF81A=s85" TargetMode="External"/><Relationship Id="rId19" Type="http://schemas.openxmlformats.org/officeDocument/2006/relationships/hyperlink" Target="https://lh3.googleusercontent.com/Bw7A0GxszWMIQdqpKFvytamHkVJvDQBXIdr87n78SiUTCfQ7VY-HlWw-PIEgKPSo8RiR6Q0=s93" TargetMode="External"/><Relationship Id="rId4" Type="http://schemas.openxmlformats.org/officeDocument/2006/relationships/hyperlink" Target="https://lh3.googleusercontent.com/zQ57PVBV6LmVdLU5RgqVzGIWXdOG2GXO6lwv4Bb1LU8s8KK_3a19cR-Oyh8K1oGXHD8m=s85" TargetMode="External"/><Relationship Id="rId9" Type="http://schemas.openxmlformats.org/officeDocument/2006/relationships/hyperlink" Target="https://lh3.googleusercontent.com/onoI7FemKLPio17mBpLp1u-xRTMBwysE-XWr3zds3cLGXyIBcc5RUEGEUhb0jrs0dYNWMdg=s85" TargetMode="External"/><Relationship Id="rId14" Type="http://schemas.openxmlformats.org/officeDocument/2006/relationships/hyperlink" Target="https://lh3.googleusercontent.com/yX5m-IqPByy1uMRLopGKzPXleO_7zhvPygz7T3V4x-IFMXLAIDsGG25cEkF2dMuAIP9AuA=s111" TargetMode="External"/><Relationship Id="rId22" Type="http://schemas.openxmlformats.org/officeDocument/2006/relationships/hyperlink" Target="https://lh3.googleusercontent.com/31ojE6hCTX6eIZKzTuTSeZxOlwH2mhOTkn-klFAUQaaRN2PRYKPrMA4AS49cRGyLbpwHbw=s87" TargetMode="External"/><Relationship Id="rId27" Type="http://schemas.openxmlformats.org/officeDocument/2006/relationships/hyperlink" Target="https://lh3.googleusercontent.com/YY1HeugUfo7vxJlEtlPC5JBtlAFlhWO40Jh6qHiPbaDOTb-n7XWTazMN5bf8f48aG2sIiA=s85" TargetMode="External"/><Relationship Id="rId30" Type="http://schemas.openxmlformats.org/officeDocument/2006/relationships/hyperlink" Target="https://lh3.googleusercontent.com/_2IDKtMmkblHqePIq5IU2SHqoWwIpCUw7kWw655NbgeiHcEWFBzBmZrMkwOjj3SwDbqoDA=s13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Admin\&#1056;&#1072;&#1073;&#1086;&#1095;&#1080;&#1081;%20&#1089;&#1090;&#1086;&#1083;\&#1047;&#1059;&#1057;&#1058;&#1056;&#1030;&#1063;%20&#1059;%20&#1051;&#1030;&#1057;&#1030;\sound%2024.11\Wave1.mp3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7;&#1059;&#1057;&#1058;&#1056;&#1030;&#1063;%20&#1059;%20&#1051;&#1030;&#1057;&#1030;\sound%2024.11\Wave2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uk-UA" sz="6000" b="1" dirty="0" err="1" smtClean="0">
                <a:latin typeface="Times New Roman" pitchFamily="18" charset="0"/>
                <a:cs typeface="Times New Roman" pitchFamily="18" charset="0"/>
              </a:rPr>
              <a:t>“Пригода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uk-UA" sz="6000" b="1" dirty="0" err="1" smtClean="0">
                <a:latin typeface="Times New Roman" pitchFamily="18" charset="0"/>
                <a:cs typeface="Times New Roman" pitchFamily="18" charset="0"/>
              </a:rPr>
              <a:t>лісі”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57562"/>
            <a:ext cx="9144000" cy="97156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dirty="0" smtClean="0">
                <a:solidFill>
                  <a:srgbClr val="002060"/>
                </a:solidFill>
              </a:rPr>
              <a:t>(підсумкове заняття за І квартал 2014-2015 </a:t>
            </a:r>
            <a:r>
              <a:rPr lang="uk-UA" sz="2400" dirty="0" err="1" smtClean="0">
                <a:solidFill>
                  <a:srgbClr val="002060"/>
                </a:solidFill>
              </a:rPr>
              <a:t>н.р</a:t>
            </a:r>
            <a:r>
              <a:rPr lang="uk-UA" sz="2400" dirty="0" smtClean="0">
                <a:solidFill>
                  <a:srgbClr val="002060"/>
                </a:solidFill>
              </a:rPr>
              <a:t>. у молодшій дошкільній групі із ознайомлення з природою та мовленнєвого розвитку)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7671" y="5072074"/>
            <a:ext cx="20463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/>
              <a:t>Підготувала:</a:t>
            </a:r>
          </a:p>
          <a:p>
            <a:r>
              <a:rPr lang="uk-UA" sz="1400" dirty="0" smtClean="0"/>
              <a:t>вихователь молодшої </a:t>
            </a:r>
          </a:p>
          <a:p>
            <a:r>
              <a:rPr lang="uk-UA" sz="1400" dirty="0" smtClean="0"/>
              <a:t>дошкільної групи</a:t>
            </a:r>
          </a:p>
          <a:p>
            <a:r>
              <a:rPr lang="uk-UA" sz="1400" dirty="0" err="1" smtClean="0"/>
              <a:t>Керечанин</a:t>
            </a:r>
            <a:r>
              <a:rPr lang="uk-UA" sz="1400" dirty="0" smtClean="0"/>
              <a:t> Д.В.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МІЛА\КОНТРОЛЬ\1256994263_45006687_1244732897_gov_jiv_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0"/>
            <a:ext cx="5143536" cy="6858048"/>
          </a:xfrm>
          <a:prstGeom prst="rect">
            <a:avLst/>
          </a:prstGeom>
          <a:noFill/>
        </p:spPr>
      </p:pic>
      <p:pic>
        <p:nvPicPr>
          <p:cNvPr id="3" name="Wave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medrezept.ru/uploads/posts/2010-02/1266493320_image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D:\МІЛА\КОНТРОЛЬ\75367129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-48"/>
            <a:ext cx="3857652" cy="6858048"/>
          </a:xfrm>
          <a:prstGeom prst="rect">
            <a:avLst/>
          </a:prstGeom>
          <a:noFill/>
        </p:spPr>
      </p:pic>
      <p:pic>
        <p:nvPicPr>
          <p:cNvPr id="4" name="Wave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medrezept.ru/uploads/posts/2010-02/1266493320_image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D:\МІЛА\КОНТРОЛЬ\75367129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-48"/>
            <a:ext cx="3857652" cy="6858048"/>
          </a:xfrm>
          <a:prstGeom prst="rect">
            <a:avLst/>
          </a:prstGeom>
          <a:noFill/>
        </p:spPr>
      </p:pic>
      <p:pic>
        <p:nvPicPr>
          <p:cNvPr id="5" name="Wave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galerey-room.ru/images/102541_139106674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0"/>
            <a:ext cx="2714644" cy="3516699"/>
          </a:xfrm>
          <a:prstGeom prst="rect">
            <a:avLst/>
          </a:prstGeom>
          <a:noFill/>
        </p:spPr>
      </p:pic>
      <p:pic>
        <p:nvPicPr>
          <p:cNvPr id="31750" name="Picture 6" descr="http://img-fotki.yandex.ru/get/4123/47407354.9c8/0_109f39_dc9deb2_ori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500042"/>
            <a:ext cx="3049399" cy="2888418"/>
          </a:xfrm>
          <a:prstGeom prst="rect">
            <a:avLst/>
          </a:prstGeom>
          <a:noFill/>
        </p:spPr>
      </p:pic>
      <p:pic>
        <p:nvPicPr>
          <p:cNvPr id="31752" name="Picture 8" descr="http://galerey-room.ru/images/102557_139106675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2643174" cy="2776385"/>
          </a:xfrm>
          <a:prstGeom prst="rect">
            <a:avLst/>
          </a:prstGeom>
          <a:noFill/>
        </p:spPr>
      </p:pic>
      <p:pic>
        <p:nvPicPr>
          <p:cNvPr id="31754" name="Picture 10" descr="https://img-fotki.yandex.ru/get/6102/34907849.40/0_8390d_2e16d4a8_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958332"/>
            <a:ext cx="3214710" cy="2899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68" name="Picture 24" descr="http://leva.by/pictures/tm/cow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85794"/>
            <a:ext cx="3006646" cy="2290778"/>
          </a:xfrm>
          <a:prstGeom prst="rect">
            <a:avLst/>
          </a:prstGeom>
          <a:noFill/>
        </p:spPr>
      </p:pic>
      <p:pic>
        <p:nvPicPr>
          <p:cNvPr id="31770" name="Picture 26" descr="http://fb.ru/misc/i/gallery/13151/26716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02" y="714356"/>
            <a:ext cx="3357586" cy="2278905"/>
          </a:xfrm>
          <a:prstGeom prst="rect">
            <a:avLst/>
          </a:prstGeom>
          <a:noFill/>
        </p:spPr>
      </p:pic>
      <p:pic>
        <p:nvPicPr>
          <p:cNvPr id="31772" name="Picture 28" descr="http://pequenoscreadores.edu.co/sitio/images/imgs/teddy_bear_25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571480"/>
            <a:ext cx="2438400" cy="2438400"/>
          </a:xfrm>
          <a:prstGeom prst="rect">
            <a:avLst/>
          </a:prstGeom>
          <a:noFill/>
        </p:spPr>
      </p:pic>
      <p:pic>
        <p:nvPicPr>
          <p:cNvPr id="31774" name="Picture 30" descr="http://s2.pic4you.ru/allimage/y2013/08-18/12216/3718957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08" y="3466673"/>
            <a:ext cx="4214842" cy="3391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tsf-sa.narod2.ru/olderfiles/9/741e4c53d0f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01817"/>
            <a:ext cx="2839592" cy="2227052"/>
          </a:xfrm>
          <a:prstGeom prst="rect">
            <a:avLst/>
          </a:prstGeom>
          <a:noFill/>
        </p:spPr>
      </p:pic>
      <p:pic>
        <p:nvPicPr>
          <p:cNvPr id="33796" name="Picture 4" descr="http://s43.radikal.ru/i102/0810/bd/0dd6dfc1507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74" y="1"/>
            <a:ext cx="2928926" cy="2523476"/>
          </a:xfrm>
          <a:prstGeom prst="rect">
            <a:avLst/>
          </a:prstGeom>
          <a:noFill/>
        </p:spPr>
      </p:pic>
      <p:pic>
        <p:nvPicPr>
          <p:cNvPr id="33798" name="Picture 6" descr="http://s1.pic4you.ru/allimage/y2012/09-17/12216/244809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0"/>
            <a:ext cx="2716223" cy="2480817"/>
          </a:xfrm>
          <a:prstGeom prst="rect">
            <a:avLst/>
          </a:prstGeom>
          <a:noFill/>
        </p:spPr>
      </p:pic>
      <p:pic>
        <p:nvPicPr>
          <p:cNvPr id="31774" name="Picture 30" descr="http://s2.pic4you.ru/allimage/y2013/08-18/12216/3718957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08" y="3466673"/>
            <a:ext cx="4214842" cy="3391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tsf-sa.narod2.ru/olderfiles/9/741e4c53d0f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01817"/>
            <a:ext cx="2839592" cy="2227052"/>
          </a:xfrm>
          <a:prstGeom prst="rect">
            <a:avLst/>
          </a:prstGeom>
          <a:noFill/>
        </p:spPr>
      </p:pic>
      <p:pic>
        <p:nvPicPr>
          <p:cNvPr id="34818" name="Picture 2" descr="http://momentycnexa.ru/wp-content/uploads/2013/08/Bozhya-korovka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0"/>
            <a:ext cx="2543175" cy="2543175"/>
          </a:xfrm>
          <a:prstGeom prst="rect">
            <a:avLst/>
          </a:prstGeom>
          <a:noFill/>
        </p:spPr>
      </p:pic>
      <p:pic>
        <p:nvPicPr>
          <p:cNvPr id="34820" name="Picture 4" descr="https://img-fotki.yandex.ru/get/5405/tatyana2q8-medvedeva.24/0_37efb_18694d80_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5074" y="0"/>
            <a:ext cx="2714612" cy="2644033"/>
          </a:xfrm>
          <a:prstGeom prst="rect">
            <a:avLst/>
          </a:prstGeom>
          <a:noFill/>
        </p:spPr>
      </p:pic>
      <p:pic>
        <p:nvPicPr>
          <p:cNvPr id="31774" name="Picture 30" descr="http://s2.pic4you.ru/allimage/y2013/08-18/12216/3718957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08" y="3466673"/>
            <a:ext cx="4214842" cy="3391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 descr="http://cascade.uoregon.edu/spring2012/photos/shutterstock_1048085.jpg%20isolated%20duck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2857496"/>
            <a:ext cx="2071702" cy="1553777"/>
          </a:xfrm>
          <a:prstGeom prst="rect">
            <a:avLst/>
          </a:prstGeom>
          <a:noFill/>
        </p:spPr>
      </p:pic>
      <p:pic>
        <p:nvPicPr>
          <p:cNvPr id="35852" name="Picture 12" descr="http://img0.liveinternet.ru/images/attach/c/8/99/466/99466062_large_Lacarolita_Spring_is_Here_Tree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64" y="2357430"/>
            <a:ext cx="1571636" cy="1571636"/>
          </a:xfrm>
          <a:prstGeom prst="rect">
            <a:avLst/>
          </a:prstGeom>
          <a:noFill/>
        </p:spPr>
      </p:pic>
      <p:pic>
        <p:nvPicPr>
          <p:cNvPr id="35854" name="Picture 14" descr="http://www.presentakit.com/wp-content/uploads/2013/04/Office-Man-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85852" y="2143116"/>
            <a:ext cx="1428760" cy="1828813"/>
          </a:xfrm>
          <a:prstGeom prst="rect">
            <a:avLst/>
          </a:prstGeom>
          <a:noFill/>
        </p:spPr>
      </p:pic>
      <p:pic>
        <p:nvPicPr>
          <p:cNvPr id="35856" name="Picture 16" descr="http://i20.beon.ru/67/3/2470367/82/90904682/0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00958" y="2643182"/>
            <a:ext cx="1428728" cy="1395830"/>
          </a:xfrm>
          <a:prstGeom prst="rect">
            <a:avLst/>
          </a:prstGeom>
          <a:noFill/>
        </p:spPr>
      </p:pic>
      <p:pic>
        <p:nvPicPr>
          <p:cNvPr id="35858" name="Picture 18" descr="http://photoshop-free.ru/_ph/3/4812937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2928934"/>
            <a:ext cx="1393294" cy="1428760"/>
          </a:xfrm>
          <a:prstGeom prst="rect">
            <a:avLst/>
          </a:prstGeom>
          <a:noFill/>
        </p:spPr>
      </p:pic>
      <p:pic>
        <p:nvPicPr>
          <p:cNvPr id="35860" name="Picture 20" descr="http://img-fotki.yandex.ru/get/4707/47407354.261/0_85e6e_e36e77fe_orig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857884" y="2643182"/>
            <a:ext cx="1457413" cy="1573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medrezept.ru/uploads/posts/2010-02/1266493320_image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D:\МІЛА\КОНТРОЛЬ\75367129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-48"/>
            <a:ext cx="3857652" cy="6858048"/>
          </a:xfrm>
          <a:prstGeom prst="rect">
            <a:avLst/>
          </a:prstGeom>
          <a:noFill/>
        </p:spPr>
      </p:pic>
      <p:pic>
        <p:nvPicPr>
          <p:cNvPr id="6" name="Wave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avlozavr.ru/wp-content/uploads/2012/02/telephone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0"/>
            <a:ext cx="701952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МІЛА\КОНТРОЛЬ\94897879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5974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МІЛА\КОНТРОЛЬ\7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2" y="571480"/>
            <a:ext cx="9136508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Джерела (зображення):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4997152"/>
          </a:xfrm>
        </p:spPr>
        <p:txBody>
          <a:bodyPr/>
          <a:lstStyle/>
          <a:p>
            <a:pPr marL="228600" indent="-228600">
              <a:buAutoNum type="arabicPeriod"/>
            </a:pPr>
            <a:r>
              <a:rPr lang="en-US" sz="1000" dirty="0" smtClean="0">
                <a:hlinkClick r:id="rId2"/>
              </a:rPr>
              <a:t>https</a:t>
            </a:r>
            <a:r>
              <a:rPr lang="en-US" sz="1000" dirty="0">
                <a:hlinkClick r:id="rId2"/>
              </a:rPr>
              <a:t>://</a:t>
            </a:r>
            <a:r>
              <a:rPr lang="en-US" sz="1000" dirty="0" smtClean="0">
                <a:hlinkClick r:id="rId2"/>
              </a:rPr>
              <a:t>lh3.googleusercontent.com/uefgtVqnFciIfqK7y5nEJwpfzp5-KXvYCzIANf8Z-CL0sw5xp4k9SoJqE9vyY1f6oPaz3w=s87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3"/>
              </a:rPr>
              <a:t>https://</a:t>
            </a:r>
            <a:r>
              <a:rPr lang="en-US" sz="1000" dirty="0" smtClean="0">
                <a:hlinkClick r:id="rId3"/>
              </a:rPr>
              <a:t>lh3.googleusercontent.com/q0ctV9lYlSqOEXt_assHzf8yhuJcRCkg3Ttl7Fb2l1VXLAVHRJdbMKcOCtgRitdiEqJtDNs=s129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4"/>
              </a:rPr>
              <a:t>https://</a:t>
            </a:r>
            <a:r>
              <a:rPr lang="en-US" sz="1000" dirty="0" smtClean="0">
                <a:hlinkClick r:id="rId4"/>
              </a:rPr>
              <a:t>lh3.googleusercontent.com/zQ57PVBV6LmVdLU5RgqVzGIWXdOG2GXO6lwv4Bb1LU8s8KK_3a19cR-Oyh8K1oGXHD8m=s85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5"/>
              </a:rPr>
              <a:t>https://lh3.googleusercontent.com/_</a:t>
            </a:r>
            <a:r>
              <a:rPr lang="en-US" sz="1000" dirty="0" smtClean="0">
                <a:hlinkClick r:id="rId5"/>
              </a:rPr>
              <a:t>A7U5ahuvOknIY8tw7lgEmvbrXAgjiS9K_pmVWBZaivgcInsau8f2kOV441eMf4E5el9=s136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6"/>
              </a:rPr>
              <a:t>https://</a:t>
            </a:r>
            <a:r>
              <a:rPr lang="en-US" sz="1000" dirty="0" smtClean="0">
                <a:hlinkClick r:id="rId6"/>
              </a:rPr>
              <a:t>lh3.googleusercontent.com/CXvX39VtVNR_Xjc-L8Vvqwgp7NURkr6L9G-IRrUA8s8hf3x3OkKDMq7f3e1OLxuubgoeCg=s89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7"/>
              </a:rPr>
              <a:t>https://</a:t>
            </a:r>
            <a:r>
              <a:rPr lang="en-US" sz="1000" dirty="0" smtClean="0">
                <a:hlinkClick r:id="rId7"/>
              </a:rPr>
              <a:t>lh3.googleusercontent.com/cBW30cN_PO4im5SXEVTxtP12yRgoR6HGqlGAFjPh6Cr3vCDrklj0bnYP512cGMevKOw=s85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8"/>
              </a:rPr>
              <a:t>https://</a:t>
            </a:r>
            <a:r>
              <a:rPr lang="en-US" sz="1000" dirty="0" smtClean="0">
                <a:hlinkClick r:id="rId8"/>
              </a:rPr>
              <a:t>lh3.googleusercontent.com/dVNSQpwmBE9c9o-GMv0Ayw5veKAFVx81VmrwQhVyWqyK9JHAM4NDRmNDoEfBLHn2hma2TQ=s114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9"/>
              </a:rPr>
              <a:t>https://</a:t>
            </a:r>
            <a:r>
              <a:rPr lang="en-US" sz="1000" dirty="0" smtClean="0">
                <a:hlinkClick r:id="rId9"/>
              </a:rPr>
              <a:t>lh3.googleusercontent.com/onoI7FemKLPio17mBpLp1u-xRTMBwysE-XWr3zds3cLGXyIBcc5RUEGEUhb0jrs0dYNWMdg=s85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0"/>
              </a:rPr>
              <a:t>https://</a:t>
            </a:r>
            <a:r>
              <a:rPr lang="en-US" sz="1000" dirty="0" smtClean="0">
                <a:hlinkClick r:id="rId10"/>
              </a:rPr>
              <a:t>lh3.googleusercontent.com/GP-WdlXicKdEbwIBcEtBpxLPAgPywewV0gHrGXCXCm39AGr8Bo5tjpFWSAr2y6qsuNF81A=s85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1"/>
              </a:rPr>
              <a:t>https://</a:t>
            </a:r>
            <a:r>
              <a:rPr lang="en-US" sz="1000" dirty="0" smtClean="0">
                <a:hlinkClick r:id="rId11"/>
              </a:rPr>
              <a:t>lh3.googleusercontent.com/IIu_boPpvsmpUtrA1-AgLaSpwqEa7W1CuTAnAKOMWFGW2fdyri6QnHD8s9IYgAClCiUY=s85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2"/>
              </a:rPr>
              <a:t>https://</a:t>
            </a:r>
            <a:r>
              <a:rPr lang="en-US" sz="1000" dirty="0" smtClean="0">
                <a:hlinkClick r:id="rId12"/>
              </a:rPr>
              <a:t>lh3.googleusercontent.com/pJfgWS5A5KmQl95URPS5uCZBu5kV6ed2S92Shchah6lj-MXsIy35IIJwcgWGLuGgFhlMDA=s89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3"/>
              </a:rPr>
              <a:t>https://</a:t>
            </a:r>
            <a:r>
              <a:rPr lang="en-US" sz="1000" dirty="0" smtClean="0">
                <a:hlinkClick r:id="rId13"/>
              </a:rPr>
              <a:t>lh3.googleusercontent.com/examAROY58bWcE2PZgrMOuveKxyQiwUDppFqgoCgFIn2LOkJ-lW0gBwlg1Jyc9qLTzSU=s95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4"/>
              </a:rPr>
              <a:t>https://</a:t>
            </a:r>
            <a:r>
              <a:rPr lang="en-US" sz="1000" dirty="0" smtClean="0">
                <a:hlinkClick r:id="rId14"/>
              </a:rPr>
              <a:t>lh3.googleusercontent.com/yX5m-IqPByy1uMRLopGKzPXleO_7zhvPygz7T3V4x-IFMXLAIDsGG25cEkF2dMuAIP9AuA=s111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5"/>
              </a:rPr>
              <a:t>https://</a:t>
            </a:r>
            <a:r>
              <a:rPr lang="en-US" sz="1000" dirty="0" smtClean="0">
                <a:hlinkClick r:id="rId15"/>
              </a:rPr>
              <a:t>lh3.googleusercontent.com/EZrjL98IpkBug32MMLyjn7GXc_dQVxvMyJMpn7_1qIdvgeJehkoncLXxZ7Ji0Jxudi8VZX8=s126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6"/>
              </a:rPr>
              <a:t>https://</a:t>
            </a:r>
            <a:r>
              <a:rPr lang="en-US" sz="1000" dirty="0" smtClean="0">
                <a:hlinkClick r:id="rId16"/>
              </a:rPr>
              <a:t>lh3.googleusercontent.com/ETZLpa7-If6tZZYNFRvZcyDDLpiNpQKOTuw1TQZZXodtOfx8RoAw8MhrhhRROVsk6Yqy_Q=s85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7"/>
              </a:rPr>
              <a:t>https://</a:t>
            </a:r>
            <a:r>
              <a:rPr lang="en-US" sz="1000" dirty="0" smtClean="0">
                <a:hlinkClick r:id="rId17"/>
              </a:rPr>
              <a:t>lh3.googleusercontent.com/Cqyv-UbOHCsYINb5Dn3wi1WMnjfGn4XQdQ8FLrjxKOUxi_IZhCmsvWY7_RVHbVeD_3UVkQ=s106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8"/>
              </a:rPr>
              <a:t>https://lh3.googleusercontent.com/_</a:t>
            </a:r>
            <a:r>
              <a:rPr lang="en-US" sz="1000" dirty="0" smtClean="0">
                <a:hlinkClick r:id="rId18"/>
              </a:rPr>
              <a:t>ONnE5wtXG05grCEjvbGzbOxRg3q6UgLptRAJG0dTBoNlOq6eMX3stWxQxko0sm9D9GEBA=s108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19"/>
              </a:rPr>
              <a:t>https://</a:t>
            </a:r>
            <a:r>
              <a:rPr lang="en-US" sz="1000" dirty="0" smtClean="0">
                <a:hlinkClick r:id="rId19"/>
              </a:rPr>
              <a:t>lh3.googleusercontent.com/Bw7A0GxszWMIQdqpKFvytamHkVJvDQBXIdr87n78SiUTCfQ7VY-HlWw-PIEgKPSo8RiR6Q0=s93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0"/>
              </a:rPr>
              <a:t>https://</a:t>
            </a:r>
            <a:r>
              <a:rPr lang="en-US" sz="1000" dirty="0" smtClean="0">
                <a:hlinkClick r:id="rId20"/>
              </a:rPr>
              <a:t>lh3.googleusercontent.com/Er_o7w4yGTl_4Nd_8ebjlUv30Stup9ZXhF0pEzvshHdagOsNmVVFxaxBhxYiyDTp6TKiUg=s98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1"/>
              </a:rPr>
              <a:t>https://</a:t>
            </a:r>
            <a:r>
              <a:rPr lang="en-US" sz="1000" dirty="0" smtClean="0">
                <a:hlinkClick r:id="rId21"/>
              </a:rPr>
              <a:t>lh3.googleusercontent.com/OSURCr0DCBUki_G-LfnhJLZ5Ny9uAKOsgmFLpHyY_VveQBkn-P5su4EcFRDJDYTkrphB=s85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2"/>
              </a:rPr>
              <a:t>https://</a:t>
            </a:r>
            <a:r>
              <a:rPr lang="en-US" sz="1000" dirty="0" smtClean="0">
                <a:hlinkClick r:id="rId22"/>
              </a:rPr>
              <a:t>lh3.googleusercontent.com/31ojE6hCTX6eIZKzTuTSeZxOlwH2mhOTkn-klFAUQaaRN2PRYKPrMA4AS49cRGyLbpwHbw=s87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3"/>
              </a:rPr>
              <a:t>https://</a:t>
            </a:r>
            <a:r>
              <a:rPr lang="en-US" sz="1000" dirty="0" smtClean="0">
                <a:hlinkClick r:id="rId23"/>
              </a:rPr>
              <a:t>lh3.googleusercontent.com/a6LhWxLjH0o2bONjQRvLXwIlXYLh8umVK2Z9EfMO7gMKo1XtHAi2P-Wvn7yM83q-JUYLxQ=s85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4"/>
              </a:rPr>
              <a:t>https://</a:t>
            </a:r>
            <a:r>
              <a:rPr lang="en-US" sz="1000" dirty="0" smtClean="0">
                <a:hlinkClick r:id="rId24"/>
              </a:rPr>
              <a:t>lh3.googleusercontent.com/8HGhImCmzoNKRpMtPb2eOOsjCRDZqyk6u2qKrgYWy4ta8s1kqvwnI9waZMjpYk7xE_cmAg=s85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5"/>
              </a:rPr>
              <a:t>https://</a:t>
            </a:r>
            <a:r>
              <a:rPr lang="en-US" sz="1000" dirty="0" smtClean="0">
                <a:hlinkClick r:id="rId25"/>
              </a:rPr>
              <a:t>lh3.googleusercontent.com/JQT8WCfUpCEsbGO8ykGl8KpGTBGUyvGLMjRnj740GcnNl8M-CBrs6YZQ5HVsrhK1bUQK=s85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6"/>
              </a:rPr>
              <a:t>https://</a:t>
            </a:r>
            <a:r>
              <a:rPr lang="en-US" sz="1000" dirty="0" smtClean="0">
                <a:hlinkClick r:id="rId26"/>
              </a:rPr>
              <a:t>lh3.googleusercontent.com/Nuaq5TuAidQne0toxA4MTcZ-5UJkY6lcXCzoHLDFZ-Rilp16g4xKrD07-WVPLEIGi8y2pQ=s114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7"/>
              </a:rPr>
              <a:t>https://</a:t>
            </a:r>
            <a:r>
              <a:rPr lang="en-US" sz="1000" dirty="0" smtClean="0">
                <a:hlinkClick r:id="rId27"/>
              </a:rPr>
              <a:t>lh3.googleusercontent.com/YY1HeugUfo7vxJlEtlPC5JBtlAFlhWO40Jh6qHiPbaDOTb-n7XWTazMN5bf8f48aG2sIiA=s85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8"/>
              </a:rPr>
              <a:t>https://</a:t>
            </a:r>
            <a:r>
              <a:rPr lang="en-US" sz="1000" dirty="0" smtClean="0">
                <a:hlinkClick r:id="rId28"/>
              </a:rPr>
              <a:t>lh3.googleusercontent.com/AnY5I92B5H2R3kzReAcgdbqp-FsXBJ2Wcc5BkTB53VEyPi1RsT_59GZdUfn70gIo0To0w5k=s86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29"/>
              </a:rPr>
              <a:t>https://</a:t>
            </a:r>
            <a:r>
              <a:rPr lang="en-US" sz="1000" dirty="0" smtClean="0">
                <a:hlinkClick r:id="rId29"/>
              </a:rPr>
              <a:t>lh3.googleusercontent.com/ZlWTLg3Eu5pfKUBfdXEhXwlJVYsvQ7Fc4cwnehoQwQUxZ22OvpAyZ2i5k2dzS0KCAArUzw=s130</a:t>
            </a:r>
            <a:endParaRPr lang="uk-UA" sz="1000" dirty="0" smtClean="0"/>
          </a:p>
          <a:p>
            <a:pPr marL="228600" indent="-228600">
              <a:buAutoNum type="arabicPeriod"/>
            </a:pPr>
            <a:r>
              <a:rPr lang="en-US" sz="1000" dirty="0">
                <a:hlinkClick r:id="rId30"/>
              </a:rPr>
              <a:t>https://lh3.googleusercontent.com/_</a:t>
            </a:r>
            <a:r>
              <a:rPr lang="en-US" sz="1000" dirty="0" smtClean="0">
                <a:hlinkClick r:id="rId30"/>
              </a:rPr>
              <a:t>2IDKtMmkblHqePIq5IU2SHqoWwIpCUw7kWw655NbgeiHcEWFBzBmZrMkwOjj3SwDbqoDA=s134</a:t>
            </a:r>
            <a:endParaRPr lang="uk-UA" sz="1000" smtClean="0"/>
          </a:p>
          <a:p>
            <a:pPr marL="0" indent="0">
              <a:buNone/>
            </a:pPr>
            <a:endParaRPr lang="uk-UA" sz="1000" dirty="0" smtClean="0"/>
          </a:p>
          <a:p>
            <a:pPr marL="228600" indent="-228600">
              <a:buAutoNum type="arabicPeriod"/>
            </a:pPr>
            <a:endParaRPr lang="uk-UA" sz="1000" dirty="0" smtClean="0"/>
          </a:p>
          <a:p>
            <a:pPr marL="228600" indent="-228600">
              <a:buAutoNum type="arabicPeriod"/>
            </a:pPr>
            <a:endParaRPr lang="uk-UA" sz="1000" dirty="0" smtClean="0"/>
          </a:p>
          <a:p>
            <a:pPr marL="228600" indent="-228600">
              <a:buAutoNum type="arabicPeriod"/>
            </a:pP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4027144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КОНТРОЛЬ\f73ce2227ad941b51687914b54b241ca_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997" y="0"/>
            <a:ext cx="91829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cholainternat4.ucoz.ru/NASI_RABOTI/Animazii_Svetof/svetofor_Vov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714356"/>
            <a:ext cx="5357848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fonstola.ru/large/201309/1153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3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nts and Settings\Admin\Рабочий стол\котен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-214338"/>
            <a:ext cx="7449530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D:\МІЛА\КОНТРОЛЬ\1256994256_45118629_gov_jiv_2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0"/>
            <a:ext cx="5143500" cy="6858000"/>
          </a:xfrm>
          <a:prstGeom prst="rect">
            <a:avLst/>
          </a:prstGeom>
          <a:noFill/>
        </p:spPr>
      </p:pic>
      <p:pic>
        <p:nvPicPr>
          <p:cNvPr id="3" name="Wave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МІЛА\КОНТРОЛЬ\1256994263_45006687_1244732897_gov_jiv_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0"/>
            <a:ext cx="5143536" cy="6858048"/>
          </a:xfrm>
          <a:prstGeom prst="rect">
            <a:avLst/>
          </a:prstGeom>
          <a:noFill/>
        </p:spPr>
      </p:pic>
      <p:pic>
        <p:nvPicPr>
          <p:cNvPr id="3" name="Wave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шаблон ОСІ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ОСІНЬ</Template>
  <TotalTime>171</TotalTime>
  <Words>132</Words>
  <Application>Microsoft Office PowerPoint</Application>
  <PresentationFormat>Экран (4:3)</PresentationFormat>
  <Paragraphs>38</Paragraphs>
  <Slides>22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шаблон ОСІНЬ</vt:lpstr>
      <vt:lpstr>“Пригода у лісі”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Джерела (зображення):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“Пригода у лісі”</dc:title>
  <dc:creator>Admin</dc:creator>
  <cp:lastModifiedBy>Nazar&amp;Mila</cp:lastModifiedBy>
  <cp:revision>38</cp:revision>
  <dcterms:created xsi:type="dcterms:W3CDTF">2014-11-23T10:14:30Z</dcterms:created>
  <dcterms:modified xsi:type="dcterms:W3CDTF">2017-01-17T15:09:21Z</dcterms:modified>
</cp:coreProperties>
</file>