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6" r:id="rId4"/>
    <p:sldId id="267" r:id="rId5"/>
    <p:sldId id="271" r:id="rId6"/>
    <p:sldId id="261" r:id="rId7"/>
    <p:sldId id="262" r:id="rId8"/>
    <p:sldId id="257" r:id="rId9"/>
    <p:sldId id="258" r:id="rId10"/>
    <p:sldId id="259" r:id="rId11"/>
    <p:sldId id="268" r:id="rId12"/>
    <p:sldId id="269" r:id="rId13"/>
    <p:sldId id="265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8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4660"/>
  </p:normalViewPr>
  <p:slideViewPr>
    <p:cSldViewPr>
      <p:cViewPr varScale="1">
        <p:scale>
          <a:sx n="72" d="100"/>
          <a:sy n="72" d="100"/>
        </p:scale>
        <p:origin x="66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E159D-4678-45FC-9867-7F69A7012B37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E54AB-D8FC-4EA3-8B36-68F3CBD3341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lh3.googleusercontent.com/eR95Cb6jI81fAfS6dRA-R5KdeLBRp03yZbg5CWh9Fqw9pX1ApY4iAEOx-JY7ou6owtNI6A=s111" TargetMode="External"/><Relationship Id="rId13" Type="http://schemas.openxmlformats.org/officeDocument/2006/relationships/hyperlink" Target="https://lh3.googleusercontent.com/h7rw7uxFiEZRwUqH0yb7X7pji1xDxPFiXP5kZdPR5vaBeAqVptrVhTF8-NLJqO-v9sHT2JA=s106" TargetMode="External"/><Relationship Id="rId3" Type="http://schemas.openxmlformats.org/officeDocument/2006/relationships/hyperlink" Target="http://dnz354.edu.kh.ua/files2/images/%D0%9A%D0%B0%D1%80%D1%82%D0%B8%D0%BD%D0%BA%D0%B8/%D0%BC%D1%8B%D1%88%D0%B0.jpg" TargetMode="External"/><Relationship Id="rId7" Type="http://schemas.openxmlformats.org/officeDocument/2006/relationships/hyperlink" Target="https://lh3.googleusercontent.com/teaFEXggBUp2kHEPhxwaZvmj2l-qUnYiDYDc4HP_Lqk6O8vqRuzKbNMz_nWjJHAurgL7WA=s123" TargetMode="External"/><Relationship Id="rId12" Type="http://schemas.openxmlformats.org/officeDocument/2006/relationships/hyperlink" Target="https://lh3.googleusercontent.com/ioBVihbKAQSfsre1_NRid4KGHnujatTD_YGR86kbPSR7G0Mt0MD9NECnzbKlP-c7FxvLAgc=s106" TargetMode="External"/><Relationship Id="rId2" Type="http://schemas.openxmlformats.org/officeDocument/2006/relationships/hyperlink" Target="http://pustunchik.ua/uploads/creation/cache/c95f4963ebe7c0b04a780bd7014e563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h3.googleusercontent.com/b-JCTCSqVVqjZmSmzFXxgaFw-pFlcE5RTA0knpJZY2UH29OB227zEzKAyeiNU1jD_8vomQ=s85" TargetMode="External"/><Relationship Id="rId11" Type="http://schemas.openxmlformats.org/officeDocument/2006/relationships/hyperlink" Target="https://lh3.googleusercontent.com/uKYLqz1XpGTqQYG9KJUqMHry9WZ27PPWrKkkDbVqwvHufisQsuQSRVPu5bYY9tpW2s2hag=s85" TargetMode="External"/><Relationship Id="rId5" Type="http://schemas.openxmlformats.org/officeDocument/2006/relationships/hyperlink" Target="http://rastemvrossii.ru/sites/default/files/detskaya_komnata/igrushki/e059bc1d0cc2.jpg" TargetMode="External"/><Relationship Id="rId15" Type="http://schemas.openxmlformats.org/officeDocument/2006/relationships/hyperlink" Target="https://lh3.googleusercontent.com/tT5crtFzXM82S4CR95yHvrd--WD8fXZdBJE6J2Gau6BkB6qjegh_UxJM903m0B-A5TgOSu8=s138" TargetMode="External"/><Relationship Id="rId10" Type="http://schemas.openxmlformats.org/officeDocument/2006/relationships/hyperlink" Target="https://lh3.googleusercontent.com/y21Yu7ZlWT1liq19vL6rOJhwOFvb7H6uLvzTHRkwWyJBgTZMeOVyJhQ0DzktkyKxVnO6=s85" TargetMode="External"/><Relationship Id="rId4" Type="http://schemas.openxmlformats.org/officeDocument/2006/relationships/hyperlink" Target="https://lh3.googleusercontent.com/H_o6QArWMs7J8D9Fu2mC-tujgMZzn2MTCIWd0YXjTybYgOka5h73dkPrmqlmHWh2yrvy1w=s121" TargetMode="External"/><Relationship Id="rId9" Type="http://schemas.openxmlformats.org/officeDocument/2006/relationships/hyperlink" Target="https://lh3.googleusercontent.com/1aKZZSbsq2amN7rAbJwKT9RS6lLAj2IArFyciFhu5XSG_ebNCaDYtnMHsLW1JPs8jXrE=s114" TargetMode="External"/><Relationship Id="rId14" Type="http://schemas.openxmlformats.org/officeDocument/2006/relationships/hyperlink" Target="https://lh3.googleusercontent.com/6udHgcg_YBLVLviO89L6ZCDBwgv8pmhfv_pzuMs7JfiseN-PM51bUEC71_YwytsubbgXJ9E=s85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988840"/>
            <a:ext cx="3816424" cy="38164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692696"/>
            <a:ext cx="6120680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Підсумкове заняття з логіко-математичного розвитку </a:t>
            </a:r>
          </a:p>
          <a:p>
            <a:pPr algn="ctr">
              <a:lnSpc>
                <a:spcPct val="150000"/>
              </a:lnSpc>
            </a:pP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середній дошкільній групі за ІІ півріччя 2015-2016 р.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2160" y="5986206"/>
            <a:ext cx="3024336" cy="854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uk-UA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Підготувала:</a:t>
            </a:r>
          </a:p>
          <a:p>
            <a:pPr algn="r">
              <a:lnSpc>
                <a:spcPct val="150000"/>
              </a:lnSpc>
            </a:pPr>
            <a:r>
              <a:rPr lang="uk-UA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вихователь СНВК «Пролісок», </a:t>
            </a:r>
            <a:r>
              <a:rPr lang="uk-UA" sz="1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м.Ужгород</a:t>
            </a:r>
            <a:endParaRPr lang="uk-UA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Georgia" pitchFamily="18" charset="0"/>
            </a:endParaRPr>
          </a:p>
          <a:p>
            <a:pPr algn="r">
              <a:lnSpc>
                <a:spcPct val="150000"/>
              </a:lnSpc>
            </a:pPr>
            <a:r>
              <a:rPr lang="uk-UA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 Керечанин Д.В.</a:t>
            </a:r>
            <a:endParaRPr lang="ru-RU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://cs625428.vk.me/v625428713/5f2f2/plcqUeBZX_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30391">
            <a:off x="6357950" y="4857760"/>
            <a:ext cx="642942" cy="678305"/>
          </a:xfrm>
          <a:prstGeom prst="rect">
            <a:avLst/>
          </a:prstGeom>
          <a:noFill/>
        </p:spPr>
      </p:pic>
      <p:sp>
        <p:nvSpPr>
          <p:cNvPr id="13" name="Улыбающееся лицо 12"/>
          <p:cNvSpPr/>
          <p:nvPr/>
        </p:nvSpPr>
        <p:spPr>
          <a:xfrm>
            <a:off x="2143108" y="1000108"/>
            <a:ext cx="785818" cy="771524"/>
          </a:xfrm>
          <a:prstGeom prst="smileyFace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dolcegustoblog.com.ua/wp-content/uploads/2016/04/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steampunker.ru/uploads/images/8/9/f/a/259/e7f8a296d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857232"/>
            <a:ext cx="4143404" cy="4975703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548680"/>
            <a:ext cx="5715000" cy="571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6" y="2708920"/>
            <a:ext cx="3816424" cy="3816424"/>
          </a:xfrm>
          <a:prstGeom prst="ellipse">
            <a:avLst/>
          </a:prstGeom>
          <a:effectLst>
            <a:glow rad="1219200">
              <a:schemeClr val="accent3">
                <a:satMod val="175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Використані</a:t>
            </a:r>
            <a:r>
              <a:rPr lang="ru-RU" dirty="0" smtClean="0"/>
              <a:t> </a:t>
            </a:r>
            <a:r>
              <a:rPr lang="ru-RU" dirty="0" err="1" smtClean="0"/>
              <a:t>джерела</a:t>
            </a:r>
            <a:r>
              <a:rPr lang="ru-RU" dirty="0" smtClean="0"/>
              <a:t> (картинки):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1000" dirty="0" smtClean="0">
                <a:hlinkClick r:id="rId2"/>
              </a:rPr>
              <a:t>1</a:t>
            </a:r>
            <a:r>
              <a:rPr lang="uk-UA" sz="1000" dirty="0" smtClean="0">
                <a:hlinkClick r:id="rId2"/>
              </a:rPr>
              <a:t>.  </a:t>
            </a:r>
            <a:r>
              <a:rPr lang="en-US" sz="1000" dirty="0" smtClean="0">
                <a:hlinkClick r:id="rId2"/>
              </a:rPr>
              <a:t>http</a:t>
            </a:r>
            <a:r>
              <a:rPr lang="en-US" sz="1000" dirty="0">
                <a:hlinkClick r:id="rId2"/>
              </a:rPr>
              <a:t>://</a:t>
            </a:r>
            <a:r>
              <a:rPr lang="en-US" sz="1000" dirty="0" smtClean="0">
                <a:hlinkClick r:id="rId2"/>
              </a:rPr>
              <a:t>pustunchik.ua/uploads/creation/cache/c95f4963ebe7c0b04a780bd7014e5639.jpg</a:t>
            </a:r>
            <a:endParaRPr lang="uk-UA" sz="1000" dirty="0"/>
          </a:p>
          <a:p>
            <a:pPr marL="0" indent="0">
              <a:buNone/>
            </a:pPr>
            <a:r>
              <a:rPr lang="uk-UA" sz="1000" dirty="0" smtClean="0"/>
              <a:t>2. </a:t>
            </a:r>
            <a:r>
              <a:rPr lang="en-US" sz="1000" dirty="0" smtClean="0">
                <a:hlinkClick r:id="rId3"/>
              </a:rPr>
              <a:t>http</a:t>
            </a:r>
            <a:r>
              <a:rPr lang="en-US" sz="1000" dirty="0">
                <a:hlinkClick r:id="rId3"/>
              </a:rPr>
              <a:t>://dnz354.edu.kh.ua/files2/images/%D0%9A%D0%B0%D1%80%D1%82%D0%B8%D0%BD%D0%BA%D0%B8/%</a:t>
            </a:r>
            <a:r>
              <a:rPr lang="en-US" sz="1000" dirty="0" smtClean="0">
                <a:hlinkClick r:id="rId3"/>
              </a:rPr>
              <a:t>D0%BC%D1%8B%D1%88%D0%B0.jpg</a:t>
            </a:r>
            <a:endParaRPr lang="uk-UA" sz="1000" dirty="0" smtClean="0"/>
          </a:p>
          <a:p>
            <a:pPr marL="0" indent="0">
              <a:buNone/>
            </a:pPr>
            <a:r>
              <a:rPr lang="uk-UA" sz="1000" dirty="0" smtClean="0"/>
              <a:t>3. </a:t>
            </a:r>
            <a:r>
              <a:rPr lang="en-US" sz="1000" dirty="0">
                <a:hlinkClick r:id="rId4"/>
              </a:rPr>
              <a:t>https://</a:t>
            </a:r>
            <a:r>
              <a:rPr lang="en-US" sz="1000" dirty="0" smtClean="0">
                <a:hlinkClick r:id="rId4"/>
              </a:rPr>
              <a:t>lh3.googleusercontent.com/H_o6QArWMs7J8D9Fu2mC-tujgMZzn2MTCIWd0YXjTybYgOka5h73dkPrmqlmHWh2yrvy1w=s121</a:t>
            </a:r>
            <a:r>
              <a:rPr lang="ru-RU" sz="1000" dirty="0" smtClean="0"/>
              <a:t> (</a:t>
            </a:r>
            <a:r>
              <a:rPr lang="ru-RU" sz="1000" dirty="0" err="1" smtClean="0"/>
              <a:t>матем.пазл</a:t>
            </a:r>
            <a:r>
              <a:rPr lang="ru-RU" sz="1000" dirty="0" smtClean="0"/>
              <a:t>)</a:t>
            </a:r>
          </a:p>
          <a:p>
            <a:pPr marL="0" indent="0">
              <a:buNone/>
            </a:pPr>
            <a:r>
              <a:rPr lang="ru-RU" sz="1000" dirty="0" smtClean="0"/>
              <a:t>4. </a:t>
            </a:r>
            <a:r>
              <a:rPr lang="en-US" sz="1000" dirty="0">
                <a:hlinkClick r:id="rId5"/>
              </a:rPr>
              <a:t>http://</a:t>
            </a:r>
            <a:r>
              <a:rPr lang="en-US" sz="1000" dirty="0" smtClean="0">
                <a:hlinkClick r:id="rId5"/>
              </a:rPr>
              <a:t>rastemvrossii.ru/sites/default/files/detskaya_komnata/igrushki/e059bc1d0cc2.jpg</a:t>
            </a:r>
            <a:endParaRPr lang="ru-RU" sz="1000" dirty="0" smtClean="0"/>
          </a:p>
          <a:p>
            <a:pPr marL="0" indent="0">
              <a:buNone/>
            </a:pPr>
            <a:r>
              <a:rPr lang="ru-RU" sz="1000" dirty="0" smtClean="0"/>
              <a:t>5. </a:t>
            </a:r>
            <a:r>
              <a:rPr lang="en-US" sz="1000" dirty="0">
                <a:hlinkClick r:id="rId6"/>
              </a:rPr>
              <a:t>https://</a:t>
            </a:r>
            <a:r>
              <a:rPr lang="en-US" sz="1000" dirty="0" smtClean="0">
                <a:hlinkClick r:id="rId6"/>
              </a:rPr>
              <a:t>lh3.googleusercontent.com/b-JCTCSqVVqjZmSmzFXxgaFw-pFlcE5RTA0knpJZY2UH29OB227zEzKAyeiNU1jD_8vomQ=s85</a:t>
            </a:r>
            <a:endParaRPr lang="ru-RU" sz="1000" dirty="0" smtClean="0"/>
          </a:p>
          <a:p>
            <a:pPr marL="0" indent="0">
              <a:buNone/>
            </a:pPr>
            <a:r>
              <a:rPr lang="ru-RU" sz="1000" dirty="0" smtClean="0"/>
              <a:t>6. </a:t>
            </a:r>
            <a:r>
              <a:rPr lang="en-US" sz="1000" dirty="0" smtClean="0">
                <a:hlinkClick r:id="rId7"/>
              </a:rPr>
              <a:t>https</a:t>
            </a:r>
            <a:r>
              <a:rPr lang="en-US" sz="1000" dirty="0">
                <a:hlinkClick r:id="rId7"/>
              </a:rPr>
              <a:t>://</a:t>
            </a:r>
            <a:r>
              <a:rPr lang="en-US" sz="1000" dirty="0" smtClean="0">
                <a:hlinkClick r:id="rId7"/>
              </a:rPr>
              <a:t>lh3.googleusercontent.com/teaFEXggBUp2kHEPhxwaZvmj2l-qUnYiDYDc4HP_Lqk6O8vqRuzKbNMz_nWjJHAurgL7WA=s123</a:t>
            </a:r>
            <a:r>
              <a:rPr lang="ru-RU" sz="1000" dirty="0" smtClean="0"/>
              <a:t> (</a:t>
            </a:r>
            <a:r>
              <a:rPr lang="ru-RU" sz="1000" dirty="0" err="1" smtClean="0"/>
              <a:t>матем.пазл</a:t>
            </a:r>
            <a:r>
              <a:rPr lang="ru-RU" sz="1000" dirty="0" smtClean="0"/>
              <a:t>)</a:t>
            </a:r>
          </a:p>
          <a:p>
            <a:pPr marL="0" indent="0">
              <a:buNone/>
            </a:pPr>
            <a:r>
              <a:rPr lang="ru-RU" sz="1000" dirty="0" smtClean="0"/>
              <a:t>7. </a:t>
            </a:r>
            <a:r>
              <a:rPr lang="en-US" sz="1000" dirty="0">
                <a:hlinkClick r:id="rId8"/>
              </a:rPr>
              <a:t>https://</a:t>
            </a:r>
            <a:r>
              <a:rPr lang="en-US" sz="1000" dirty="0" smtClean="0">
                <a:hlinkClick r:id="rId8"/>
              </a:rPr>
              <a:t>lh3.googleusercontent.com/eR95Cb6jI81fAfS6dRA-R5KdeLBRp03yZbg5CWh9Fqw9pX1ApY4iAEOx-JY7ou6owtNI6A=s111</a:t>
            </a:r>
            <a:endParaRPr lang="uk-UA" sz="1000" dirty="0" smtClean="0"/>
          </a:p>
          <a:p>
            <a:pPr marL="0" indent="0">
              <a:buNone/>
            </a:pPr>
            <a:r>
              <a:rPr lang="uk-UA" sz="1000" dirty="0" smtClean="0"/>
              <a:t>8. </a:t>
            </a:r>
            <a:r>
              <a:rPr lang="en-US" sz="1000" dirty="0">
                <a:hlinkClick r:id="rId9"/>
              </a:rPr>
              <a:t>https://</a:t>
            </a:r>
            <a:r>
              <a:rPr lang="en-US" sz="1000" dirty="0" smtClean="0">
                <a:hlinkClick r:id="rId9"/>
              </a:rPr>
              <a:t>lh3.googleusercontent.com/1aKZZSbsq2amN7rAbJwKT9RS6lLAj2IArFyciFhu5XSG_ebNCaDYtnMHsLW1JPs8jXrE=s114</a:t>
            </a:r>
            <a:endParaRPr lang="uk-UA" sz="1000" dirty="0" smtClean="0"/>
          </a:p>
          <a:p>
            <a:pPr marL="0" indent="0">
              <a:buNone/>
            </a:pPr>
            <a:r>
              <a:rPr lang="uk-UA" sz="1000" dirty="0" smtClean="0"/>
              <a:t>9. </a:t>
            </a:r>
            <a:r>
              <a:rPr lang="en-US" sz="1000" dirty="0">
                <a:hlinkClick r:id="rId10"/>
              </a:rPr>
              <a:t>https://</a:t>
            </a:r>
            <a:r>
              <a:rPr lang="en-US" sz="1000" dirty="0" smtClean="0">
                <a:hlinkClick r:id="rId10"/>
              </a:rPr>
              <a:t>lh3.googleusercontent.com/y21Yu7ZlWT1liq19vL6rOJhwOFvb7H6uLvzTHRkwWyJBgTZMeOVyJhQ0DzktkyKxVnO6=s85</a:t>
            </a:r>
            <a:endParaRPr lang="uk-UA" sz="1000" dirty="0" smtClean="0"/>
          </a:p>
          <a:p>
            <a:pPr marL="0" indent="0">
              <a:buNone/>
            </a:pPr>
            <a:r>
              <a:rPr lang="uk-UA" sz="1000" dirty="0" smtClean="0"/>
              <a:t>10. </a:t>
            </a:r>
            <a:r>
              <a:rPr lang="en-US" sz="1000" dirty="0">
                <a:hlinkClick r:id="rId11"/>
              </a:rPr>
              <a:t>https://</a:t>
            </a:r>
            <a:r>
              <a:rPr lang="en-US" sz="1000" dirty="0" smtClean="0">
                <a:hlinkClick r:id="rId11"/>
              </a:rPr>
              <a:t>lh3.googleusercontent.com/uKYLqz1XpGTqQYG9KJUqMHry9WZ27PPWrKkkDbVqwvHufisQsuQSRVPu5bYY9tpW2s2hag=s85</a:t>
            </a:r>
            <a:endParaRPr lang="uk-UA" sz="1000" dirty="0" smtClean="0"/>
          </a:p>
          <a:p>
            <a:pPr marL="0" indent="0">
              <a:buNone/>
            </a:pPr>
            <a:r>
              <a:rPr lang="uk-UA" sz="1000" dirty="0" smtClean="0"/>
              <a:t>11. </a:t>
            </a:r>
            <a:r>
              <a:rPr lang="en-US" sz="1000" dirty="0">
                <a:hlinkClick r:id="rId12"/>
              </a:rPr>
              <a:t>https://</a:t>
            </a:r>
            <a:r>
              <a:rPr lang="en-US" sz="1000" dirty="0" smtClean="0">
                <a:hlinkClick r:id="rId12"/>
              </a:rPr>
              <a:t>lh3.googleusercontent.com/ioBVihbKAQSfsre1_NRid4KGHnujatTD_YGR86kbPSR7G0Mt0MD9NECnzbKlP-c7FxvLAgc=s106</a:t>
            </a:r>
            <a:endParaRPr lang="uk-UA" sz="1000" dirty="0" smtClean="0"/>
          </a:p>
          <a:p>
            <a:pPr marL="0" indent="0">
              <a:buNone/>
            </a:pPr>
            <a:r>
              <a:rPr lang="uk-UA" sz="1000" dirty="0" smtClean="0"/>
              <a:t>12. </a:t>
            </a:r>
            <a:r>
              <a:rPr lang="en-US" sz="1000" dirty="0" smtClean="0">
                <a:hlinkClick r:id="rId13"/>
              </a:rPr>
              <a:t>https</a:t>
            </a:r>
            <a:r>
              <a:rPr lang="en-US" sz="1000" dirty="0">
                <a:hlinkClick r:id="rId13"/>
              </a:rPr>
              <a:t>://</a:t>
            </a:r>
            <a:r>
              <a:rPr lang="en-US" sz="1000" dirty="0" smtClean="0">
                <a:hlinkClick r:id="rId13"/>
              </a:rPr>
              <a:t>lh3.googleusercontent.com/h7rw7uxFiEZRwUqH0yb7X7pji1xDxPFiXP5kZdPR5vaBeAqVptrVhTF8-NLJqO-v9sHT2JA=s106</a:t>
            </a:r>
            <a:endParaRPr lang="uk-UA" sz="1000" dirty="0" smtClean="0"/>
          </a:p>
          <a:p>
            <a:pPr marL="0" indent="0">
              <a:buNone/>
            </a:pPr>
            <a:r>
              <a:rPr lang="uk-UA" sz="1000" dirty="0" smtClean="0"/>
              <a:t>13. </a:t>
            </a:r>
            <a:r>
              <a:rPr lang="en-US" sz="1000" dirty="0">
                <a:hlinkClick r:id="rId14"/>
              </a:rPr>
              <a:t>https://</a:t>
            </a:r>
            <a:r>
              <a:rPr lang="en-US" sz="1000" dirty="0" smtClean="0">
                <a:hlinkClick r:id="rId14"/>
              </a:rPr>
              <a:t>lh3.googleusercontent.com/6udHgcg_YBLVLviO89L6ZCDBwgv8pmhfv_pzuMs7JfiseN-PM51bUEC71_YwytsubbgXJ9E=s85</a:t>
            </a:r>
            <a:endParaRPr lang="uk-UA" sz="1000" dirty="0" smtClean="0"/>
          </a:p>
          <a:p>
            <a:pPr marL="0" indent="0">
              <a:buNone/>
            </a:pPr>
            <a:r>
              <a:rPr lang="uk-UA" sz="1000" dirty="0" smtClean="0"/>
              <a:t>14. </a:t>
            </a:r>
            <a:r>
              <a:rPr lang="en-US" sz="1000" dirty="0">
                <a:hlinkClick r:id="rId15"/>
              </a:rPr>
              <a:t>https://lh3.googleusercontent.com/tT5crtFzXM82S4CR95yHvrd--</a:t>
            </a:r>
            <a:r>
              <a:rPr lang="en-US" sz="1000" dirty="0" smtClean="0">
                <a:hlinkClick r:id="rId15"/>
              </a:rPr>
              <a:t>WD8fXZdBJE6J2Gau6BkB6qjegh_UxJM903m0B-A5TgOSu8=s138</a:t>
            </a:r>
            <a:endParaRPr lang="uk-UA" sz="1000" dirty="0" smtClean="0"/>
          </a:p>
          <a:p>
            <a:pPr marL="0" indent="0">
              <a:buNone/>
            </a:pP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709789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ozornitsa.com/wp-content/uploads/2015/12/7-1.jpg"/>
          <p:cNvPicPr>
            <a:picLocks noChangeAspect="1" noChangeArrowheads="1"/>
          </p:cNvPicPr>
          <p:nvPr/>
        </p:nvPicPr>
        <p:blipFill>
          <a:blip r:embed="rId2"/>
          <a:srcRect l="1149" b="6063"/>
          <a:stretch>
            <a:fillRect/>
          </a:stretch>
        </p:blipFill>
        <p:spPr bwMode="auto">
          <a:xfrm>
            <a:off x="0" y="0"/>
            <a:ext cx="936890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Рабочий стол\63714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9076" y="0"/>
            <a:ext cx="9363076" cy="702310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5286380" y="0"/>
            <a:ext cx="3857620" cy="2857496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786314" y="1142984"/>
            <a:ext cx="357190" cy="3428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500562" y="1571612"/>
            <a:ext cx="214314" cy="20002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81" name="Picture 5" descr="C:\Documents and Settings\Admin\Рабочий стол\depositphotos_51864411-Toys-in-truck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-142900"/>
            <a:ext cx="3286148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mg22.olx.ua/images_slandocomua/188902101_2_644x461_mebel-v-detskuyu-komnatu-stellazh-domik-dlya-igrushek-fotograf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15826"/>
            <a:ext cx="5572164" cy="6742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495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/>
          <a:srcRect l="62110" t="22901" r="24999" b="60986"/>
          <a:stretch>
            <a:fillRect/>
          </a:stretch>
        </p:blipFill>
        <p:spPr bwMode="auto">
          <a:xfrm>
            <a:off x="2285984" y="5286388"/>
            <a:ext cx="1072800" cy="10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/>
          <a:srcRect l="49805" t="22901" r="37304" b="60986"/>
          <a:stretch>
            <a:fillRect/>
          </a:stretch>
        </p:blipFill>
        <p:spPr bwMode="auto">
          <a:xfrm>
            <a:off x="3929058" y="5286388"/>
            <a:ext cx="1072800" cy="10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3"/>
          <a:srcRect l="37500" t="22901" r="49609" b="60986"/>
          <a:stretch>
            <a:fillRect/>
          </a:stretch>
        </p:blipFill>
        <p:spPr bwMode="auto">
          <a:xfrm>
            <a:off x="785786" y="5286388"/>
            <a:ext cx="1072800" cy="10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3"/>
          <a:srcRect l="25196" t="22901" r="62499" b="60986"/>
          <a:stretch>
            <a:fillRect/>
          </a:stretch>
        </p:blipFill>
        <p:spPr bwMode="auto">
          <a:xfrm>
            <a:off x="5572132" y="5214950"/>
            <a:ext cx="1024036" cy="10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 l="25195" t="22901" r="61914" b="60986"/>
          <a:stretch>
            <a:fillRect/>
          </a:stretch>
        </p:blipFill>
        <p:spPr bwMode="auto">
          <a:xfrm>
            <a:off x="2428860" y="5143512"/>
            <a:ext cx="1072800" cy="10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/>
          <a:srcRect l="49805" t="22901" r="37304" b="60986"/>
          <a:stretch>
            <a:fillRect/>
          </a:stretch>
        </p:blipFill>
        <p:spPr bwMode="auto">
          <a:xfrm>
            <a:off x="4000496" y="5143512"/>
            <a:ext cx="1072800" cy="10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/>
          <a:srcRect l="75000" t="22901" r="12109" b="60986"/>
          <a:stretch>
            <a:fillRect/>
          </a:stretch>
        </p:blipFill>
        <p:spPr bwMode="auto">
          <a:xfrm>
            <a:off x="928662" y="5143512"/>
            <a:ext cx="1072822" cy="107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6643710"/>
            <a:ext cx="9144000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4099" name="Picture 3" descr="C:\Documents and Settings\Admin\Рабочий стол\СУПЕРПУПЕРМАТЕМАТИКА\Математиичні пазли\b3qMGcdrDu8.jpg"/>
          <p:cNvPicPr>
            <a:picLocks noChangeAspect="1" noChangeArrowheads="1"/>
          </p:cNvPicPr>
          <p:nvPr/>
        </p:nvPicPr>
        <p:blipFill>
          <a:blip r:embed="rId2"/>
          <a:srcRect l="4010" t="4656" r="79584" b="4711"/>
          <a:stretch>
            <a:fillRect/>
          </a:stretch>
        </p:blipFill>
        <p:spPr bwMode="auto">
          <a:xfrm>
            <a:off x="5786446" y="0"/>
            <a:ext cx="1017251" cy="3960000"/>
          </a:xfrm>
          <a:prstGeom prst="rect">
            <a:avLst/>
          </a:prstGeom>
          <a:noFill/>
        </p:spPr>
      </p:pic>
      <p:pic>
        <p:nvPicPr>
          <p:cNvPr id="16" name="Picture 3" descr="C:\Documents and Settings\Admin\Рабочий стол\СУПЕРПУПЕРМАТЕМАТИКА\Математиичні пазли\b3qMGcdrDu8.jpg"/>
          <p:cNvPicPr>
            <a:picLocks noChangeAspect="1" noChangeArrowheads="1"/>
          </p:cNvPicPr>
          <p:nvPr/>
        </p:nvPicPr>
        <p:blipFill>
          <a:blip r:embed="rId2"/>
          <a:srcRect l="20338" t="4656" r="59740" b="4711"/>
          <a:stretch>
            <a:fillRect/>
          </a:stretch>
        </p:blipFill>
        <p:spPr bwMode="auto">
          <a:xfrm>
            <a:off x="3954383" y="12508"/>
            <a:ext cx="1235233" cy="3960000"/>
          </a:xfrm>
          <a:prstGeom prst="rect">
            <a:avLst/>
          </a:prstGeom>
          <a:noFill/>
        </p:spPr>
      </p:pic>
      <p:pic>
        <p:nvPicPr>
          <p:cNvPr id="17" name="Picture 3" descr="C:\Documents and Settings\Admin\Рабочий стол\СУПЕРПУПЕРМАТЕМАТИКА\Математиичні пазли\b3qMGcdrDu8.jpg"/>
          <p:cNvPicPr>
            <a:picLocks noChangeAspect="1" noChangeArrowheads="1"/>
          </p:cNvPicPr>
          <p:nvPr/>
        </p:nvPicPr>
        <p:blipFill>
          <a:blip r:embed="rId2"/>
          <a:srcRect l="40182" t="4656" r="39896" b="4711"/>
          <a:stretch>
            <a:fillRect/>
          </a:stretch>
        </p:blipFill>
        <p:spPr bwMode="auto">
          <a:xfrm>
            <a:off x="1928794" y="0"/>
            <a:ext cx="1235233" cy="3960000"/>
          </a:xfrm>
          <a:prstGeom prst="rect">
            <a:avLst/>
          </a:prstGeom>
          <a:noFill/>
        </p:spPr>
      </p:pic>
      <p:pic>
        <p:nvPicPr>
          <p:cNvPr id="18" name="Picture 3" descr="C:\Documents and Settings\Admin\Рабочий стол\СУПЕРПУПЕРМАТЕМАТИКА\Математиичні пазли\b3qMGcdrDu8.jpg"/>
          <p:cNvPicPr>
            <a:picLocks noChangeAspect="1" noChangeArrowheads="1"/>
          </p:cNvPicPr>
          <p:nvPr/>
        </p:nvPicPr>
        <p:blipFill>
          <a:blip r:embed="rId2"/>
          <a:srcRect l="60026" t="4656" r="20052" b="4711"/>
          <a:stretch>
            <a:fillRect/>
          </a:stretch>
        </p:blipFill>
        <p:spPr bwMode="auto">
          <a:xfrm>
            <a:off x="7500958" y="0"/>
            <a:ext cx="1235233" cy="3960000"/>
          </a:xfrm>
          <a:prstGeom prst="rect">
            <a:avLst/>
          </a:prstGeom>
          <a:noFill/>
        </p:spPr>
      </p:pic>
      <p:pic>
        <p:nvPicPr>
          <p:cNvPr id="19" name="Picture 3" descr="C:\Documents and Settings\Admin\Рабочий стол\СУПЕРПУПЕРМАТЕМАТИКА\Математиичні пазли\b3qMGcdrDu8.jpg"/>
          <p:cNvPicPr>
            <a:picLocks noChangeAspect="1" noChangeArrowheads="1"/>
          </p:cNvPicPr>
          <p:nvPr/>
        </p:nvPicPr>
        <p:blipFill>
          <a:blip r:embed="rId2"/>
          <a:srcRect l="79870" t="4656" r="3997" b="4711"/>
          <a:stretch>
            <a:fillRect/>
          </a:stretch>
        </p:blipFill>
        <p:spPr bwMode="auto">
          <a:xfrm>
            <a:off x="500034" y="0"/>
            <a:ext cx="1000294" cy="39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8A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6643710"/>
            <a:ext cx="9144000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6146" name="Picture 2" descr="C:\Documents and Settings\Admin\Рабочий стол\СУПЕРПУПЕРМАТЕМАТИКА\Математиичні пазли\b-fDS5W7QaM111.JPG"/>
          <p:cNvPicPr>
            <a:picLocks noChangeAspect="1" noChangeArrowheads="1"/>
          </p:cNvPicPr>
          <p:nvPr/>
        </p:nvPicPr>
        <p:blipFill>
          <a:blip r:embed="rId2"/>
          <a:srcRect l="4062" t="4712" r="80118" b="4656"/>
          <a:stretch>
            <a:fillRect/>
          </a:stretch>
        </p:blipFill>
        <p:spPr bwMode="auto">
          <a:xfrm>
            <a:off x="2285984" y="0"/>
            <a:ext cx="980917" cy="3960000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СУПЕРПУПЕРМАТЕМАТИКА\Математиичні пазли\b-fDS5W7QaM111.JPG"/>
          <p:cNvPicPr>
            <a:picLocks noChangeAspect="1" noChangeArrowheads="1"/>
          </p:cNvPicPr>
          <p:nvPr/>
        </p:nvPicPr>
        <p:blipFill>
          <a:blip r:embed="rId2"/>
          <a:srcRect l="20390" t="4712" r="59688" b="4656"/>
          <a:stretch>
            <a:fillRect/>
          </a:stretch>
        </p:blipFill>
        <p:spPr bwMode="auto">
          <a:xfrm>
            <a:off x="5572132" y="0"/>
            <a:ext cx="1235229" cy="3960000"/>
          </a:xfrm>
          <a:prstGeom prst="rect">
            <a:avLst/>
          </a:prstGeom>
          <a:noFill/>
        </p:spPr>
      </p:pic>
      <p:pic>
        <p:nvPicPr>
          <p:cNvPr id="10" name="Picture 2" descr="C:\Documents and Settings\Admin\Рабочий стол\СУПЕРПУПЕРМАТЕМАТИКА\Математиичні пазли\b-fDS5W7QaM111.JPG"/>
          <p:cNvPicPr>
            <a:picLocks noChangeAspect="1" noChangeArrowheads="1"/>
          </p:cNvPicPr>
          <p:nvPr/>
        </p:nvPicPr>
        <p:blipFill>
          <a:blip r:embed="rId2"/>
          <a:srcRect l="40234" t="4712" r="39844" b="4656"/>
          <a:stretch>
            <a:fillRect/>
          </a:stretch>
        </p:blipFill>
        <p:spPr bwMode="auto">
          <a:xfrm>
            <a:off x="3786182" y="0"/>
            <a:ext cx="1235229" cy="3960000"/>
          </a:xfrm>
          <a:prstGeom prst="rect">
            <a:avLst/>
          </a:prstGeom>
          <a:noFill/>
        </p:spPr>
      </p:pic>
      <p:pic>
        <p:nvPicPr>
          <p:cNvPr id="11" name="Picture 2" descr="C:\Documents and Settings\Admin\Рабочий стол\СУПЕРПУПЕРМАТЕМАТИКА\Математиичні пазли\b-fDS5W7QaM111.JPG"/>
          <p:cNvPicPr>
            <a:picLocks noChangeAspect="1" noChangeArrowheads="1"/>
          </p:cNvPicPr>
          <p:nvPr/>
        </p:nvPicPr>
        <p:blipFill>
          <a:blip r:embed="rId2"/>
          <a:srcRect l="60078" t="4712" r="20000" b="4656"/>
          <a:stretch>
            <a:fillRect/>
          </a:stretch>
        </p:blipFill>
        <p:spPr bwMode="auto">
          <a:xfrm>
            <a:off x="7429520" y="0"/>
            <a:ext cx="1235229" cy="3960000"/>
          </a:xfrm>
          <a:prstGeom prst="rect">
            <a:avLst/>
          </a:prstGeom>
          <a:noFill/>
        </p:spPr>
      </p:pic>
      <p:pic>
        <p:nvPicPr>
          <p:cNvPr id="13" name="Picture 2" descr="C:\Documents and Settings\Admin\Рабочий стол\СУПЕРПУПЕРМАТЕМАТИКА\Математиичні пазли\b-fDS5W7QaM111.JPG"/>
          <p:cNvPicPr>
            <a:picLocks noChangeAspect="1" noChangeArrowheads="1"/>
          </p:cNvPicPr>
          <p:nvPr/>
        </p:nvPicPr>
        <p:blipFill>
          <a:blip r:embed="rId2"/>
          <a:srcRect l="79922" t="4712" r="3945" b="4656"/>
          <a:stretch>
            <a:fillRect/>
          </a:stretch>
        </p:blipFill>
        <p:spPr bwMode="auto">
          <a:xfrm>
            <a:off x="857224" y="0"/>
            <a:ext cx="1000291" cy="39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/>
        </a:solidFill>
      </a:spPr>
      <a:bodyPr wrap="square" rtlCol="0">
        <a:spAutoFit/>
      </a:bodyPr>
      <a:lstStyle>
        <a:defPPr algn="ctr">
          <a:lnSpc>
            <a:spcPct val="150000"/>
          </a:lnSpc>
          <a:defRPr sz="1100" dirty="0" smtClean="0">
            <a:solidFill>
              <a:schemeClr val="tx1">
                <a:lumMod val="75000"/>
                <a:lumOff val="25000"/>
              </a:schemeClr>
            </a:solidFill>
            <a:latin typeface="Georgia" pitchFamily="18" charset="0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114</Words>
  <Application>Microsoft Office PowerPoint</Application>
  <PresentationFormat>Экран (4:3)</PresentationFormat>
  <Paragraphs>20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Використані джерела (картинки):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Nazar&amp;Mila</cp:lastModifiedBy>
  <cp:revision>59</cp:revision>
  <dcterms:created xsi:type="dcterms:W3CDTF">2016-05-10T17:28:28Z</dcterms:created>
  <dcterms:modified xsi:type="dcterms:W3CDTF">2017-01-19T14:19:12Z</dcterms:modified>
</cp:coreProperties>
</file>