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3" r:id="rId2"/>
    <p:sldId id="284" r:id="rId3"/>
    <p:sldId id="285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  <p:sldId id="281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54" autoAdjust="0"/>
  </p:normalViewPr>
  <p:slideViewPr>
    <p:cSldViewPr>
      <p:cViewPr varScale="1">
        <p:scale>
          <a:sx n="98" d="100"/>
          <a:sy n="98" d="100"/>
        </p:scale>
        <p:origin x="2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c:spPr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Лист1!$A$2:$A$27</c:f>
              <c:numCache>
                <c:formatCode>General</c:formatCode>
                <c:ptCount val="2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</c:numCache>
            </c:numRef>
          </c:cat>
          <c:val>
            <c:numRef>
              <c:f>Лист1!$B$2:$B$27</c:f>
              <c:numCache>
                <c:formatCode>General</c:formatCode>
                <c:ptCount val="26"/>
                <c:pt idx="0">
                  <c:v>3.8</c:v>
                </c:pt>
                <c:pt idx="1">
                  <c:v>3.8</c:v>
                </c:pt>
                <c:pt idx="2">
                  <c:v>3.8</c:v>
                </c:pt>
                <c:pt idx="3">
                  <c:v>3.8</c:v>
                </c:pt>
                <c:pt idx="4">
                  <c:v>3.8</c:v>
                </c:pt>
                <c:pt idx="5">
                  <c:v>3.8</c:v>
                </c:pt>
                <c:pt idx="6">
                  <c:v>3.8</c:v>
                </c:pt>
                <c:pt idx="7">
                  <c:v>3.8</c:v>
                </c:pt>
                <c:pt idx="8">
                  <c:v>3.8</c:v>
                </c:pt>
                <c:pt idx="9">
                  <c:v>3.8</c:v>
                </c:pt>
                <c:pt idx="10">
                  <c:v>3.8</c:v>
                </c:pt>
                <c:pt idx="11">
                  <c:v>3.8</c:v>
                </c:pt>
                <c:pt idx="12">
                  <c:v>3.8</c:v>
                </c:pt>
                <c:pt idx="13">
                  <c:v>3.8</c:v>
                </c:pt>
                <c:pt idx="14">
                  <c:v>3.8</c:v>
                </c:pt>
                <c:pt idx="15">
                  <c:v>3.8</c:v>
                </c:pt>
                <c:pt idx="16">
                  <c:v>3.8</c:v>
                </c:pt>
                <c:pt idx="17">
                  <c:v>3.8</c:v>
                </c:pt>
                <c:pt idx="18">
                  <c:v>3.8</c:v>
                </c:pt>
                <c:pt idx="19">
                  <c:v>3.8</c:v>
                </c:pt>
                <c:pt idx="20">
                  <c:v>3.8</c:v>
                </c:pt>
                <c:pt idx="21">
                  <c:v>3.8</c:v>
                </c:pt>
                <c:pt idx="22">
                  <c:v>3.8</c:v>
                </c:pt>
                <c:pt idx="23">
                  <c:v>3.8</c:v>
                </c:pt>
                <c:pt idx="24">
                  <c:v>3.8</c:v>
                </c:pt>
                <c:pt idx="25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88-453E-AEAA-8C13A62533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4F456-9EB6-4553-829A-64D71FFA6EF1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E3F5E-7548-47D6-A679-DD52075E8F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E3F5E-7548-47D6-A679-DD52075E8F5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C5C29-2CFC-448E-9023-E488A76F2774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27A0-4468-460A-8D21-3DCEA7946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hyperlink" Target="https://lh3.googleusercontent.com/U9rHSWp34ZIEaAB_CSWfB-lMt1le05brZzZlh20fB9w8CsZu5iigtgStSpnNrJhYPM6EJw=s114" TargetMode="External"/><Relationship Id="rId18" Type="http://schemas.openxmlformats.org/officeDocument/2006/relationships/hyperlink" Target="https://lh3.googleusercontent.com/7bUymu_-GiA-AjLpXbepyZOBsNQLcCp2QDcgg1StxIPdQfcXoK751x8cf6go0hYfT_hCPg=s87" TargetMode="External"/><Relationship Id="rId26" Type="http://schemas.openxmlformats.org/officeDocument/2006/relationships/hyperlink" Target="https://lh3.googleusercontent.com/4cl3WLjQa9ZSCvyhyd7arMf9y9Fzf2eZFEeoojOIHX-vuBhdOCYbeM8d-1vXOxXoqwhh=s152" TargetMode="External"/><Relationship Id="rId39" Type="http://schemas.openxmlformats.org/officeDocument/2006/relationships/hyperlink" Target="https://lh3.googleusercontent.com/M_x5kQx1hLNtYMta1bHdY0Ts0560qmzuPnoxoBPIXeGCjRGpYv_c3cdhxIODAl6mt7DQyw=s85" TargetMode="External"/><Relationship Id="rId21" Type="http://schemas.openxmlformats.org/officeDocument/2006/relationships/hyperlink" Target="https://lh3.googleusercontent.com/nWgCgC5oDnkcc4EsJN5hxSL3hQQWOT8IVjL3EBeVuqQTn3OH-iKfOg2mIsFUIdPlG-fWhQ=s127" TargetMode="External"/><Relationship Id="rId34" Type="http://schemas.openxmlformats.org/officeDocument/2006/relationships/hyperlink" Target="https://lh3.googleusercontent.com/7OY8d3NzQ1UVh6BGR-iY1PLVvMljTsrrQJ8KuLnANnOvIIY_L-uDGUh_OjnyJh8r6USMb4s=s121" TargetMode="External"/><Relationship Id="rId42" Type="http://schemas.openxmlformats.org/officeDocument/2006/relationships/hyperlink" Target="https://lh3.googleusercontent.com/mJ_ETdfsCMGtwCmuFDou1itzrpgQJdePDTZdr2uxKcilXlHG1dQeIN9Z7pbsbA5QNUFmZQs=s119" TargetMode="External"/><Relationship Id="rId7" Type="http://schemas.openxmlformats.org/officeDocument/2006/relationships/hyperlink" Target="https://lh3.googleusercontent.com/9HI4FTKtrbeEAgY2llvzpLnU-jFNaiymNiseKr52KMWjdXWGMAwKuXGjS_zy-WdxYKjNiQ=s85" TargetMode="External"/><Relationship Id="rId2" Type="http://schemas.openxmlformats.org/officeDocument/2006/relationships/hyperlink" Target="https://lh3.googleusercontent.com/qaAcYhPmko58Wi-7zo1_Q7A2r3M4kDT8HFPAkYmt2Qk7OqYJ4IGz9RbOQG67C5lGfH6sxg=s142" TargetMode="External"/><Relationship Id="rId16" Type="http://schemas.openxmlformats.org/officeDocument/2006/relationships/hyperlink" Target="https://lh3.googleusercontent.com/ABM2o7uNFJTegbF3EdFnSx6iBRv9LKEs4YgaVBd09olBturaWtNmpB6ERd4_rlAPh6eD=s127" TargetMode="External"/><Relationship Id="rId20" Type="http://schemas.openxmlformats.org/officeDocument/2006/relationships/hyperlink" Target="https://lh3.googleusercontent.com/cVsK-HoPaqMOw-F6RNQm4HDdlSQPbV4uMbqQdOMUsSwYlcT3pm0FbntMl9iNja1eDEOUyg=s129" TargetMode="External"/><Relationship Id="rId29" Type="http://schemas.openxmlformats.org/officeDocument/2006/relationships/hyperlink" Target="https://lh3.googleusercontent.com/bovr8ztZy4ZKdraIUDNKORC2Z2E2_RPjR9_-N6KMhTl4zMJRbsLo6pdrHvX-LHdfCKuq=s128" TargetMode="External"/><Relationship Id="rId41" Type="http://schemas.openxmlformats.org/officeDocument/2006/relationships/hyperlink" Target="https://lh3.googleusercontent.com/yJuA4-32MfQNWNLWUnUFiNs82K2Rnx8i2VDMc3ZIN7VDbebjHm-ZlwFfB5xuqyq4SH0k=s11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h3.googleusercontent.com/A0vqYxzZV2aVjSznkXza6F5tz3PFS_KQJLnHNAXoJqJk27U8I6Kuuh61Ly1DWaZ4EkEv=s106" TargetMode="External"/><Relationship Id="rId11" Type="http://schemas.openxmlformats.org/officeDocument/2006/relationships/hyperlink" Target="https://lh3.googleusercontent.com/kKor5PnDxLMqBeJJkby9mrvpaMcZztYVtzcCdOSI_dAs1wv2DD8YA7m8jRk3j1kq5Hit=s142" TargetMode="External"/><Relationship Id="rId24" Type="http://schemas.openxmlformats.org/officeDocument/2006/relationships/hyperlink" Target="https://lh3.googleusercontent.com/gj9yqMdiXvhJo2Pd9BCjaZZ_dy2BFKAh7Crt3k8c6molQWkMgfO5Ug2Pw5_bswWt3_eLiw=s114" TargetMode="External"/><Relationship Id="rId32" Type="http://schemas.openxmlformats.org/officeDocument/2006/relationships/hyperlink" Target="https://lh3.googleusercontent.com/jrVHx4z0ibPOTWphNkqRxLiM3W9kUOVaULueZMRbfLY2bsxYVgH5cD3wKvXozuRwYObE=s130" TargetMode="External"/><Relationship Id="rId37" Type="http://schemas.openxmlformats.org/officeDocument/2006/relationships/hyperlink" Target="https://lh3.googleusercontent.com/QVxz_0pQMCfnxNBZb9TA3zaBNGEGNTcZDWn4tuZ62pFrdfJk07D3Ui0J6P-uCO3GAcEX=s114" TargetMode="External"/><Relationship Id="rId40" Type="http://schemas.openxmlformats.org/officeDocument/2006/relationships/hyperlink" Target="https://lh3.googleusercontent.com/Xgri__JWjFRREITpxWgvi5KdZLDCffc9bAM_ZjFCXMyIKMifRXhq4hOHX_IHf2w4hPzpTw=s106" TargetMode="External"/><Relationship Id="rId5" Type="http://schemas.openxmlformats.org/officeDocument/2006/relationships/hyperlink" Target="https://lh3.googleusercontent.com/HjlEWVdm2CgjoYBKG015Cl9cFt7DQb6ubVR0ySbqMIQ_yT0kyN8fXlm62DLwWIKXjxn3=s85" TargetMode="External"/><Relationship Id="rId15" Type="http://schemas.openxmlformats.org/officeDocument/2006/relationships/hyperlink" Target="https://lh3.googleusercontent.com/7xMQfPnTI_UZtEfRPWzzkjqvA33kdjiUS5n55teekPtFV_R8vhUF3VH9roMTiMqf0xNlBA=s85" TargetMode="External"/><Relationship Id="rId23" Type="http://schemas.openxmlformats.org/officeDocument/2006/relationships/hyperlink" Target="https://lh3.googleusercontent.com/jPj6M1eIjwYffGxv8H_Ge2DG4dKJXHsHlsemN4wSPBcLjJ9_WIzM8TImkOX9wwXnU4im=s125" TargetMode="External"/><Relationship Id="rId28" Type="http://schemas.openxmlformats.org/officeDocument/2006/relationships/hyperlink" Target="https://lh3.googleusercontent.com/L7rBS1Q-clDsmxRUV8lpQVXCQp3ZUFA8Oyes3kOvrjJFHFMNvSlW-aPGPOaXlOz1UXI4Y4c=s128" TargetMode="External"/><Relationship Id="rId36" Type="http://schemas.openxmlformats.org/officeDocument/2006/relationships/hyperlink" Target="https://lh3.googleusercontent.com/vU1exGxwGTqv4fro2G3Is9TzXk_secrL8KGrGx6sUPMr6ikGontXGGN4S_CgKVVHCpAr=s128" TargetMode="External"/><Relationship Id="rId10" Type="http://schemas.openxmlformats.org/officeDocument/2006/relationships/hyperlink" Target="https://lh3.googleusercontent.com/BhCrMJuRLHSbkptEswEOVEzRyZB-pWLwB6YXb-LkonNjsJcM9fLMKwM4jgnwumipqEzwDQ=s85" TargetMode="External"/><Relationship Id="rId19" Type="http://schemas.openxmlformats.org/officeDocument/2006/relationships/hyperlink" Target="https://lh3.googleusercontent.com/K5VFx1QKs3yAaCoBf9HPzObnyww7I5q1dzX2-nS1XvUlfWkEz0IEgItoRcQ_3lNRNrlCvQ=s127" TargetMode="External"/><Relationship Id="rId31" Type="http://schemas.openxmlformats.org/officeDocument/2006/relationships/hyperlink" Target="https://lh3.googleusercontent.com/DfcEl3XCNU11_TbWsOAI1hSjlXTfQohL-NMZyDdKpZBhP_CZo846UyfPUzQjh59dJ1eQbw=s132" TargetMode="External"/><Relationship Id="rId44" Type="http://schemas.openxmlformats.org/officeDocument/2006/relationships/hyperlink" Target="https://lh3.googleusercontent.com/bTEYFnLi_vGi8fIkBtqrQR7LVyoPauZkqb3ucDd6v1uMhgdovoUbeWeoMjH77LXdYQ5SLg=s136" TargetMode="External"/><Relationship Id="rId4" Type="http://schemas.openxmlformats.org/officeDocument/2006/relationships/hyperlink" Target="https://lh3.googleusercontent.com/gAbfyuscyqE7QeqrLZ3KFA7Qy-iUci2grXAp2FqUjkRChbRhpPyWm1v7kNlCvBjqZXFT2g=s85" TargetMode="External"/><Relationship Id="rId9" Type="http://schemas.openxmlformats.org/officeDocument/2006/relationships/hyperlink" Target="https://lh3.googleusercontent.com/f8vQEWfBpw2IAVCFv_UW9sFJXiFtXkCnZ0gr7e97fbXGST8Q8uMazRPNn0YzqKsIwd5Vag=s85" TargetMode="External"/><Relationship Id="rId14" Type="http://schemas.openxmlformats.org/officeDocument/2006/relationships/hyperlink" Target="https://lh3.googleusercontent.com/RIeHSA4zb-ooM2tgA14LDHPauVdlp_ZaxWSfcJbKdEKx_jj9WeofmKoN7OT_mEjUd01I=s114" TargetMode="External"/><Relationship Id="rId22" Type="http://schemas.openxmlformats.org/officeDocument/2006/relationships/hyperlink" Target="https://lh3.googleusercontent.com/t0kw4edsLbGl1t8QQUZH4v7SHLJ7RaVU8-RDrLvDsOp0iZSh2ybhLVBScKlJtKlRTNwSQw=s114" TargetMode="External"/><Relationship Id="rId27" Type="http://schemas.openxmlformats.org/officeDocument/2006/relationships/hyperlink" Target="https://lh3.googleusercontent.com/Bc4YFYafx5q4XVDr6NLZiYafopRojKeSVA3I6NgIV4KOu59KJbtghi8YFGiRmbHHDQwhVQ=s121" TargetMode="External"/><Relationship Id="rId30" Type="http://schemas.openxmlformats.org/officeDocument/2006/relationships/hyperlink" Target="https://lh3.googleusercontent.com/qOHqaQuQjkW6scNIqR-rt4y_sJSP1bxS9kBRgCLYs9WzSyV5_2PAJ_CC2QXS8o0gbOGUaUY=s121" TargetMode="External"/><Relationship Id="rId35" Type="http://schemas.openxmlformats.org/officeDocument/2006/relationships/hyperlink" Target="https://lh3.googleusercontent.com/aLe_tZTuVER2BJW_pIPImFzfeO1O8m1EwrsOIZ0445em34Pk5d1wWg4OtwNTk3Ol6SKFHms=s91" TargetMode="External"/><Relationship Id="rId43" Type="http://schemas.openxmlformats.org/officeDocument/2006/relationships/hyperlink" Target="https://lh3.googleusercontent.com/oW7mbIWSpOqR4CyJW2Eci2UNmpcGD8aNc8_VIfIrpLI4s2XhLn_iob7xMAFAC1RTDWws=s114" TargetMode="External"/><Relationship Id="rId8" Type="http://schemas.openxmlformats.org/officeDocument/2006/relationships/hyperlink" Target="https://lh3.googleusercontent.com/m9fu7Hmd3BWGAbY3m8-WHriQKS0WfF8kEsQJLSSDONZ3kNSB58-j4HuQEVBpGVOL_gRwAg=s85" TargetMode="External"/><Relationship Id="rId3" Type="http://schemas.openxmlformats.org/officeDocument/2006/relationships/hyperlink" Target="https://lh3.googleusercontent.com/JTRrNhNKKy84n1b4IG5IXiScsnKJXr_CAS_3pWUVxbWCWcdhjIXv77iLe_tuvlc_Ovgycg=s97" TargetMode="External"/><Relationship Id="rId12" Type="http://schemas.openxmlformats.org/officeDocument/2006/relationships/hyperlink" Target="https://lh3.googleusercontent.com/ocfmkCeDcTDCW4waMRhE6XC0_fk27xrGdHotzg5K7XAlb-zuZ_FqZQr-AEKbv2EPtenFEA=s106" TargetMode="External"/><Relationship Id="rId17" Type="http://schemas.openxmlformats.org/officeDocument/2006/relationships/hyperlink" Target="https://lh3.googleusercontent.com/83apONP6MxLu4n24oBy_TKnxTGQSung-_8mgJdyJUnqIroteLhv5c2MNJkG1ZbWI7XJZmg=s128" TargetMode="External"/><Relationship Id="rId25" Type="http://schemas.openxmlformats.org/officeDocument/2006/relationships/hyperlink" Target="https://lh3.googleusercontent.com/0DS-pQ_eWrU8Kx9lAe7FR8kyFOHZ-a8HjKsZWqpDRQuq3Dm95A11zmxX1Zdj38UahC4lSQ=s126" TargetMode="External"/><Relationship Id="rId33" Type="http://schemas.openxmlformats.org/officeDocument/2006/relationships/hyperlink" Target="https://lh3.googleusercontent.com/bg1D_1bGmN9LkTcTAupmTcclU5EYppLIRTXBf-fJ2qAMLw8FgSo5dknk47TXRuHx8lnqkQ=s85" TargetMode="External"/><Relationship Id="rId38" Type="http://schemas.openxmlformats.org/officeDocument/2006/relationships/hyperlink" Target="https://lh3.googleusercontent.com/o6_pl5Wr7pTTqi6uEJ-Zg43A1RGW8yysDooQYGjFSO50UVJ4TUcs_E8AWQaYXOHx9cGY=s85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lh3.googleusercontent.com/dcUPWlAQ-RJVlGZpZ7M6GgV7b7fq_OeZw6N-BlM6YhT3NkUXVjOfCvD4IFZYU4c6SFC6=s128" TargetMode="External"/><Relationship Id="rId13" Type="http://schemas.openxmlformats.org/officeDocument/2006/relationships/hyperlink" Target="https://lh3.googleusercontent.com/WImNSPK-v0XrwnDj_SPY0LDzRllp69ESFHvA10urU70bjoR-Z6u2EiIzZ0FWZtOpZfbZeg=s114" TargetMode="External"/><Relationship Id="rId18" Type="http://schemas.openxmlformats.org/officeDocument/2006/relationships/hyperlink" Target="https://lh3.googleusercontent.com/tClAq5-r0gADNBTsZ7h9iazSpZ7L0x9Jb1kXMLg4_o_0d0u8YvnFDTiB_S-K0M7q8qkCxQ=s114" TargetMode="External"/><Relationship Id="rId3" Type="http://schemas.openxmlformats.org/officeDocument/2006/relationships/hyperlink" Target="https://lh3.googleusercontent.com/MGSTKqJGCdR7hhgPDirKbPuwDaRkqEETWOqLHj2ncbuqsexvowNUBlCBKtsNAD_CDihjy38=s136" TargetMode="External"/><Relationship Id="rId21" Type="http://schemas.openxmlformats.org/officeDocument/2006/relationships/hyperlink" Target="https://lh3.googleusercontent.com/7MCtiz0aM72q990z390b8F9ye17BhBLe17SOmwiGsIBEcf1Cg4S64HDzQXmKti-cONgQfA=s101" TargetMode="External"/><Relationship Id="rId7" Type="http://schemas.openxmlformats.org/officeDocument/2006/relationships/hyperlink" Target="https://lh3.googleusercontent.com/WH4AFwoamcgmL7cY3v0LiMuX4uzMjMDFxQqZjTef3Xlugn9toLmp0ctAcOOoGzgxs2Rkwg=s113" TargetMode="External"/><Relationship Id="rId12" Type="http://schemas.openxmlformats.org/officeDocument/2006/relationships/hyperlink" Target="https://lh3.googleusercontent.com/ihyu4UDkEwV-HjcBh33RbUDkYruw00pj-S9v78KGyGFLRsmSbEqkIS8x4jWGm_aleVj_=s126" TargetMode="External"/><Relationship Id="rId17" Type="http://schemas.openxmlformats.org/officeDocument/2006/relationships/hyperlink" Target="https://lh3.googleusercontent.com/vdbr78rShCxHUflIkqjHutJXOnmuJcU5lhyHYAhqYV9ayJC0--ti_Q3aQBzY3HZ_Ek6XtA=s157" TargetMode="External"/><Relationship Id="rId2" Type="http://schemas.openxmlformats.org/officeDocument/2006/relationships/hyperlink" Target="https://lh3.googleusercontent.com/KJS0aWCavExWyqTl_JbxwpkVa-ml16UAwyqF1UeMpoY8QvaNncWI4IzF1h0ylWxh3NZD=s128" TargetMode="External"/><Relationship Id="rId16" Type="http://schemas.openxmlformats.org/officeDocument/2006/relationships/hyperlink" Target="https://lh3.googleusercontent.com/XVLGRpBF6C_K-5u8fOeSszl7M-lEeHoS5i9d0mjVmArX0UrG9vzl_UepKMsjSmgTgR_nqA=s85" TargetMode="External"/><Relationship Id="rId20" Type="http://schemas.openxmlformats.org/officeDocument/2006/relationships/hyperlink" Target="https://lh3.googleusercontent.com/EUVIq27mzdmTDPVoubxnKC5yGgCPqn_cZUmJu2SFPsF7XIaGCmmZKhQTnRhbsQdoeYc6=s9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h3.googleusercontent.com/syu__uKRlrLg6jBsBOeNGX0mTeO-xb5vR5aaQNfIBrCyjfsJ5Fd8RIyMSgvVUKRtyUBlTg=s152" TargetMode="External"/><Relationship Id="rId11" Type="http://schemas.openxmlformats.org/officeDocument/2006/relationships/hyperlink" Target="https://lh3.googleusercontent.com/O3J264NfOXUW6-xVA4o5jKJmI0iIHCh-FI2-qXaWaUr_pB1iuXHO23WWKqdGFF7CxL5X=s122" TargetMode="External"/><Relationship Id="rId5" Type="http://schemas.openxmlformats.org/officeDocument/2006/relationships/hyperlink" Target="https://lh3.googleusercontent.com/0CTapSzKO34oGnzG5bxBtLIgIYouZ24HJqSDbxpltNjmufrF6eKIlPTanqEVXqHXukZIEL8=s130" TargetMode="External"/><Relationship Id="rId15" Type="http://schemas.openxmlformats.org/officeDocument/2006/relationships/hyperlink" Target="https://lh3.googleusercontent.com/Fmj5pmI0cmbeaVNWJuuKR2vEWe79cN3SGtE021KFzANfv4inCb1r5JP8CuzzNRet7scN1g=s136" TargetMode="External"/><Relationship Id="rId10" Type="http://schemas.openxmlformats.org/officeDocument/2006/relationships/hyperlink" Target="https://lh3.googleusercontent.com/bB68fqxr90uMEYpJJKmglxw-rLBD2bmWwq48E_7KNDO5aqgB0bJ-_bO7RB1ASMjEwsRP=s114" TargetMode="External"/><Relationship Id="rId19" Type="http://schemas.openxmlformats.org/officeDocument/2006/relationships/hyperlink" Target="https://lh3.googleusercontent.com/wU4RQtLjZu4P1QO8UFt95cAj9PRNqyZFqNI-KG-nZo9LavuIV5i0nW3ZJ3hZAzqcawD3EuE=s95" TargetMode="External"/><Relationship Id="rId4" Type="http://schemas.openxmlformats.org/officeDocument/2006/relationships/hyperlink" Target="https://lh3.googleusercontent.com/x8kQDionPoISm55bPLgJO4ioq4SgMmhvrFnwgfaCYWFtLICZ1ljY4F1TsROhYcM3i7Ylpw=s118" TargetMode="External"/><Relationship Id="rId9" Type="http://schemas.openxmlformats.org/officeDocument/2006/relationships/hyperlink" Target="https://lh3.googleusercontent.com/DEE8ihhCAfGW84Cg123Q-ysH_vCPqECiDjeds70Z_YHvYJg2JSjW1aR4Acdsal4ZwhUh=s114" TargetMode="External"/><Relationship Id="rId14" Type="http://schemas.openxmlformats.org/officeDocument/2006/relationships/hyperlink" Target="https://lh3.googleusercontent.com/3JWnJgw-gqlqK9v1cV2eNF3ZTvq-3T3L-pR6b5jBkvXJcz6clJIwOEh9JF0b4xcNrprchw=s99" TargetMode="External"/><Relationship Id="rId22" Type="http://schemas.openxmlformats.org/officeDocument/2006/relationships/hyperlink" Target="https://lh3.googleusercontent.com/_y1mljPze-ywc-SSHAuCw9pVwOxx-ORjo6x6R7En9C_4iPab-ZyXWePOW0Ue_t0M9TUgFA=s114" TargetMode="Externa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slide" Target="slide28.xml"/><Relationship Id="rId18" Type="http://schemas.openxmlformats.org/officeDocument/2006/relationships/slide" Target="slide23.xml"/><Relationship Id="rId26" Type="http://schemas.openxmlformats.org/officeDocument/2006/relationships/slide" Target="slide15.xml"/><Relationship Id="rId3" Type="http://schemas.openxmlformats.org/officeDocument/2006/relationships/audio" Target="../media/audio1.wav"/><Relationship Id="rId21" Type="http://schemas.openxmlformats.org/officeDocument/2006/relationships/slide" Target="slide20.xml"/><Relationship Id="rId34" Type="http://schemas.openxmlformats.org/officeDocument/2006/relationships/slide" Target="slide31.xml"/><Relationship Id="rId7" Type="http://schemas.openxmlformats.org/officeDocument/2006/relationships/slide" Target="slide6.xml"/><Relationship Id="rId12" Type="http://schemas.openxmlformats.org/officeDocument/2006/relationships/slide" Target="slide29.xml"/><Relationship Id="rId17" Type="http://schemas.openxmlformats.org/officeDocument/2006/relationships/slide" Target="slide24.xml"/><Relationship Id="rId25" Type="http://schemas.openxmlformats.org/officeDocument/2006/relationships/slide" Target="slide16.xml"/><Relationship Id="rId33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6" Type="http://schemas.openxmlformats.org/officeDocument/2006/relationships/slide" Target="slide25.xml"/><Relationship Id="rId20" Type="http://schemas.openxmlformats.org/officeDocument/2006/relationships/slide" Target="slide21.xml"/><Relationship Id="rId29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30.xml"/><Relationship Id="rId24" Type="http://schemas.openxmlformats.org/officeDocument/2006/relationships/slide" Target="slide17.xml"/><Relationship Id="rId32" Type="http://schemas.openxmlformats.org/officeDocument/2006/relationships/chart" Target="../charts/chart1.xml"/><Relationship Id="rId5" Type="http://schemas.openxmlformats.org/officeDocument/2006/relationships/image" Target="../media/image9.jpeg"/><Relationship Id="rId15" Type="http://schemas.openxmlformats.org/officeDocument/2006/relationships/slide" Target="slide26.xml"/><Relationship Id="rId23" Type="http://schemas.openxmlformats.org/officeDocument/2006/relationships/slide" Target="slide18.xml"/><Relationship Id="rId28" Type="http://schemas.openxmlformats.org/officeDocument/2006/relationships/slide" Target="slide13.xml"/><Relationship Id="rId10" Type="http://schemas.openxmlformats.org/officeDocument/2006/relationships/slide" Target="slide9.xml"/><Relationship Id="rId19" Type="http://schemas.openxmlformats.org/officeDocument/2006/relationships/slide" Target="slide22.xml"/><Relationship Id="rId31" Type="http://schemas.openxmlformats.org/officeDocument/2006/relationships/slide" Target="slide12.xml"/><Relationship Id="rId4" Type="http://schemas.openxmlformats.org/officeDocument/2006/relationships/audio" Target="../media/audio2.wav"/><Relationship Id="rId9" Type="http://schemas.openxmlformats.org/officeDocument/2006/relationships/slide" Target="slide8.xml"/><Relationship Id="rId14" Type="http://schemas.openxmlformats.org/officeDocument/2006/relationships/slide" Target="slide27.xml"/><Relationship Id="rId22" Type="http://schemas.openxmlformats.org/officeDocument/2006/relationships/slide" Target="slide19.xml"/><Relationship Id="rId27" Type="http://schemas.openxmlformats.org/officeDocument/2006/relationships/slide" Target="slide14.xml"/><Relationship Id="rId30" Type="http://schemas.openxmlformats.org/officeDocument/2006/relationships/slide" Target="slide11.xml"/><Relationship Id="rId8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16.03\1246181414_i79202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6858048" cy="411482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857232"/>
            <a:ext cx="6858048" cy="83099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		 </a:t>
            </a:r>
            <a:r>
              <a:rPr lang="uk-UA" sz="14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Відкрите заняття з пізнавального розвитку</a:t>
            </a:r>
          </a:p>
          <a:p>
            <a:r>
              <a:rPr lang="uk-UA" sz="24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Екологічний </a:t>
            </a:r>
            <a:r>
              <a:rPr lang="uk-UA" sz="24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брейн-ринг</a:t>
            </a:r>
            <a:r>
              <a:rPr lang="uk-UA" sz="24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“Дивовижне</a:t>
            </a:r>
            <a:r>
              <a:rPr lang="uk-UA" sz="24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навколо </a:t>
            </a:r>
            <a:r>
              <a:rPr lang="uk-UA" sz="24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нас”</a:t>
            </a:r>
            <a:endParaRPr lang="ru-RU" sz="2400" dirty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5286388"/>
            <a:ext cx="6858048" cy="67710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		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Підготувала вихователь старшої дошкільної групи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Керечанин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Д. В.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072074"/>
            <a:ext cx="7286676" cy="6858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Яка тварина спить вниз головою?</a:t>
            </a:r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6146" name="Picture 2" descr="C:\Documents and Settings\Admin\Рабочий стол\Новая папка (2)\p2TtiNQ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89"/>
            <a:ext cx="6786610" cy="452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7429520" y="2143116"/>
            <a:ext cx="1500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dirty="0">
                <a:solidFill>
                  <a:srgbClr val="002060"/>
                </a:solidFill>
                <a:latin typeface="Calibri" pitchFamily="34" charset="0"/>
              </a:rPr>
              <a:t>Кажан</a:t>
            </a:r>
            <a:endParaRPr lang="ru-RU" sz="3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429264"/>
            <a:ext cx="7429552" cy="685800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Які тварини сплять з відкритими очима?</a:t>
            </a:r>
            <a:endParaRPr lang="ru-RU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026" name="Picture 2" descr="C:\Documents and Settings\Admin\Рабочий стол\Новая папка (2)\3836207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986212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Admin\Рабочий стол\Новая папка (2)\рибка)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786058"/>
            <a:ext cx="39401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Admin\Рабочий стол\Новая папка (2)\3835910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0"/>
            <a:ext cx="48577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4357686" y="3786190"/>
            <a:ext cx="2500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dirty="0">
                <a:latin typeface="Calibri" pitchFamily="34" charset="0"/>
              </a:rPr>
              <a:t>Риби, змії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 (2)\77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85992"/>
            <a:ext cx="4616536" cy="313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Admin\Рабочий стол\Новая папка (2)\607304_6720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9578" y="142852"/>
            <a:ext cx="479773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5720" y="5857892"/>
            <a:ext cx="4639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Хто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спить стоячи?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929066"/>
            <a:ext cx="1133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uk-U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інь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2" descr="C:\Documents and Settings\Admin\Рабочий стол\Новая папка (2)\a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52"/>
            <a:ext cx="7000924" cy="466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2844" y="5786454"/>
            <a:ext cx="7247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Яка комаха ніколи не спить?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00166" y="4929198"/>
            <a:ext cx="5189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/>
              <a:t>Мурахи ніколи не сплять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857892"/>
            <a:ext cx="2357454" cy="685800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Жирафа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929058" y="4071942"/>
            <a:ext cx="500066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 якої тварини такий довгий язик, що вона може мити ним свої вуха?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075" name="Picture 3" descr="C:\Documents and Settings\Admin\Рабочий стол\Новая папка (2)\34091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42875"/>
            <a:ext cx="67214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Admin\Рабочий стол\Новая папка (2)\04 - giraf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286124"/>
            <a:ext cx="3571870" cy="2506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214950"/>
            <a:ext cx="4000528" cy="571504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Сом</a:t>
            </a: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4098" name="Picture 2" descr="C:\Documents and Settings\Admin\Рабочий стол\Новая папка (2)\yun_6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7358114" cy="490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5929330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Риба з вусами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Новая папка (2)\06 - squirr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36"/>
            <a:ext cx="52387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Documents and Settings\Admin\Рабочий стол\Новая папка (2)\загружен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42852"/>
            <a:ext cx="42767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28596" y="500042"/>
            <a:ext cx="2372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</a:rPr>
              <a:t>Білки та сойки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3429000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Забувають про свої запаси горіхів і вони проростають</a:t>
            </a:r>
            <a:endParaRPr lang="ru-RU" sz="2400" b="1" dirty="0"/>
          </a:p>
        </p:txBody>
      </p:sp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85720" y="5214950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Найактивніші садівники серед тварин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6072206"/>
            <a:ext cx="7572428" cy="685800"/>
          </a:xfrm>
        </p:spPr>
        <p:txBody>
          <a:bodyPr>
            <a:noAutofit/>
          </a:bodyPr>
          <a:lstStyle/>
          <a:p>
            <a:pPr algn="l"/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Квітка з обличчям мавпочки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6147" name="Picture 3" descr="C:\Documents and Settings\Admin\Рабочий стол\different8-169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8215370" cy="529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00298" y="5500702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ОРХІДЕЯ Дракула </a:t>
            </a:r>
            <a:r>
              <a:rPr lang="uk-UA" sz="3200" b="1" dirty="0" err="1" smtClean="0"/>
              <a:t>Сімія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643446"/>
            <a:ext cx="6705600" cy="685800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Крокодили та кури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214282" y="5786454"/>
            <a:ext cx="65722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Тварини, що їдять </a:t>
            </a:r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камені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7170" name="Picture 2" descr="C:\Documents and Settings\Admin\Рабочий стол\Новая папка (2)\int-crocodi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57692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Documents and Settings\Admin\Рабочий стол\Новая папка (2)\13079888677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714356"/>
            <a:ext cx="29105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643446"/>
            <a:ext cx="6705600" cy="685800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Слон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214282" y="5357826"/>
            <a:ext cx="65722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Найбільша тварина суходолу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8" name="Стрелка вправо 7">
            <a:hlinkClick r:id="rId2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pustunchik.ua/images/interesting/animals/Jogo-velychnist-slon-2/%D0%A1%D0%BB%D0%BE%D0%B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8604"/>
            <a:ext cx="5781695" cy="4071965"/>
          </a:xfrm>
          <a:prstGeom prst="rect">
            <a:avLst/>
          </a:prstGeom>
          <a:noFill/>
        </p:spPr>
      </p:pic>
      <p:pic>
        <p:nvPicPr>
          <p:cNvPr id="1028" name="Picture 4" descr="http://www.africa.org.ua/images/an_sl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928670"/>
            <a:ext cx="3047998" cy="2873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357166"/>
            <a:ext cx="6072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  “РОЗМИНКА”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Admin\Рабочий стол\16.03\784329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785926"/>
            <a:ext cx="4714908" cy="405187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fffffffffffffffff\Пташка з вусами (Крачка-інка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6572266" cy="43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5786454"/>
            <a:ext cx="58152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Пташка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з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вусами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3108" y="4714884"/>
            <a:ext cx="3501921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uk-UA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Крачка-інка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F:\fffffffffffffffff\страус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2857488" cy="214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F:\fffffffffffffffff\страус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54"/>
            <a:ext cx="2857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F:\fffffffffffffffff\страу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290"/>
            <a:ext cx="294678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 descr="F:\fffffffffffffffff\страус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571480"/>
            <a:ext cx="3071812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15074" y="2500306"/>
            <a:ext cx="242822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траус</a:t>
            </a:r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3071802" y="5357826"/>
            <a:ext cx="32861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Найбільший у  світі птах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8" name="Стрелка вправо 7">
            <a:hlinkClick r:id="rId6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fffffffffffffffff\Равлик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3146797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F:\fffffffffffffffff\Равлик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928934"/>
            <a:ext cx="364288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F:\fffffffffffffffff\Равлик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0566" y="0"/>
            <a:ext cx="3723433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F:\fffffffffffffffff\Равлик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785794"/>
            <a:ext cx="3357586" cy="23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786050" y="0"/>
            <a:ext cx="307183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Р</a:t>
            </a: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авлик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5929322" y="2857496"/>
            <a:ext cx="30718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>
                <a:latin typeface="Cambria" pitchFamily="18" charset="0"/>
              </a:rPr>
              <a:t>Має 35 000 зубів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5786454"/>
            <a:ext cx="72108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кого найбільше на світі зубів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право 9">
            <a:hlinkClick r:id="rId6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2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fffffffffffffffff\Синій к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710195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86380" y="3143248"/>
            <a:ext cx="35963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С</a:t>
            </a:r>
            <a:r>
              <a:rPr lang="uk-UA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иній </a:t>
            </a:r>
            <a:r>
              <a:rPr lang="uk-UA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к</a:t>
            </a:r>
            <a:r>
              <a:rPr lang="uk-UA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ит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14282" y="5357826"/>
            <a:ext cx="564360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Найбільша тварина на світі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http://www.logoslovo.ru/media/pic_full/3/119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285728"/>
            <a:ext cx="7658153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357158" y="5643578"/>
            <a:ext cx="47149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002060"/>
                </a:solidFill>
                <a:latin typeface="Cambria" pitchFamily="18" charset="0"/>
              </a:rPr>
              <a:t>Найменша птаха</a:t>
            </a:r>
            <a:endParaRPr lang="ru-RU" sz="40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357166"/>
            <a:ext cx="27724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К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олібрі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53"/>
            <a:ext cx="465680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86380" y="500042"/>
            <a:ext cx="28264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П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3CBED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інгвін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3CBED8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14282" y="5429264"/>
            <a:ext cx="48577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Пташка, яка не вміє літати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in\Рабочий стол\16.03\Bankoboev.Ru_kivi_snesla_dva_yai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500438"/>
            <a:ext cx="3826932" cy="2152649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6.03\ostrich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928934"/>
            <a:ext cx="2147894" cy="1398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658049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428596" y="5643578"/>
            <a:ext cx="50006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Міняє колір шкіри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857232"/>
            <a:ext cx="354084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Х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а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м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е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л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е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н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858180" cy="522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285720" y="5786454"/>
            <a:ext cx="30921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Рожеві птахи</a:t>
            </a:r>
            <a:endParaRPr lang="ru-RU" sz="4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285728"/>
            <a:ext cx="33476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Ф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66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ламінго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669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6858048" cy="5136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86446" y="571480"/>
            <a:ext cx="30684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Ж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ирафа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85720" y="5429264"/>
            <a:ext cx="46434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Найвища тварина у світі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929330"/>
            <a:ext cx="5964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Хто народжується двічі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6" name="Picture 2" descr="http://namonitore.ru/uploads/catalog/animals/sinyaya_ptashka_1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6381763" cy="4786322"/>
          </a:xfrm>
          <a:prstGeom prst="rect">
            <a:avLst/>
          </a:prstGeom>
          <a:noFill/>
        </p:spPr>
      </p:pic>
      <p:pic>
        <p:nvPicPr>
          <p:cNvPr id="31748" name="Picture 4" descr="http://image.tsn.ua/media/images2/original/Jul2010/2433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714356"/>
            <a:ext cx="3794075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142984"/>
            <a:ext cx="4286280" cy="478634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2" name="Picture 2" descr="C:\Documents and Settings\Admin\Рабочий стол\16.03\Korzina-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71744"/>
            <a:ext cx="1428760" cy="15001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3438" y="1142984"/>
            <a:ext cx="4143404" cy="478634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 descr="C:\Documents and Settings\Admin\Рабочий стол\16.03\gallery_4972_1821_179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571744"/>
            <a:ext cx="1357322" cy="150019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4546" y="285728"/>
            <a:ext cx="829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285728"/>
            <a:ext cx="296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rgbClr val="FFFF00"/>
                </a:solidFill>
              </a:rPr>
              <a:t>2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5125" name="Picture 5" descr="C:\Documents and Settings\Admin\Рабочий стол\16.03\i_8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571744"/>
            <a:ext cx="1428760" cy="1500198"/>
          </a:xfrm>
          <a:prstGeom prst="rect">
            <a:avLst/>
          </a:prstGeom>
          <a:noFill/>
        </p:spPr>
      </p:pic>
      <p:pic>
        <p:nvPicPr>
          <p:cNvPr id="5127" name="Picture 7" descr="C:\Documents and Settings\Admin\Рабочий стол\16.03\875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2571744"/>
            <a:ext cx="1214446" cy="1500198"/>
          </a:xfrm>
          <a:prstGeom prst="rect">
            <a:avLst/>
          </a:prstGeom>
          <a:noFill/>
        </p:spPr>
      </p:pic>
      <p:pic>
        <p:nvPicPr>
          <p:cNvPr id="14" name="Picture 4" descr="C:\Documents and Settings\Admin\Рабочий стол\16.03\Новая папка\апельсиновый-со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2571744"/>
            <a:ext cx="1357322" cy="150019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500166" y="485776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/>
              <a:t>КО</a:t>
            </a:r>
            <a:r>
              <a:rPr lang="uk-UA" b="1" dirty="0" smtClean="0"/>
              <a:t> – РО -  ВА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00694" y="4857760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1">
                    <a:lumMod val="95000"/>
                  </a:schemeClr>
                </a:solidFill>
              </a:rPr>
              <a:t>КА – ЛИ – НА </a:t>
            </a: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1026" name="Picture 2" descr="C:\Documents and Settings\Admin\Рабочий стол\16.03\4985_531-paragraf-photo-text-left-img-di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2571744"/>
            <a:ext cx="1357312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214290"/>
            <a:ext cx="748534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571480"/>
            <a:ext cx="246253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З</a:t>
            </a:r>
            <a:r>
              <a:rPr lang="uk-UA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озуля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214282" y="5357826"/>
            <a:ext cx="54292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Підкидає яйця у чужі гнізда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16.03\getImage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670800" cy="57531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5929330"/>
            <a:ext cx="7643866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0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Найкрасивіша пташка на світі –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КАЧКА МАНДАРИНКА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16.03\Рафлезі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52"/>
            <a:ext cx="6758796" cy="57864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2976" y="5929330"/>
            <a:ext cx="6858048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Найбільша у світі квітка -- </a:t>
            </a:r>
            <a:r>
              <a:rPr lang="uk-UA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РАФЛЕЗІЯ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16.03\different1-2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6557" cy="53578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5572140"/>
            <a:ext cx="8572560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2400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“Губата”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квітка –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ГУБИ ХУКЕРА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928670"/>
            <a:ext cx="742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 err="1" smtClean="0"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Documents and Settings\Admin\Рабочий стол\Міла\Заботьтесь о себе!\9ad9899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857364"/>
            <a:ext cx="3810000" cy="4248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16.03\dreamworks_animation_peabody_sherman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714356"/>
            <a:ext cx="5524500" cy="3000376"/>
          </a:xfrm>
          <a:prstGeom prst="rect">
            <a:avLst/>
          </a:prstGeom>
          <a:noFill/>
        </p:spPr>
      </p:pic>
      <p:sp>
        <p:nvSpPr>
          <p:cNvPr id="6" name="Куб 5"/>
          <p:cNvSpPr/>
          <p:nvPr/>
        </p:nvSpPr>
        <p:spPr>
          <a:xfrm>
            <a:off x="1142976" y="3714752"/>
            <a:ext cx="6000792" cy="214314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643306" y="4214818"/>
            <a:ext cx="11430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?</a:t>
            </a:r>
            <a:endParaRPr lang="ru-RU" sz="96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3714752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	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ЧОРНА СКРИНЯ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16.03\кот_в_очка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6953298" cy="52149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493066"/>
            <a:ext cx="6715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	ІНТЕРВ*Ю!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214290"/>
            <a:ext cx="150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429000"/>
            <a:ext cx="150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16.03\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2638940" cy="235745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6.03\бадминт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9" y="3500438"/>
            <a:ext cx="2649048" cy="235745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16.03\smeshariki_zapretny_plod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286512" y="214290"/>
            <a:ext cx="2631300" cy="221457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643438" y="428604"/>
            <a:ext cx="21431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3571876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25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Documents and Settings\Admin\Рабочий стол\16.03\баскетбо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250405"/>
            <a:ext cx="2214578" cy="1660934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16.03\бадминт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857760"/>
            <a:ext cx="2214578" cy="1660934"/>
          </a:xfrm>
          <a:prstGeom prst="rect">
            <a:avLst/>
          </a:prstGeom>
          <a:noFill/>
        </p:spPr>
      </p:pic>
      <p:sp>
        <p:nvSpPr>
          <p:cNvPr id="17" name="Стрелка вправо 16"/>
          <p:cNvSpPr/>
          <p:nvPr/>
        </p:nvSpPr>
        <p:spPr>
          <a:xfrm>
            <a:off x="1285852" y="285728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1357290" y="4929198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643570" y="285728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429256" y="514351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Використані джерела (зображення):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507288" cy="5145435"/>
          </a:xfrm>
        </p:spPr>
        <p:txBody>
          <a:bodyPr>
            <a:normAutofit fontScale="92500" lnSpcReduction="10000"/>
          </a:bodyPr>
          <a:lstStyle/>
          <a:p>
            <a:pPr marL="228600" indent="-228600">
              <a:buAutoNum type="arabicPeriod"/>
            </a:pPr>
            <a:r>
              <a:rPr lang="en-US" sz="800" dirty="0" smtClean="0">
                <a:hlinkClick r:id="rId2"/>
              </a:rPr>
              <a:t>https</a:t>
            </a:r>
            <a:r>
              <a:rPr lang="en-US" sz="800" dirty="0">
                <a:hlinkClick r:id="rId2"/>
              </a:rPr>
              <a:t>://</a:t>
            </a:r>
            <a:r>
              <a:rPr lang="en-US" sz="800" dirty="0" smtClean="0">
                <a:hlinkClick r:id="rId2"/>
              </a:rPr>
              <a:t>lh3.googleusercontent.com/qaAcYhPmko58Wi-7zo1_Q7A2r3M4kDT8HFPAkYmt2Qk7OqYJ4IGz9RbOQG67C5lGfH6sxg=s142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"/>
              </a:rPr>
              <a:t>https://</a:t>
            </a:r>
            <a:r>
              <a:rPr lang="en-US" sz="800" dirty="0" smtClean="0">
                <a:hlinkClick r:id="rId3"/>
              </a:rPr>
              <a:t>lh3.googleusercontent.com/JTRrNhNKKy84n1b4IG5IXiScsnKJXr_CAS_3pWUVxbWCWcdhjIXv77iLe_tuvlc_Ovgycg=s97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4"/>
              </a:rPr>
              <a:t>https://</a:t>
            </a:r>
            <a:r>
              <a:rPr lang="en-US" sz="800" dirty="0" smtClean="0">
                <a:hlinkClick r:id="rId4"/>
              </a:rPr>
              <a:t>lh3.googleusercontent.com/gAbfyuscyqE7QeqrLZ3KFA7Qy-iUci2grXAp2FqUjkRChbRhpPyWm1v7kNlCvBjqZXFT2g=s85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5"/>
              </a:rPr>
              <a:t>https://</a:t>
            </a:r>
            <a:r>
              <a:rPr lang="en-US" sz="800" dirty="0" smtClean="0">
                <a:hlinkClick r:id="rId5"/>
              </a:rPr>
              <a:t>lh3.googleusercontent.com/HjlEWVdm2CgjoYBKG015Cl9cFt7DQb6ubVR0ySbqMIQ_yT0kyN8fXlm62DLwWIKXjxn3=s85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6"/>
              </a:rPr>
              <a:t>https://</a:t>
            </a:r>
            <a:r>
              <a:rPr lang="en-US" sz="800" dirty="0" smtClean="0">
                <a:hlinkClick r:id="rId6"/>
              </a:rPr>
              <a:t>lh3.googleusercontent.com/A0vqYxzZV2aVjSznkXza6F5tz3PFS_KQJLnHNAXoJqJk27U8I6Kuuh61Ly1DWaZ4EkEv=s106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7"/>
              </a:rPr>
              <a:t>https://</a:t>
            </a:r>
            <a:r>
              <a:rPr lang="en-US" sz="800" dirty="0" smtClean="0">
                <a:hlinkClick r:id="rId7"/>
              </a:rPr>
              <a:t>lh3.googleusercontent.com/9HI4FTKtrbeEAgY2llvzpLnU-jFNaiymNiseKr52KMWjdXWGMAwKuXGjS_zy-WdxYKjNiQ=s85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8"/>
              </a:rPr>
              <a:t>https://</a:t>
            </a:r>
            <a:r>
              <a:rPr lang="en-US" sz="800" dirty="0" smtClean="0">
                <a:hlinkClick r:id="rId8"/>
              </a:rPr>
              <a:t>lh3.googleusercontent.com/m9fu7Hmd3BWGAbY3m8-WHriQKS0WfF8kEsQJLSSDONZ3kNSB58-j4HuQEVBpGVOL_gRwAg=s85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9"/>
              </a:rPr>
              <a:t>https://</a:t>
            </a:r>
            <a:r>
              <a:rPr lang="en-US" sz="800" dirty="0" smtClean="0">
                <a:hlinkClick r:id="rId9"/>
              </a:rPr>
              <a:t>lh3.googleusercontent.com/f8vQEWfBpw2IAVCFv_UW9sFJXiFtXkCnZ0gr7e97fbXGST8Q8uMazRPNn0YzqKsIwd5Vag=s85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0"/>
              </a:rPr>
              <a:t>https://</a:t>
            </a:r>
            <a:r>
              <a:rPr lang="en-US" sz="800" dirty="0" smtClean="0">
                <a:hlinkClick r:id="rId10"/>
              </a:rPr>
              <a:t>lh3.googleusercontent.com/BhCrMJuRLHSbkptEswEOVEzRyZB-pWLwB6YXb-LkonNjsJcM9fLMKwM4jgnwumipqEzwDQ=s85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1"/>
              </a:rPr>
              <a:t>https://</a:t>
            </a:r>
            <a:r>
              <a:rPr lang="en-US" sz="800" dirty="0" smtClean="0">
                <a:hlinkClick r:id="rId11"/>
              </a:rPr>
              <a:t>lh3.googleusercontent.com/kKor5PnDxLMqBeJJkby9mrvpaMcZztYVtzcCdOSI_dAs1wv2DD8YA7m8jRk3j1kq5Hit=s142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2"/>
              </a:rPr>
              <a:t>https://</a:t>
            </a:r>
            <a:r>
              <a:rPr lang="en-US" sz="800" dirty="0" smtClean="0">
                <a:hlinkClick r:id="rId12"/>
              </a:rPr>
              <a:t>lh3.googleusercontent.com/ocfmkCeDcTDCW4waMRhE6XC0_fk27xrGdHotzg5K7XAlb-zuZ_FqZQr-AEKbv2EPtenFEA=s106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3"/>
              </a:rPr>
              <a:t>https://</a:t>
            </a:r>
            <a:r>
              <a:rPr lang="en-US" sz="800" dirty="0" smtClean="0">
                <a:hlinkClick r:id="rId13"/>
              </a:rPr>
              <a:t>lh3.googleusercontent.com/U9rHSWp34ZIEaAB_CSWfB-lMt1le05brZzZlh20fB9w8CsZu5iigtgStSpnNrJhYPM6EJw=s114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4"/>
              </a:rPr>
              <a:t>https://</a:t>
            </a:r>
            <a:r>
              <a:rPr lang="en-US" sz="800" dirty="0" smtClean="0">
                <a:hlinkClick r:id="rId14"/>
              </a:rPr>
              <a:t>lh3.googleusercontent.com/RIeHSA4zb-ooM2tgA14LDHPauVdlp_ZaxWSfcJbKdEKx_jj9WeofmKoN7OT_mEjUd01I=s114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5"/>
              </a:rPr>
              <a:t>https://</a:t>
            </a:r>
            <a:r>
              <a:rPr lang="en-US" sz="800" dirty="0" smtClean="0">
                <a:hlinkClick r:id="rId15"/>
              </a:rPr>
              <a:t>lh3.googleusercontent.com/7xMQfPnTI_UZtEfRPWzzkjqvA33kdjiUS5n55teekPtFV_R8vhUF3VH9roMTiMqf0xNlBA=s85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6"/>
              </a:rPr>
              <a:t>https://</a:t>
            </a:r>
            <a:r>
              <a:rPr lang="en-US" sz="800" dirty="0" smtClean="0">
                <a:hlinkClick r:id="rId16"/>
              </a:rPr>
              <a:t>lh3.googleusercontent.com/ABM2o7uNFJTegbF3EdFnSx6iBRv9LKEs4YgaVBd09olBturaWtNmpB6ERd4_rlAPh6eD=s127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7"/>
              </a:rPr>
              <a:t>https://lh3.googleusercontent.com/83apONP6MxLu4n24oBy_TKnxTGQSung-_</a:t>
            </a:r>
            <a:r>
              <a:rPr lang="en-US" sz="800" dirty="0" smtClean="0">
                <a:hlinkClick r:id="rId17"/>
              </a:rPr>
              <a:t>8mgJdyJUnqIroteLhv5c2MNJkG1ZbWI7XJZmg=s128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8"/>
              </a:rPr>
              <a:t>https://lh3.googleusercontent.com/7bUymu_-</a:t>
            </a:r>
            <a:r>
              <a:rPr lang="en-US" sz="800" dirty="0" smtClean="0">
                <a:hlinkClick r:id="rId18"/>
              </a:rPr>
              <a:t>GiA-AjLpXbepyZOBsNQLcCp2QDcgg1StxIPdQfcXoK751x8cf6go0hYfT_hCPg=s87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19"/>
              </a:rPr>
              <a:t>https://</a:t>
            </a:r>
            <a:r>
              <a:rPr lang="en-US" sz="800" dirty="0" smtClean="0">
                <a:hlinkClick r:id="rId19"/>
              </a:rPr>
              <a:t>lh3.googleusercontent.com/K5VFx1QKs3yAaCoBf9HPzObnyww7I5q1dzX2-nS1XvUlfWkEz0IEgItoRcQ_3lNRNrlCvQ=s127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0"/>
              </a:rPr>
              <a:t>https://</a:t>
            </a:r>
            <a:r>
              <a:rPr lang="en-US" sz="800" dirty="0" smtClean="0">
                <a:hlinkClick r:id="rId20"/>
              </a:rPr>
              <a:t>lh3.googleusercontent.com/cVsK-HoPaqMOw-F6RNQm4HDdlSQPbV4uMbqQdOMUsSwYlcT3pm0FbntMl9iNja1eDEOUyg=s129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1"/>
              </a:rPr>
              <a:t>https://</a:t>
            </a:r>
            <a:r>
              <a:rPr lang="en-US" sz="800" dirty="0" smtClean="0">
                <a:hlinkClick r:id="rId21"/>
              </a:rPr>
              <a:t>lh3.googleusercontent.com/nWgCgC5oDnkcc4EsJN5hxSL3hQQWOT8IVjL3EBeVuqQTn3OH-iKfOg2mIsFUIdPlG-fWhQ=s127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2"/>
              </a:rPr>
              <a:t>https://</a:t>
            </a:r>
            <a:r>
              <a:rPr lang="en-US" sz="800" dirty="0" smtClean="0">
                <a:hlinkClick r:id="rId22"/>
              </a:rPr>
              <a:t>lh3.googleusercontent.com/t0kw4edsLbGl1t8QQUZH4v7SHLJ7RaVU8-RDrLvDsOp0iZSh2ybhLVBScKlJtKlRTNwSQw=s114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3"/>
              </a:rPr>
              <a:t>https://</a:t>
            </a:r>
            <a:r>
              <a:rPr lang="en-US" sz="800" dirty="0" smtClean="0">
                <a:hlinkClick r:id="rId23"/>
              </a:rPr>
              <a:t>lh3.googleusercontent.com/jPj6M1eIjwYffGxv8H_Ge2DG4dKJXHsHlsemN4wSPBcLjJ9_WIzM8TImkOX9wwXnU4im=s125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4"/>
              </a:rPr>
              <a:t>https://</a:t>
            </a:r>
            <a:r>
              <a:rPr lang="en-US" sz="800" dirty="0" smtClean="0">
                <a:hlinkClick r:id="rId24"/>
              </a:rPr>
              <a:t>lh3.googleusercontent.com/gj9yqMdiXvhJo2Pd9BCjaZZ_dy2BFKAh7Crt3k8c6molQWkMgfO5Ug2Pw5_bswWt3_eLiw=s114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5"/>
              </a:rPr>
              <a:t>https://</a:t>
            </a:r>
            <a:r>
              <a:rPr lang="en-US" sz="800" dirty="0" smtClean="0">
                <a:hlinkClick r:id="rId25"/>
              </a:rPr>
              <a:t>lh3.googleusercontent.com/0DS-pQ_eWrU8Kx9lAe7FR8kyFOHZ-a8HjKsZWqpDRQuq3Dm95A11zmxX1Zdj38UahC4lSQ=s126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6"/>
              </a:rPr>
              <a:t>https://</a:t>
            </a:r>
            <a:r>
              <a:rPr lang="en-US" sz="800" dirty="0" smtClean="0">
                <a:hlinkClick r:id="rId26"/>
              </a:rPr>
              <a:t>lh3.googleusercontent.com/4cl3WLjQa9ZSCvyhyd7arMf9y9Fzf2eZFEeoojOIHX-vuBhdOCYbeM8d-1vXOxXoqwhh=s152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7"/>
              </a:rPr>
              <a:t>https://</a:t>
            </a:r>
            <a:r>
              <a:rPr lang="en-US" sz="800" dirty="0" smtClean="0">
                <a:hlinkClick r:id="rId27"/>
              </a:rPr>
              <a:t>lh3.googleusercontent.com/Bc4YFYafx5q4XVDr6NLZiYafopRojKeSVA3I6NgIV4KOu59KJbtghi8YFGiRmbHHDQwhVQ=s121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8"/>
              </a:rPr>
              <a:t>https://</a:t>
            </a:r>
            <a:r>
              <a:rPr lang="en-US" sz="800" dirty="0" smtClean="0">
                <a:hlinkClick r:id="rId28"/>
              </a:rPr>
              <a:t>lh3.googleusercontent.com/L7rBS1Q-clDsmxRUV8lpQVXCQp3ZUFA8Oyes3kOvrjJFHFMNvSlW-aPGPOaXlOz1UXI4Y4c=s128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29"/>
              </a:rPr>
              <a:t>https://lh3.googleusercontent.com/bovr8ztZy4ZKdraIUDNKORC2Z2E2_RPjR9_-</a:t>
            </a:r>
            <a:r>
              <a:rPr lang="en-US" sz="800" dirty="0" smtClean="0">
                <a:hlinkClick r:id="rId29"/>
              </a:rPr>
              <a:t>N6KMhTl4zMJRbsLo6pdrHvX-LHdfCKuq=s128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0"/>
              </a:rPr>
              <a:t>https://</a:t>
            </a:r>
            <a:r>
              <a:rPr lang="en-US" sz="800" dirty="0" smtClean="0">
                <a:hlinkClick r:id="rId30"/>
              </a:rPr>
              <a:t>lh3.googleusercontent.com/qOHqaQuQjkW6scNIqR-rt4y_sJSP1bxS9kBRgCLYs9WzSyV5_2PAJ_CC2QXS8o0gbOGUaUY=s121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1"/>
              </a:rPr>
              <a:t>https://</a:t>
            </a:r>
            <a:r>
              <a:rPr lang="en-US" sz="800" dirty="0" smtClean="0">
                <a:hlinkClick r:id="rId31"/>
              </a:rPr>
              <a:t>lh3.googleusercontent.com/DfcEl3XCNU11_TbWsOAI1hSjlXTfQohL-NMZyDdKpZBhP_CZo846UyfPUzQjh59dJ1eQbw=s132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2"/>
              </a:rPr>
              <a:t>https://</a:t>
            </a:r>
            <a:r>
              <a:rPr lang="en-US" sz="800" dirty="0" smtClean="0">
                <a:hlinkClick r:id="rId32"/>
              </a:rPr>
              <a:t>lh3.googleusercontent.com/jrVHx4z0ibPOTWphNkqRxLiM3W9kUOVaULueZMRbfLY2bsxYVgH5cD3wKvXozuRwYObE=s130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3"/>
              </a:rPr>
              <a:t>https://</a:t>
            </a:r>
            <a:r>
              <a:rPr lang="en-US" sz="800" dirty="0" smtClean="0">
                <a:hlinkClick r:id="rId33"/>
              </a:rPr>
              <a:t>lh3.googleusercontent.com/bg1D_1bGmN9LkTcTAupmTcclU5EYppLIRTXBf-fJ2qAMLw8FgSo5dknk47TXRuHx8lnqkQ=s85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4"/>
              </a:rPr>
              <a:t>https://</a:t>
            </a:r>
            <a:r>
              <a:rPr lang="en-US" sz="800" dirty="0" smtClean="0">
                <a:hlinkClick r:id="rId34"/>
              </a:rPr>
              <a:t>lh3.googleusercontent.com/7OY8d3NzQ1UVh6BGR-iY1PLVvMljTsrrQJ8KuLnANnOvIIY_L-uDGUh_OjnyJh8r6USMb4s=s121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5"/>
              </a:rPr>
              <a:t>https://</a:t>
            </a:r>
            <a:r>
              <a:rPr lang="en-US" sz="800" dirty="0" smtClean="0">
                <a:hlinkClick r:id="rId35"/>
              </a:rPr>
              <a:t>lh3.googleusercontent.com/aLe_tZTuVER2BJW_pIPImFzfeO1O8m1EwrsOIZ0445em34Pk5d1wWg4OtwNTk3Ol6SKFHms=s91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6"/>
              </a:rPr>
              <a:t>https://</a:t>
            </a:r>
            <a:r>
              <a:rPr lang="en-US" sz="800" dirty="0" smtClean="0">
                <a:hlinkClick r:id="rId36"/>
              </a:rPr>
              <a:t>lh3.googleusercontent.com/vU1exGxwGTqv4fro2G3Is9TzXk_secrL8KGrGx6sUPMr6ikGontXGGN4S_CgKVVHCpAr=s128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7"/>
              </a:rPr>
              <a:t>https://</a:t>
            </a:r>
            <a:r>
              <a:rPr lang="en-US" sz="800" dirty="0" smtClean="0">
                <a:hlinkClick r:id="rId37"/>
              </a:rPr>
              <a:t>lh3.googleusercontent.com/QVxz_0pQMCfnxNBZb9TA3zaBNGEGNTcZDWn4tuZ62pFrdfJk07D3Ui0J6P-uCO3GAcEX=s114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8"/>
              </a:rPr>
              <a:t>https://</a:t>
            </a:r>
            <a:r>
              <a:rPr lang="en-US" sz="800" dirty="0" smtClean="0">
                <a:hlinkClick r:id="rId38"/>
              </a:rPr>
              <a:t>lh3.googleusercontent.com/o6_pl5Wr7pTTqi6uEJ-Zg43A1RGW8yysDooQYGjFSO50UVJ4TUcs_E8AWQaYXOHx9cGY=s85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39"/>
              </a:rPr>
              <a:t>https://</a:t>
            </a:r>
            <a:r>
              <a:rPr lang="en-US" sz="800" dirty="0" smtClean="0">
                <a:hlinkClick r:id="rId39"/>
              </a:rPr>
              <a:t>lh3.googleusercontent.com/M_x5kQx1hLNtYMta1bHdY0Ts0560qmzuPnoxoBPIXeGCjRGpYv_c3cdhxIODAl6mt7DQyw=s85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40"/>
              </a:rPr>
              <a:t>https://lh3.googleusercontent.com/Xgri__</a:t>
            </a:r>
            <a:r>
              <a:rPr lang="en-US" sz="800" dirty="0" smtClean="0">
                <a:hlinkClick r:id="rId40"/>
              </a:rPr>
              <a:t>JWjFRREITpxWgvi5KdZLDCffc9bAM_ZjFCXMyIKMifRXhq4hOHX_IHf2w4hPzpTw=s106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41"/>
              </a:rPr>
              <a:t>https://</a:t>
            </a:r>
            <a:r>
              <a:rPr lang="en-US" sz="800" dirty="0" smtClean="0">
                <a:hlinkClick r:id="rId41"/>
              </a:rPr>
              <a:t>lh3.googleusercontent.com/yJuA4-32MfQNWNLWUnUFiNs82K2Rnx8i2VDMc3ZIN7VDbebjHm-ZlwFfB5xuqyq4SH0k=s114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42"/>
              </a:rPr>
              <a:t>https://</a:t>
            </a:r>
            <a:r>
              <a:rPr lang="en-US" sz="800" dirty="0" smtClean="0">
                <a:hlinkClick r:id="rId42"/>
              </a:rPr>
              <a:t>lh3.googleusercontent.com/mJ_ETdfsCMGtwCmuFDou1itzrpgQJdePDTZdr2uxKcilXlHG1dQeIN9Z7pbsbA5QNUFmZQs=s119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43"/>
              </a:rPr>
              <a:t>https://</a:t>
            </a:r>
            <a:r>
              <a:rPr lang="en-US" sz="800" dirty="0" smtClean="0">
                <a:hlinkClick r:id="rId43"/>
              </a:rPr>
              <a:t>lh3.googleusercontent.com/oW7mbIWSpOqR4CyJW2Eci2UNmpcGD8aNc8_VIfIrpLI4s2XhLn_iob7xMAFAC1RTDWws=s114</a:t>
            </a:r>
            <a:endParaRPr lang="uk-UA" sz="800" dirty="0" smtClean="0"/>
          </a:p>
          <a:p>
            <a:pPr marL="228600" indent="-228600">
              <a:buAutoNum type="arabicPeriod"/>
            </a:pPr>
            <a:r>
              <a:rPr lang="en-US" sz="800" dirty="0">
                <a:hlinkClick r:id="rId44"/>
              </a:rPr>
              <a:t>https://</a:t>
            </a:r>
            <a:r>
              <a:rPr lang="en-US" sz="800" dirty="0" smtClean="0">
                <a:hlinkClick r:id="rId44"/>
              </a:rPr>
              <a:t>lh3.googleusercontent.com/bTEYFnLi_vGi8fIkBtqrQR7LVyoPauZkqb3ucDd6v1uMhgdovoUbeWeoMjH77LXdYQ5SLg=s136</a:t>
            </a:r>
            <a:endParaRPr lang="uk-UA" sz="800" dirty="0" smtClean="0"/>
          </a:p>
          <a:p>
            <a:pPr marL="0" indent="0">
              <a:buNone/>
            </a:pP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7106773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800" dirty="0" smtClean="0"/>
              <a:t>44. </a:t>
            </a:r>
            <a:r>
              <a:rPr lang="en-US" sz="800" dirty="0" smtClean="0">
                <a:hlinkClick r:id="rId2"/>
              </a:rPr>
              <a:t>https</a:t>
            </a:r>
            <a:r>
              <a:rPr lang="en-US" sz="800" dirty="0">
                <a:hlinkClick r:id="rId2"/>
              </a:rPr>
              <a:t>://</a:t>
            </a:r>
            <a:r>
              <a:rPr lang="en-US" sz="800" dirty="0" smtClean="0">
                <a:hlinkClick r:id="rId2"/>
              </a:rPr>
              <a:t>lh3.googleusercontent.com/KJS0aWCavExWyqTl_JbxwpkVa-ml16UAwyqF1UeMpoY8QvaNncWI4IzF1h0ylWxh3NZD=s128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 smtClean="0">
                <a:hlinkClick r:id="rId3"/>
              </a:rPr>
              <a:t>https</a:t>
            </a:r>
            <a:r>
              <a:rPr lang="en-US" sz="800" dirty="0">
                <a:hlinkClick r:id="rId3"/>
              </a:rPr>
              <a:t>://</a:t>
            </a:r>
            <a:r>
              <a:rPr lang="en-US" sz="800" dirty="0" smtClean="0">
                <a:hlinkClick r:id="rId3"/>
              </a:rPr>
              <a:t>lh3.googleusercontent.com/MGSTKqJGCdR7hhgPDirKbPuwDaRkqEETWOqLHj2ncbuqsexvowNUBlCBKtsNAD_CDihjy38=s136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4"/>
              </a:rPr>
              <a:t>https://</a:t>
            </a:r>
            <a:r>
              <a:rPr lang="en-US" sz="800" dirty="0" smtClean="0">
                <a:hlinkClick r:id="rId4"/>
              </a:rPr>
              <a:t>lh3.googleusercontent.com/x8kQDionPoISm55bPLgJO4ioq4SgMmhvrFnwgfaCYWFtLICZ1ljY4F1TsROhYcM3i7Ylpw=s118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5"/>
              </a:rPr>
              <a:t>https://</a:t>
            </a:r>
            <a:r>
              <a:rPr lang="en-US" sz="800" dirty="0" smtClean="0">
                <a:hlinkClick r:id="rId5"/>
              </a:rPr>
              <a:t>lh3.googleusercontent.com/0CTapSzKO34oGnzG5bxBtLIgIYouZ24HJqSDbxpltNjmufrF6eKIlPTanqEVXqHXukZIEL8=s130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6"/>
              </a:rPr>
              <a:t>https://lh3.googleusercontent.com/syu__</a:t>
            </a:r>
            <a:r>
              <a:rPr lang="en-US" sz="800" dirty="0" smtClean="0">
                <a:hlinkClick r:id="rId6"/>
              </a:rPr>
              <a:t>uKRlrLg6jBsBOeNGX0mTeO-xb5vR5aaQNfIBrCyjfsJ5Fd8RIyMSgvVUKRtyUBlTg=s152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7"/>
              </a:rPr>
              <a:t>https://</a:t>
            </a:r>
            <a:r>
              <a:rPr lang="en-US" sz="800" dirty="0" smtClean="0">
                <a:hlinkClick r:id="rId7"/>
              </a:rPr>
              <a:t>lh3.googleusercontent.com/WH4AFwoamcgmL7cY3v0LiMuX4uzMjMDFxQqZjTef3Xlugn9toLmp0ctAcOOoGzgxs2Rkwg=s113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8"/>
              </a:rPr>
              <a:t>https://</a:t>
            </a:r>
            <a:r>
              <a:rPr lang="en-US" sz="800" dirty="0" smtClean="0">
                <a:hlinkClick r:id="rId8"/>
              </a:rPr>
              <a:t>lh3.googleusercontent.com/dcUPWlAQ-RJVlGZpZ7M6GgV7b7fq_OeZw6N-BlM6YhT3NkUXVjOfCvD4IFZYU4c6SFC6=s128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9"/>
              </a:rPr>
              <a:t>https://</a:t>
            </a:r>
            <a:r>
              <a:rPr lang="en-US" sz="800" dirty="0" smtClean="0">
                <a:hlinkClick r:id="rId9"/>
              </a:rPr>
              <a:t>lh3.googleusercontent.com/DEE8ihhCAfGW84Cg123Q-ysH_vCPqECiDjeds70Z_YHvYJg2JSjW1aR4Acdsal4ZwhUh=s114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0"/>
              </a:rPr>
              <a:t>https://lh3.googleusercontent.com/bB68fqxr90uMEYpJJKmglxw-rLBD2bmWwq48E_7KNDO5aqgB0bJ-_</a:t>
            </a:r>
            <a:r>
              <a:rPr lang="en-US" sz="800" dirty="0" smtClean="0">
                <a:hlinkClick r:id="rId10"/>
              </a:rPr>
              <a:t>bO7RB1ASMjEwsRP=s114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1"/>
              </a:rPr>
              <a:t>https://</a:t>
            </a:r>
            <a:r>
              <a:rPr lang="en-US" sz="800" dirty="0" smtClean="0">
                <a:hlinkClick r:id="rId11"/>
              </a:rPr>
              <a:t>lh3.googleusercontent.com/O3J264NfOXUW6-xVA4o5jKJmI0iIHCh-FI2-qXaWaUr_pB1iuXHO23WWKqdGFF7CxL5X=s122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2"/>
              </a:rPr>
              <a:t>https://lh3.googleusercontent.com/ihyu4UDkEwV-HjcBh33RbUDkYruw00pj-S9v78KGyGFLRsmSbEqkIS8x4jWGm_aleVj_=</a:t>
            </a:r>
            <a:r>
              <a:rPr lang="en-US" sz="800" dirty="0" smtClean="0">
                <a:hlinkClick r:id="rId12"/>
              </a:rPr>
              <a:t>s126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3"/>
              </a:rPr>
              <a:t>https://</a:t>
            </a:r>
            <a:r>
              <a:rPr lang="en-US" sz="800" dirty="0" smtClean="0">
                <a:hlinkClick r:id="rId13"/>
              </a:rPr>
              <a:t>lh3.googleusercontent.com/WImNSPK-v0XrwnDj_SPY0LDzRllp69ESFHvA10urU70bjoR-Z6u2EiIzZ0FWZtOpZfbZeg=s114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3"/>
              </a:rPr>
              <a:t>https://</a:t>
            </a:r>
            <a:r>
              <a:rPr lang="en-US" sz="800" dirty="0" smtClean="0">
                <a:hlinkClick r:id="rId13"/>
              </a:rPr>
              <a:t>lh3.googleusercontent.com/WImNSPK-v0XrwnDj_SPY0LDzRllp69ESFHvA10urU70bjoR-Z6u2EiIzZ0FWZtOpZfbZeg=s114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4"/>
              </a:rPr>
              <a:t>https://</a:t>
            </a:r>
            <a:r>
              <a:rPr lang="en-US" sz="800" dirty="0" smtClean="0">
                <a:hlinkClick r:id="rId14"/>
              </a:rPr>
              <a:t>lh3.googleusercontent.com/3JWnJgw-gqlqK9v1cV2eNF3ZTvq-3T3L-pR6b5jBkvXJcz6clJIwOEh9JF0b4xcNrprchw=s99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5"/>
              </a:rPr>
              <a:t>https://</a:t>
            </a:r>
            <a:r>
              <a:rPr lang="en-US" sz="800" dirty="0" smtClean="0">
                <a:hlinkClick r:id="rId15"/>
              </a:rPr>
              <a:t>lh3.googleusercontent.com/Fmj5pmI0cmbeaVNWJuuKR2vEWe79cN3SGtE021KFzANfv4inCb1r5JP8CuzzNRet7scN1g=s136</a:t>
            </a:r>
            <a:endParaRPr lang="uk-UA" sz="800" dirty="0"/>
          </a:p>
          <a:p>
            <a:pPr marL="228600" indent="-228600">
              <a:buAutoNum type="arabicPeriod" startAt="45"/>
            </a:pPr>
            <a:r>
              <a:rPr lang="en-US" sz="800" dirty="0" smtClean="0">
                <a:hlinkClick r:id="rId16"/>
              </a:rPr>
              <a:t>https</a:t>
            </a:r>
            <a:r>
              <a:rPr lang="en-US" sz="800" dirty="0">
                <a:hlinkClick r:id="rId16"/>
              </a:rPr>
              <a:t>://</a:t>
            </a:r>
            <a:r>
              <a:rPr lang="en-US" sz="800" dirty="0" smtClean="0">
                <a:hlinkClick r:id="rId16"/>
              </a:rPr>
              <a:t>lh3.googleusercontent.com/XVLGRpBF6C_K-5u8fOeSszl7M-lEeHoS5i9d0mjVmArX0UrG9vzl_UepKMsjSmgTgR_nqA=s85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7"/>
              </a:rPr>
              <a:t>https://lh3.googleusercontent.com/vdbr78rShCxHUflIkqjHutJXOnmuJcU5lhyHYAhqYV9ayJC0--</a:t>
            </a:r>
            <a:r>
              <a:rPr lang="en-US" sz="800" dirty="0" smtClean="0">
                <a:hlinkClick r:id="rId17"/>
              </a:rPr>
              <a:t>ti_Q3aQBzY3HZ_Ek6XtA=s157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8"/>
              </a:rPr>
              <a:t>https://</a:t>
            </a:r>
            <a:r>
              <a:rPr lang="en-US" sz="800" dirty="0" smtClean="0">
                <a:hlinkClick r:id="rId18"/>
              </a:rPr>
              <a:t>lh3.googleusercontent.com/tClAq5-r0gADNBTsZ7h9iazSpZ7L0x9Jb1kXMLg4_o_0d0u8YvnFDTiB_S-K0M7q8qkCxQ=s114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19"/>
              </a:rPr>
              <a:t>https://</a:t>
            </a:r>
            <a:r>
              <a:rPr lang="en-US" sz="800" dirty="0" smtClean="0">
                <a:hlinkClick r:id="rId19"/>
              </a:rPr>
              <a:t>lh3.googleusercontent.com/wU4RQtLjZu4P1QO8UFt95cAj9PRNqyZFqNI-KG-nZo9LavuIV5i0nW3ZJ3hZAzqcawD3EuE=s95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20"/>
              </a:rPr>
              <a:t>https://</a:t>
            </a:r>
            <a:r>
              <a:rPr lang="en-US" sz="800" dirty="0" smtClean="0">
                <a:hlinkClick r:id="rId20"/>
              </a:rPr>
              <a:t>lh3.googleusercontent.com/EUVIq27mzdmTDPVoubxnKC5yGgCPqn_cZUmJu2SFPsF7XIaGCmmZKhQTnRhbsQdoeYc6=s96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21"/>
              </a:rPr>
              <a:t>https://</a:t>
            </a:r>
            <a:r>
              <a:rPr lang="en-US" sz="800" dirty="0" smtClean="0">
                <a:hlinkClick r:id="rId21"/>
              </a:rPr>
              <a:t>lh3.googleusercontent.com/7MCtiz0aM72q990z390b8F9ye17BhBLe17SOmwiGsIBEcf1Cg4S64HDzQXmKti-cONgQfA=s101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r>
              <a:rPr lang="en-US" sz="800" dirty="0">
                <a:hlinkClick r:id="rId22"/>
              </a:rPr>
              <a:t>https://lh3.googleusercontent.com/_</a:t>
            </a:r>
            <a:r>
              <a:rPr lang="en-US" sz="800" dirty="0" smtClean="0">
                <a:hlinkClick r:id="rId22"/>
              </a:rPr>
              <a:t>y1mljPze-ywc-SSHAuCw9pVwOxx-ORjo6x6R7En9C_4iPab-ZyXWePOW0Ue_t0M9TUgFA=s114</a:t>
            </a:r>
            <a:endParaRPr lang="uk-UA" sz="800" dirty="0" smtClean="0"/>
          </a:p>
          <a:p>
            <a:pPr marL="228600" indent="-228600">
              <a:buAutoNum type="arabicPeriod" startAt="45"/>
            </a:pPr>
            <a:endParaRPr lang="uk-UA" sz="800" dirty="0" smtClean="0"/>
          </a:p>
          <a:p>
            <a:pPr marL="228600" indent="-228600">
              <a:buAutoNum type="arabicPeriod" startAt="45"/>
            </a:pP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771206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9" descr="C:\Documents and Settings\Admin\Рабочий стол\16.03\4277_html_3ae2c1c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5964" y="0"/>
            <a:ext cx="4988036" cy="6858000"/>
          </a:xfrm>
          <a:prstGeom prst="rect">
            <a:avLst/>
          </a:prstGeom>
          <a:noFill/>
        </p:spPr>
      </p:pic>
      <p:pic>
        <p:nvPicPr>
          <p:cNvPr id="2057" name="Picture 9" descr="C:\Documents and Settings\Admin\Рабочий стол\16.03\4277_html_3ae2c1c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988036" cy="6858000"/>
          </a:xfrm>
          <a:prstGeom prst="rect">
            <a:avLst/>
          </a:prstGeom>
          <a:noFill/>
        </p:spPr>
      </p:pic>
      <p:sp>
        <p:nvSpPr>
          <p:cNvPr id="39" name="Полилиния 38"/>
          <p:cNvSpPr/>
          <p:nvPr/>
        </p:nvSpPr>
        <p:spPr>
          <a:xfrm>
            <a:off x="700720" y="97054"/>
            <a:ext cx="8138480" cy="6523284"/>
          </a:xfrm>
          <a:custGeom>
            <a:avLst/>
            <a:gdLst>
              <a:gd name="connsiteX0" fmla="*/ 0 w 8153400"/>
              <a:gd name="connsiteY0" fmla="*/ 3578225 h 6100762"/>
              <a:gd name="connsiteX1" fmla="*/ 771525 w 8153400"/>
              <a:gd name="connsiteY1" fmla="*/ 5511800 h 6100762"/>
              <a:gd name="connsiteX2" fmla="*/ 1704975 w 8153400"/>
              <a:gd name="connsiteY2" fmla="*/ 5864225 h 6100762"/>
              <a:gd name="connsiteX3" fmla="*/ 2419350 w 8153400"/>
              <a:gd name="connsiteY3" fmla="*/ 5273675 h 6100762"/>
              <a:gd name="connsiteX4" fmla="*/ 4086225 w 8153400"/>
              <a:gd name="connsiteY4" fmla="*/ 901700 h 6100762"/>
              <a:gd name="connsiteX5" fmla="*/ 5257800 w 8153400"/>
              <a:gd name="connsiteY5" fmla="*/ 25400 h 6100762"/>
              <a:gd name="connsiteX6" fmla="*/ 6219825 w 8153400"/>
              <a:gd name="connsiteY6" fmla="*/ 1054100 h 6100762"/>
              <a:gd name="connsiteX7" fmla="*/ 6734175 w 8153400"/>
              <a:gd name="connsiteY7" fmla="*/ 3616325 h 6100762"/>
              <a:gd name="connsiteX8" fmla="*/ 7096125 w 8153400"/>
              <a:gd name="connsiteY8" fmla="*/ 5378450 h 6100762"/>
              <a:gd name="connsiteX9" fmla="*/ 8153400 w 8153400"/>
              <a:gd name="connsiteY9" fmla="*/ 4559300 h 6100762"/>
              <a:gd name="connsiteX0" fmla="*/ 0 w 8153400"/>
              <a:gd name="connsiteY0" fmla="*/ 3578225 h 5998602"/>
              <a:gd name="connsiteX1" fmla="*/ 771525 w 8153400"/>
              <a:gd name="connsiteY1" fmla="*/ 5511800 h 5998602"/>
              <a:gd name="connsiteX2" fmla="*/ 1704975 w 8153400"/>
              <a:gd name="connsiteY2" fmla="*/ 5864225 h 5998602"/>
              <a:gd name="connsiteX3" fmla="*/ 2419350 w 8153400"/>
              <a:gd name="connsiteY3" fmla="*/ 5273675 h 5998602"/>
              <a:gd name="connsiteX4" fmla="*/ 4515299 w 8153400"/>
              <a:gd name="connsiteY4" fmla="*/ 5269940 h 5998602"/>
              <a:gd name="connsiteX5" fmla="*/ 4086225 w 8153400"/>
              <a:gd name="connsiteY5" fmla="*/ 901700 h 5998602"/>
              <a:gd name="connsiteX6" fmla="*/ 5257800 w 8153400"/>
              <a:gd name="connsiteY6" fmla="*/ 25400 h 5998602"/>
              <a:gd name="connsiteX7" fmla="*/ 6219825 w 8153400"/>
              <a:gd name="connsiteY7" fmla="*/ 1054100 h 5998602"/>
              <a:gd name="connsiteX8" fmla="*/ 6734175 w 8153400"/>
              <a:gd name="connsiteY8" fmla="*/ 3616325 h 5998602"/>
              <a:gd name="connsiteX9" fmla="*/ 7096125 w 8153400"/>
              <a:gd name="connsiteY9" fmla="*/ 5378450 h 5998602"/>
              <a:gd name="connsiteX10" fmla="*/ 8153400 w 8153400"/>
              <a:gd name="connsiteY10" fmla="*/ 4559300 h 5998602"/>
              <a:gd name="connsiteX0" fmla="*/ 0 w 8153400"/>
              <a:gd name="connsiteY0" fmla="*/ 3572657 h 5947804"/>
              <a:gd name="connsiteX1" fmla="*/ 771525 w 8153400"/>
              <a:gd name="connsiteY1" fmla="*/ 5506232 h 5947804"/>
              <a:gd name="connsiteX2" fmla="*/ 1704975 w 8153400"/>
              <a:gd name="connsiteY2" fmla="*/ 5858657 h 5947804"/>
              <a:gd name="connsiteX3" fmla="*/ 2419350 w 8153400"/>
              <a:gd name="connsiteY3" fmla="*/ 5268107 h 5947804"/>
              <a:gd name="connsiteX4" fmla="*/ 4515299 w 8153400"/>
              <a:gd name="connsiteY4" fmla="*/ 5264372 h 5947804"/>
              <a:gd name="connsiteX5" fmla="*/ 5194248 w 8153400"/>
              <a:gd name="connsiteY5" fmla="*/ 1167523 h 5947804"/>
              <a:gd name="connsiteX6" fmla="*/ 5257800 w 8153400"/>
              <a:gd name="connsiteY6" fmla="*/ 19832 h 5947804"/>
              <a:gd name="connsiteX7" fmla="*/ 6219825 w 8153400"/>
              <a:gd name="connsiteY7" fmla="*/ 1048532 h 5947804"/>
              <a:gd name="connsiteX8" fmla="*/ 6734175 w 8153400"/>
              <a:gd name="connsiteY8" fmla="*/ 3610757 h 5947804"/>
              <a:gd name="connsiteX9" fmla="*/ 7096125 w 8153400"/>
              <a:gd name="connsiteY9" fmla="*/ 5372882 h 5947804"/>
              <a:gd name="connsiteX10" fmla="*/ 8153400 w 8153400"/>
              <a:gd name="connsiteY10" fmla="*/ 4553732 h 5947804"/>
              <a:gd name="connsiteX0" fmla="*/ 0 w 8153400"/>
              <a:gd name="connsiteY0" fmla="*/ 3700843 h 6075989"/>
              <a:gd name="connsiteX1" fmla="*/ 771525 w 8153400"/>
              <a:gd name="connsiteY1" fmla="*/ 5634418 h 6075989"/>
              <a:gd name="connsiteX2" fmla="*/ 1704975 w 8153400"/>
              <a:gd name="connsiteY2" fmla="*/ 5986843 h 6075989"/>
              <a:gd name="connsiteX3" fmla="*/ 2419350 w 8153400"/>
              <a:gd name="connsiteY3" fmla="*/ 5396293 h 6075989"/>
              <a:gd name="connsiteX4" fmla="*/ 4515299 w 8153400"/>
              <a:gd name="connsiteY4" fmla="*/ 5392558 h 6075989"/>
              <a:gd name="connsiteX5" fmla="*/ 5194248 w 8153400"/>
              <a:gd name="connsiteY5" fmla="*/ 1295709 h 6075989"/>
              <a:gd name="connsiteX6" fmla="*/ 5257800 w 8153400"/>
              <a:gd name="connsiteY6" fmla="*/ 148018 h 6075989"/>
              <a:gd name="connsiteX7" fmla="*/ 7003783 w 8153400"/>
              <a:gd name="connsiteY7" fmla="*/ 407601 h 6075989"/>
              <a:gd name="connsiteX8" fmla="*/ 6219825 w 8153400"/>
              <a:gd name="connsiteY8" fmla="*/ 1176718 h 6075989"/>
              <a:gd name="connsiteX9" fmla="*/ 6734175 w 8153400"/>
              <a:gd name="connsiteY9" fmla="*/ 3738943 h 6075989"/>
              <a:gd name="connsiteX10" fmla="*/ 7096125 w 8153400"/>
              <a:gd name="connsiteY10" fmla="*/ 5501068 h 6075989"/>
              <a:gd name="connsiteX11" fmla="*/ 8153400 w 8153400"/>
              <a:gd name="connsiteY11" fmla="*/ 4681918 h 6075989"/>
              <a:gd name="connsiteX0" fmla="*/ 0 w 8153400"/>
              <a:gd name="connsiteY0" fmla="*/ 3700843 h 6075989"/>
              <a:gd name="connsiteX1" fmla="*/ 771525 w 8153400"/>
              <a:gd name="connsiteY1" fmla="*/ 5634418 h 6075989"/>
              <a:gd name="connsiteX2" fmla="*/ 1704975 w 8153400"/>
              <a:gd name="connsiteY2" fmla="*/ 5986843 h 6075989"/>
              <a:gd name="connsiteX3" fmla="*/ 2419350 w 8153400"/>
              <a:gd name="connsiteY3" fmla="*/ 5396293 h 6075989"/>
              <a:gd name="connsiteX4" fmla="*/ 4515299 w 8153400"/>
              <a:gd name="connsiteY4" fmla="*/ 5392558 h 6075989"/>
              <a:gd name="connsiteX5" fmla="*/ 5194248 w 8153400"/>
              <a:gd name="connsiteY5" fmla="*/ 1295709 h 6075989"/>
              <a:gd name="connsiteX6" fmla="*/ 5257800 w 8153400"/>
              <a:gd name="connsiteY6" fmla="*/ 148018 h 6075989"/>
              <a:gd name="connsiteX7" fmla="*/ 7003783 w 8153400"/>
              <a:gd name="connsiteY7" fmla="*/ 407601 h 6075989"/>
              <a:gd name="connsiteX8" fmla="*/ 6219825 w 8153400"/>
              <a:gd name="connsiteY8" fmla="*/ 1176718 h 6075989"/>
              <a:gd name="connsiteX9" fmla="*/ 7253089 w 8153400"/>
              <a:gd name="connsiteY9" fmla="*/ 1601817 h 6075989"/>
              <a:gd name="connsiteX10" fmla="*/ 6734175 w 8153400"/>
              <a:gd name="connsiteY10" fmla="*/ 3738943 h 6075989"/>
              <a:gd name="connsiteX11" fmla="*/ 7096125 w 8153400"/>
              <a:gd name="connsiteY11" fmla="*/ 5501068 h 6075989"/>
              <a:gd name="connsiteX12" fmla="*/ 8153400 w 8153400"/>
              <a:gd name="connsiteY12" fmla="*/ 4681918 h 6075989"/>
              <a:gd name="connsiteX0" fmla="*/ 0 w 8153400"/>
              <a:gd name="connsiteY0" fmla="*/ 3700843 h 6075989"/>
              <a:gd name="connsiteX1" fmla="*/ 771525 w 8153400"/>
              <a:gd name="connsiteY1" fmla="*/ 5634418 h 6075989"/>
              <a:gd name="connsiteX2" fmla="*/ 1704975 w 8153400"/>
              <a:gd name="connsiteY2" fmla="*/ 5986843 h 6075989"/>
              <a:gd name="connsiteX3" fmla="*/ 2419350 w 8153400"/>
              <a:gd name="connsiteY3" fmla="*/ 5396293 h 6075989"/>
              <a:gd name="connsiteX4" fmla="*/ 4515299 w 8153400"/>
              <a:gd name="connsiteY4" fmla="*/ 5392558 h 6075989"/>
              <a:gd name="connsiteX5" fmla="*/ 5194248 w 8153400"/>
              <a:gd name="connsiteY5" fmla="*/ 1295709 h 6075989"/>
              <a:gd name="connsiteX6" fmla="*/ 5257800 w 8153400"/>
              <a:gd name="connsiteY6" fmla="*/ 148018 h 6075989"/>
              <a:gd name="connsiteX7" fmla="*/ 7003783 w 8153400"/>
              <a:gd name="connsiteY7" fmla="*/ 407601 h 6075989"/>
              <a:gd name="connsiteX8" fmla="*/ 7258595 w 8153400"/>
              <a:gd name="connsiteY8" fmla="*/ 1176719 h 6075989"/>
              <a:gd name="connsiteX9" fmla="*/ 7253089 w 8153400"/>
              <a:gd name="connsiteY9" fmla="*/ 1601817 h 6075989"/>
              <a:gd name="connsiteX10" fmla="*/ 6734175 w 8153400"/>
              <a:gd name="connsiteY10" fmla="*/ 3738943 h 6075989"/>
              <a:gd name="connsiteX11" fmla="*/ 7096125 w 8153400"/>
              <a:gd name="connsiteY11" fmla="*/ 5501068 h 6075989"/>
              <a:gd name="connsiteX12" fmla="*/ 8153400 w 8153400"/>
              <a:gd name="connsiteY12" fmla="*/ 4681918 h 6075989"/>
              <a:gd name="connsiteX0" fmla="*/ 0 w 8153400"/>
              <a:gd name="connsiteY0" fmla="*/ 3700843 h 6162818"/>
              <a:gd name="connsiteX1" fmla="*/ 771525 w 8153400"/>
              <a:gd name="connsiteY1" fmla="*/ 5634418 h 6162818"/>
              <a:gd name="connsiteX2" fmla="*/ 1704975 w 8153400"/>
              <a:gd name="connsiteY2" fmla="*/ 5986843 h 6162818"/>
              <a:gd name="connsiteX3" fmla="*/ 2419350 w 8153400"/>
              <a:gd name="connsiteY3" fmla="*/ 5396293 h 6162818"/>
              <a:gd name="connsiteX4" fmla="*/ 3060979 w 8153400"/>
              <a:gd name="connsiteY4" fmla="*/ 5917271 h 6162818"/>
              <a:gd name="connsiteX5" fmla="*/ 4515299 w 8153400"/>
              <a:gd name="connsiteY5" fmla="*/ 5392558 h 6162818"/>
              <a:gd name="connsiteX6" fmla="*/ 5194248 w 8153400"/>
              <a:gd name="connsiteY6" fmla="*/ 1295709 h 6162818"/>
              <a:gd name="connsiteX7" fmla="*/ 5257800 w 8153400"/>
              <a:gd name="connsiteY7" fmla="*/ 148018 h 6162818"/>
              <a:gd name="connsiteX8" fmla="*/ 7003783 w 8153400"/>
              <a:gd name="connsiteY8" fmla="*/ 407601 h 6162818"/>
              <a:gd name="connsiteX9" fmla="*/ 7258595 w 8153400"/>
              <a:gd name="connsiteY9" fmla="*/ 1176719 h 6162818"/>
              <a:gd name="connsiteX10" fmla="*/ 7253089 w 8153400"/>
              <a:gd name="connsiteY10" fmla="*/ 1601817 h 6162818"/>
              <a:gd name="connsiteX11" fmla="*/ 6734175 w 8153400"/>
              <a:gd name="connsiteY11" fmla="*/ 3738943 h 6162818"/>
              <a:gd name="connsiteX12" fmla="*/ 7096125 w 8153400"/>
              <a:gd name="connsiteY12" fmla="*/ 5501068 h 6162818"/>
              <a:gd name="connsiteX13" fmla="*/ 8153400 w 8153400"/>
              <a:gd name="connsiteY13" fmla="*/ 4681918 h 6162818"/>
              <a:gd name="connsiteX0" fmla="*/ 0 w 8153400"/>
              <a:gd name="connsiteY0" fmla="*/ 3700843 h 6162818"/>
              <a:gd name="connsiteX1" fmla="*/ 771525 w 8153400"/>
              <a:gd name="connsiteY1" fmla="*/ 5634418 h 6162818"/>
              <a:gd name="connsiteX2" fmla="*/ 1704975 w 8153400"/>
              <a:gd name="connsiteY2" fmla="*/ 5986843 h 6162818"/>
              <a:gd name="connsiteX3" fmla="*/ 2419350 w 8153400"/>
              <a:gd name="connsiteY3" fmla="*/ 6142659 h 6162818"/>
              <a:gd name="connsiteX4" fmla="*/ 3060979 w 8153400"/>
              <a:gd name="connsiteY4" fmla="*/ 5917271 h 6162818"/>
              <a:gd name="connsiteX5" fmla="*/ 4515299 w 8153400"/>
              <a:gd name="connsiteY5" fmla="*/ 5392558 h 6162818"/>
              <a:gd name="connsiteX6" fmla="*/ 5194248 w 8153400"/>
              <a:gd name="connsiteY6" fmla="*/ 1295709 h 6162818"/>
              <a:gd name="connsiteX7" fmla="*/ 5257800 w 8153400"/>
              <a:gd name="connsiteY7" fmla="*/ 148018 h 6162818"/>
              <a:gd name="connsiteX8" fmla="*/ 7003783 w 8153400"/>
              <a:gd name="connsiteY8" fmla="*/ 407601 h 6162818"/>
              <a:gd name="connsiteX9" fmla="*/ 7258595 w 8153400"/>
              <a:gd name="connsiteY9" fmla="*/ 1176719 h 6162818"/>
              <a:gd name="connsiteX10" fmla="*/ 7253089 w 8153400"/>
              <a:gd name="connsiteY10" fmla="*/ 1601817 h 6162818"/>
              <a:gd name="connsiteX11" fmla="*/ 6734175 w 8153400"/>
              <a:gd name="connsiteY11" fmla="*/ 3738943 h 6162818"/>
              <a:gd name="connsiteX12" fmla="*/ 7096125 w 8153400"/>
              <a:gd name="connsiteY12" fmla="*/ 5501068 h 6162818"/>
              <a:gd name="connsiteX13" fmla="*/ 8153400 w 8153400"/>
              <a:gd name="connsiteY13" fmla="*/ 4681918 h 6162818"/>
              <a:gd name="connsiteX0" fmla="*/ 0 w 8153400"/>
              <a:gd name="connsiteY0" fmla="*/ 3565159 h 6027134"/>
              <a:gd name="connsiteX1" fmla="*/ 771525 w 8153400"/>
              <a:gd name="connsiteY1" fmla="*/ 5498734 h 6027134"/>
              <a:gd name="connsiteX2" fmla="*/ 1704975 w 8153400"/>
              <a:gd name="connsiteY2" fmla="*/ 5851159 h 6027134"/>
              <a:gd name="connsiteX3" fmla="*/ 2419350 w 8153400"/>
              <a:gd name="connsiteY3" fmla="*/ 6006975 h 6027134"/>
              <a:gd name="connsiteX4" fmla="*/ 3060979 w 8153400"/>
              <a:gd name="connsiteY4" fmla="*/ 5781587 h 6027134"/>
              <a:gd name="connsiteX5" fmla="*/ 4515299 w 8153400"/>
              <a:gd name="connsiteY5" fmla="*/ 5256874 h 6027134"/>
              <a:gd name="connsiteX6" fmla="*/ 5194248 w 8153400"/>
              <a:gd name="connsiteY6" fmla="*/ 1160025 h 6027134"/>
              <a:gd name="connsiteX7" fmla="*/ 5604036 w 8153400"/>
              <a:gd name="connsiteY7" fmla="*/ 148018 h 6027134"/>
              <a:gd name="connsiteX8" fmla="*/ 7003783 w 8153400"/>
              <a:gd name="connsiteY8" fmla="*/ 271917 h 6027134"/>
              <a:gd name="connsiteX9" fmla="*/ 7258595 w 8153400"/>
              <a:gd name="connsiteY9" fmla="*/ 1041035 h 6027134"/>
              <a:gd name="connsiteX10" fmla="*/ 7253089 w 8153400"/>
              <a:gd name="connsiteY10" fmla="*/ 1466133 h 6027134"/>
              <a:gd name="connsiteX11" fmla="*/ 6734175 w 8153400"/>
              <a:gd name="connsiteY11" fmla="*/ 3603259 h 6027134"/>
              <a:gd name="connsiteX12" fmla="*/ 7096125 w 8153400"/>
              <a:gd name="connsiteY12" fmla="*/ 5365384 h 6027134"/>
              <a:gd name="connsiteX13" fmla="*/ 8153400 w 8153400"/>
              <a:gd name="connsiteY13" fmla="*/ 4546234 h 6027134"/>
              <a:gd name="connsiteX0" fmla="*/ 0 w 8153400"/>
              <a:gd name="connsiteY0" fmla="*/ 3565159 h 6018570"/>
              <a:gd name="connsiteX1" fmla="*/ 771525 w 8153400"/>
              <a:gd name="connsiteY1" fmla="*/ 5498734 h 6018570"/>
              <a:gd name="connsiteX2" fmla="*/ 1704975 w 8153400"/>
              <a:gd name="connsiteY2" fmla="*/ 5851159 h 6018570"/>
              <a:gd name="connsiteX3" fmla="*/ 2419350 w 8153400"/>
              <a:gd name="connsiteY3" fmla="*/ 6006975 h 6018570"/>
              <a:gd name="connsiteX4" fmla="*/ 3060979 w 8153400"/>
              <a:gd name="connsiteY4" fmla="*/ 5781587 h 6018570"/>
              <a:gd name="connsiteX5" fmla="*/ 4515299 w 8153400"/>
              <a:gd name="connsiteY5" fmla="*/ 5256874 h 6018570"/>
              <a:gd name="connsiteX6" fmla="*/ 5632572 w 8153400"/>
              <a:gd name="connsiteY6" fmla="*/ 3212200 h 6018570"/>
              <a:gd name="connsiteX7" fmla="*/ 5194248 w 8153400"/>
              <a:gd name="connsiteY7" fmla="*/ 1160025 h 6018570"/>
              <a:gd name="connsiteX8" fmla="*/ 5604036 w 8153400"/>
              <a:gd name="connsiteY8" fmla="*/ 148018 h 6018570"/>
              <a:gd name="connsiteX9" fmla="*/ 7003783 w 8153400"/>
              <a:gd name="connsiteY9" fmla="*/ 271917 h 6018570"/>
              <a:gd name="connsiteX10" fmla="*/ 7258595 w 8153400"/>
              <a:gd name="connsiteY10" fmla="*/ 1041035 h 6018570"/>
              <a:gd name="connsiteX11" fmla="*/ 7253089 w 8153400"/>
              <a:gd name="connsiteY11" fmla="*/ 1466133 h 6018570"/>
              <a:gd name="connsiteX12" fmla="*/ 6734175 w 8153400"/>
              <a:gd name="connsiteY12" fmla="*/ 3603259 h 6018570"/>
              <a:gd name="connsiteX13" fmla="*/ 7096125 w 8153400"/>
              <a:gd name="connsiteY13" fmla="*/ 5365384 h 6018570"/>
              <a:gd name="connsiteX14" fmla="*/ 8153400 w 8153400"/>
              <a:gd name="connsiteY14" fmla="*/ 4546234 h 6018570"/>
              <a:gd name="connsiteX0" fmla="*/ 0 w 8153400"/>
              <a:gd name="connsiteY0" fmla="*/ 3485993 h 5939404"/>
              <a:gd name="connsiteX1" fmla="*/ 771525 w 8153400"/>
              <a:gd name="connsiteY1" fmla="*/ 5419568 h 5939404"/>
              <a:gd name="connsiteX2" fmla="*/ 1704975 w 8153400"/>
              <a:gd name="connsiteY2" fmla="*/ 5771993 h 5939404"/>
              <a:gd name="connsiteX3" fmla="*/ 2419350 w 8153400"/>
              <a:gd name="connsiteY3" fmla="*/ 5927809 h 5939404"/>
              <a:gd name="connsiteX4" fmla="*/ 3060979 w 8153400"/>
              <a:gd name="connsiteY4" fmla="*/ 5702421 h 5939404"/>
              <a:gd name="connsiteX5" fmla="*/ 4515299 w 8153400"/>
              <a:gd name="connsiteY5" fmla="*/ 5177708 h 5939404"/>
              <a:gd name="connsiteX6" fmla="*/ 5632572 w 8153400"/>
              <a:gd name="connsiteY6" fmla="*/ 3133034 h 5939404"/>
              <a:gd name="connsiteX7" fmla="*/ 6094511 w 8153400"/>
              <a:gd name="connsiteY7" fmla="*/ 605862 h 5939404"/>
              <a:gd name="connsiteX8" fmla="*/ 5604036 w 8153400"/>
              <a:gd name="connsiteY8" fmla="*/ 68852 h 5939404"/>
              <a:gd name="connsiteX9" fmla="*/ 7003783 w 8153400"/>
              <a:gd name="connsiteY9" fmla="*/ 192751 h 5939404"/>
              <a:gd name="connsiteX10" fmla="*/ 7258595 w 8153400"/>
              <a:gd name="connsiteY10" fmla="*/ 961869 h 5939404"/>
              <a:gd name="connsiteX11" fmla="*/ 7253089 w 8153400"/>
              <a:gd name="connsiteY11" fmla="*/ 1386967 h 5939404"/>
              <a:gd name="connsiteX12" fmla="*/ 6734175 w 8153400"/>
              <a:gd name="connsiteY12" fmla="*/ 3524093 h 5939404"/>
              <a:gd name="connsiteX13" fmla="*/ 7096125 w 8153400"/>
              <a:gd name="connsiteY13" fmla="*/ 5286218 h 5939404"/>
              <a:gd name="connsiteX14" fmla="*/ 8153400 w 8153400"/>
              <a:gd name="connsiteY14" fmla="*/ 4467068 h 5939404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003783 w 8153400"/>
              <a:gd name="connsiteY9" fmla="*/ 396335 h 6142988"/>
              <a:gd name="connsiteX10" fmla="*/ 7258595 w 8153400"/>
              <a:gd name="connsiteY10" fmla="*/ 1165453 h 6142988"/>
              <a:gd name="connsiteX11" fmla="*/ 7253089 w 8153400"/>
              <a:gd name="connsiteY11" fmla="*/ 1590551 h 6142988"/>
              <a:gd name="connsiteX12" fmla="*/ 6734175 w 8153400"/>
              <a:gd name="connsiteY12" fmla="*/ 3727677 h 6142988"/>
              <a:gd name="connsiteX13" fmla="*/ 7096125 w 8153400"/>
              <a:gd name="connsiteY13" fmla="*/ 5489802 h 6142988"/>
              <a:gd name="connsiteX14" fmla="*/ 8153400 w 8153400"/>
              <a:gd name="connsiteY14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258595 w 8153400"/>
              <a:gd name="connsiteY10" fmla="*/ 1165453 h 6142988"/>
              <a:gd name="connsiteX11" fmla="*/ 7253089 w 8153400"/>
              <a:gd name="connsiteY11" fmla="*/ 1590551 h 6142988"/>
              <a:gd name="connsiteX12" fmla="*/ 6734175 w 8153400"/>
              <a:gd name="connsiteY12" fmla="*/ 3727677 h 6142988"/>
              <a:gd name="connsiteX13" fmla="*/ 7096125 w 8153400"/>
              <a:gd name="connsiteY13" fmla="*/ 5489802 h 6142988"/>
              <a:gd name="connsiteX14" fmla="*/ 8153400 w 8153400"/>
              <a:gd name="connsiteY14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951098 w 8153400"/>
              <a:gd name="connsiteY10" fmla="*/ 1165454 h 6142988"/>
              <a:gd name="connsiteX11" fmla="*/ 7253089 w 8153400"/>
              <a:gd name="connsiteY11" fmla="*/ 1590551 h 6142988"/>
              <a:gd name="connsiteX12" fmla="*/ 6734175 w 8153400"/>
              <a:gd name="connsiteY12" fmla="*/ 3727677 h 6142988"/>
              <a:gd name="connsiteX13" fmla="*/ 7096125 w 8153400"/>
              <a:gd name="connsiteY13" fmla="*/ 5489802 h 6142988"/>
              <a:gd name="connsiteX14" fmla="*/ 8153400 w 8153400"/>
              <a:gd name="connsiteY14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951098 w 8153400"/>
              <a:gd name="connsiteY10" fmla="*/ 1165454 h 6142988"/>
              <a:gd name="connsiteX11" fmla="*/ 7253089 w 8153400"/>
              <a:gd name="connsiteY11" fmla="*/ 1590551 h 6142988"/>
              <a:gd name="connsiteX12" fmla="*/ 7871745 w 8153400"/>
              <a:gd name="connsiteY12" fmla="*/ 1794109 h 6142988"/>
              <a:gd name="connsiteX13" fmla="*/ 6734175 w 8153400"/>
              <a:gd name="connsiteY13" fmla="*/ 3727677 h 6142988"/>
              <a:gd name="connsiteX14" fmla="*/ 7096125 w 8153400"/>
              <a:gd name="connsiteY14" fmla="*/ 5489802 h 6142988"/>
              <a:gd name="connsiteX15" fmla="*/ 8153400 w 8153400"/>
              <a:gd name="connsiteY15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951098 w 8153400"/>
              <a:gd name="connsiteY10" fmla="*/ 1165454 h 6142988"/>
              <a:gd name="connsiteX11" fmla="*/ 8014846 w 8153400"/>
              <a:gd name="connsiteY11" fmla="*/ 1590551 h 6142988"/>
              <a:gd name="connsiteX12" fmla="*/ 7871745 w 8153400"/>
              <a:gd name="connsiteY12" fmla="*/ 1794109 h 6142988"/>
              <a:gd name="connsiteX13" fmla="*/ 6734175 w 8153400"/>
              <a:gd name="connsiteY13" fmla="*/ 3727677 h 6142988"/>
              <a:gd name="connsiteX14" fmla="*/ 7096125 w 8153400"/>
              <a:gd name="connsiteY14" fmla="*/ 5489802 h 6142988"/>
              <a:gd name="connsiteX15" fmla="*/ 8153400 w 8153400"/>
              <a:gd name="connsiteY15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951098 w 8153400"/>
              <a:gd name="connsiteY10" fmla="*/ 1165454 h 6142988"/>
              <a:gd name="connsiteX11" fmla="*/ 8014846 w 8153400"/>
              <a:gd name="connsiteY11" fmla="*/ 1590551 h 6142988"/>
              <a:gd name="connsiteX12" fmla="*/ 7594701 w 8153400"/>
              <a:gd name="connsiteY12" fmla="*/ 2269061 h 6142988"/>
              <a:gd name="connsiteX13" fmla="*/ 6734175 w 8153400"/>
              <a:gd name="connsiteY13" fmla="*/ 3727677 h 6142988"/>
              <a:gd name="connsiteX14" fmla="*/ 7096125 w 8153400"/>
              <a:gd name="connsiteY14" fmla="*/ 5489802 h 6142988"/>
              <a:gd name="connsiteX15" fmla="*/ 8153400 w 8153400"/>
              <a:gd name="connsiteY15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951098 w 8153400"/>
              <a:gd name="connsiteY10" fmla="*/ 1165454 h 6142988"/>
              <a:gd name="connsiteX11" fmla="*/ 8014846 w 8153400"/>
              <a:gd name="connsiteY11" fmla="*/ 1590551 h 6142988"/>
              <a:gd name="connsiteX12" fmla="*/ 7594701 w 8153400"/>
              <a:gd name="connsiteY12" fmla="*/ 2269061 h 6142988"/>
              <a:gd name="connsiteX13" fmla="*/ 6387877 w 8153400"/>
              <a:gd name="connsiteY13" fmla="*/ 3727678 h 6142988"/>
              <a:gd name="connsiteX14" fmla="*/ 7096125 w 8153400"/>
              <a:gd name="connsiteY14" fmla="*/ 5489802 h 6142988"/>
              <a:gd name="connsiteX15" fmla="*/ 8153400 w 8153400"/>
              <a:gd name="connsiteY15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7951098 w 8153400"/>
              <a:gd name="connsiteY10" fmla="*/ 1165454 h 6142988"/>
              <a:gd name="connsiteX11" fmla="*/ 8014846 w 8153400"/>
              <a:gd name="connsiteY11" fmla="*/ 1590551 h 6142988"/>
              <a:gd name="connsiteX12" fmla="*/ 7594701 w 8153400"/>
              <a:gd name="connsiteY12" fmla="*/ 2269061 h 6142988"/>
              <a:gd name="connsiteX13" fmla="*/ 6387877 w 8153400"/>
              <a:gd name="connsiteY13" fmla="*/ 3727678 h 6142988"/>
              <a:gd name="connsiteX14" fmla="*/ 5914188 w 8153400"/>
              <a:gd name="connsiteY14" fmla="*/ 5354135 h 6142988"/>
              <a:gd name="connsiteX15" fmla="*/ 7096125 w 8153400"/>
              <a:gd name="connsiteY15" fmla="*/ 5489802 h 6142988"/>
              <a:gd name="connsiteX16" fmla="*/ 8153400 w 8153400"/>
              <a:gd name="connsiteY16" fmla="*/ 4670652 h 6142988"/>
              <a:gd name="connsiteX0" fmla="*/ 0 w 8153400"/>
              <a:gd name="connsiteY0" fmla="*/ 3689577 h 6142988"/>
              <a:gd name="connsiteX1" fmla="*/ 771525 w 8153400"/>
              <a:gd name="connsiteY1" fmla="*/ 5623152 h 6142988"/>
              <a:gd name="connsiteX2" fmla="*/ 1704975 w 8153400"/>
              <a:gd name="connsiteY2" fmla="*/ 5975577 h 6142988"/>
              <a:gd name="connsiteX3" fmla="*/ 2419350 w 8153400"/>
              <a:gd name="connsiteY3" fmla="*/ 6131393 h 6142988"/>
              <a:gd name="connsiteX4" fmla="*/ 3060979 w 8153400"/>
              <a:gd name="connsiteY4" fmla="*/ 5906005 h 6142988"/>
              <a:gd name="connsiteX5" fmla="*/ 4515299 w 8153400"/>
              <a:gd name="connsiteY5" fmla="*/ 5381292 h 6142988"/>
              <a:gd name="connsiteX6" fmla="*/ 5632572 w 8153400"/>
              <a:gd name="connsiteY6" fmla="*/ 3336618 h 6142988"/>
              <a:gd name="connsiteX7" fmla="*/ 6094511 w 8153400"/>
              <a:gd name="connsiteY7" fmla="*/ 809446 h 6142988"/>
              <a:gd name="connsiteX8" fmla="*/ 6781312 w 8153400"/>
              <a:gd name="connsiteY8" fmla="*/ 68852 h 6142988"/>
              <a:gd name="connsiteX9" fmla="*/ 7696286 w 8153400"/>
              <a:gd name="connsiteY9" fmla="*/ 396335 h 6142988"/>
              <a:gd name="connsiteX10" fmla="*/ 8089573 w 8153400"/>
              <a:gd name="connsiteY10" fmla="*/ 1029725 h 6142988"/>
              <a:gd name="connsiteX11" fmla="*/ 8014846 w 8153400"/>
              <a:gd name="connsiteY11" fmla="*/ 1590551 h 6142988"/>
              <a:gd name="connsiteX12" fmla="*/ 7594701 w 8153400"/>
              <a:gd name="connsiteY12" fmla="*/ 2269061 h 6142988"/>
              <a:gd name="connsiteX13" fmla="*/ 6387877 w 8153400"/>
              <a:gd name="connsiteY13" fmla="*/ 3727678 h 6142988"/>
              <a:gd name="connsiteX14" fmla="*/ 5914188 w 8153400"/>
              <a:gd name="connsiteY14" fmla="*/ 5354135 h 6142988"/>
              <a:gd name="connsiteX15" fmla="*/ 7096125 w 8153400"/>
              <a:gd name="connsiteY15" fmla="*/ 5489802 h 6142988"/>
              <a:gd name="connsiteX16" fmla="*/ 8153400 w 8153400"/>
              <a:gd name="connsiteY16" fmla="*/ 4670652 h 6142988"/>
              <a:gd name="connsiteX0" fmla="*/ 0 w 8153400"/>
              <a:gd name="connsiteY0" fmla="*/ 3689577 h 6195969"/>
              <a:gd name="connsiteX1" fmla="*/ 771525 w 8153400"/>
              <a:gd name="connsiteY1" fmla="*/ 5623152 h 6195969"/>
              <a:gd name="connsiteX2" fmla="*/ 1704976 w 8153400"/>
              <a:gd name="connsiteY2" fmla="*/ 6111262 h 6195969"/>
              <a:gd name="connsiteX3" fmla="*/ 2419350 w 8153400"/>
              <a:gd name="connsiteY3" fmla="*/ 6131393 h 6195969"/>
              <a:gd name="connsiteX4" fmla="*/ 3060979 w 8153400"/>
              <a:gd name="connsiteY4" fmla="*/ 5906005 h 6195969"/>
              <a:gd name="connsiteX5" fmla="*/ 4515299 w 8153400"/>
              <a:gd name="connsiteY5" fmla="*/ 5381292 h 6195969"/>
              <a:gd name="connsiteX6" fmla="*/ 5632572 w 8153400"/>
              <a:gd name="connsiteY6" fmla="*/ 3336618 h 6195969"/>
              <a:gd name="connsiteX7" fmla="*/ 6094511 w 8153400"/>
              <a:gd name="connsiteY7" fmla="*/ 809446 h 6195969"/>
              <a:gd name="connsiteX8" fmla="*/ 6781312 w 8153400"/>
              <a:gd name="connsiteY8" fmla="*/ 68852 h 6195969"/>
              <a:gd name="connsiteX9" fmla="*/ 7696286 w 8153400"/>
              <a:gd name="connsiteY9" fmla="*/ 396335 h 6195969"/>
              <a:gd name="connsiteX10" fmla="*/ 8089573 w 8153400"/>
              <a:gd name="connsiteY10" fmla="*/ 1029725 h 6195969"/>
              <a:gd name="connsiteX11" fmla="*/ 8014846 w 8153400"/>
              <a:gd name="connsiteY11" fmla="*/ 1590551 h 6195969"/>
              <a:gd name="connsiteX12" fmla="*/ 7594701 w 8153400"/>
              <a:gd name="connsiteY12" fmla="*/ 2269061 h 6195969"/>
              <a:gd name="connsiteX13" fmla="*/ 6387877 w 8153400"/>
              <a:gd name="connsiteY13" fmla="*/ 3727678 h 6195969"/>
              <a:gd name="connsiteX14" fmla="*/ 5914188 w 8153400"/>
              <a:gd name="connsiteY14" fmla="*/ 5354135 h 6195969"/>
              <a:gd name="connsiteX15" fmla="*/ 7096125 w 8153400"/>
              <a:gd name="connsiteY15" fmla="*/ 5489802 h 6195969"/>
              <a:gd name="connsiteX16" fmla="*/ 8153400 w 8153400"/>
              <a:gd name="connsiteY16" fmla="*/ 4670652 h 6195969"/>
              <a:gd name="connsiteX0" fmla="*/ 0 w 8153400"/>
              <a:gd name="connsiteY0" fmla="*/ 3689577 h 6195969"/>
              <a:gd name="connsiteX1" fmla="*/ 910000 w 8153400"/>
              <a:gd name="connsiteY1" fmla="*/ 5623152 h 6195969"/>
              <a:gd name="connsiteX2" fmla="*/ 1704976 w 8153400"/>
              <a:gd name="connsiteY2" fmla="*/ 6111262 h 6195969"/>
              <a:gd name="connsiteX3" fmla="*/ 2419350 w 8153400"/>
              <a:gd name="connsiteY3" fmla="*/ 6131393 h 6195969"/>
              <a:gd name="connsiteX4" fmla="*/ 3060979 w 8153400"/>
              <a:gd name="connsiteY4" fmla="*/ 5906005 h 6195969"/>
              <a:gd name="connsiteX5" fmla="*/ 4515299 w 8153400"/>
              <a:gd name="connsiteY5" fmla="*/ 5381292 h 6195969"/>
              <a:gd name="connsiteX6" fmla="*/ 5632572 w 8153400"/>
              <a:gd name="connsiteY6" fmla="*/ 3336618 h 6195969"/>
              <a:gd name="connsiteX7" fmla="*/ 6094511 w 8153400"/>
              <a:gd name="connsiteY7" fmla="*/ 809446 h 6195969"/>
              <a:gd name="connsiteX8" fmla="*/ 6781312 w 8153400"/>
              <a:gd name="connsiteY8" fmla="*/ 68852 h 6195969"/>
              <a:gd name="connsiteX9" fmla="*/ 7696286 w 8153400"/>
              <a:gd name="connsiteY9" fmla="*/ 396335 h 6195969"/>
              <a:gd name="connsiteX10" fmla="*/ 8089573 w 8153400"/>
              <a:gd name="connsiteY10" fmla="*/ 1029725 h 6195969"/>
              <a:gd name="connsiteX11" fmla="*/ 8014846 w 8153400"/>
              <a:gd name="connsiteY11" fmla="*/ 1590551 h 6195969"/>
              <a:gd name="connsiteX12" fmla="*/ 7594701 w 8153400"/>
              <a:gd name="connsiteY12" fmla="*/ 2269061 h 6195969"/>
              <a:gd name="connsiteX13" fmla="*/ 6387877 w 8153400"/>
              <a:gd name="connsiteY13" fmla="*/ 3727678 h 6195969"/>
              <a:gd name="connsiteX14" fmla="*/ 5914188 w 8153400"/>
              <a:gd name="connsiteY14" fmla="*/ 5354135 h 6195969"/>
              <a:gd name="connsiteX15" fmla="*/ 7096125 w 8153400"/>
              <a:gd name="connsiteY15" fmla="*/ 5489802 h 6195969"/>
              <a:gd name="connsiteX16" fmla="*/ 8153400 w 8153400"/>
              <a:gd name="connsiteY16" fmla="*/ 4670652 h 6195969"/>
              <a:gd name="connsiteX0" fmla="*/ 0 w 8291938"/>
              <a:gd name="connsiteY0" fmla="*/ 3689577 h 6195969"/>
              <a:gd name="connsiteX1" fmla="*/ 1048538 w 8291938"/>
              <a:gd name="connsiteY1" fmla="*/ 5623152 h 6195969"/>
              <a:gd name="connsiteX2" fmla="*/ 1843514 w 8291938"/>
              <a:gd name="connsiteY2" fmla="*/ 6111262 h 6195969"/>
              <a:gd name="connsiteX3" fmla="*/ 2557888 w 8291938"/>
              <a:gd name="connsiteY3" fmla="*/ 6131393 h 6195969"/>
              <a:gd name="connsiteX4" fmla="*/ 3199517 w 8291938"/>
              <a:gd name="connsiteY4" fmla="*/ 5906005 h 6195969"/>
              <a:gd name="connsiteX5" fmla="*/ 4653837 w 8291938"/>
              <a:gd name="connsiteY5" fmla="*/ 5381292 h 6195969"/>
              <a:gd name="connsiteX6" fmla="*/ 5771110 w 8291938"/>
              <a:gd name="connsiteY6" fmla="*/ 3336618 h 6195969"/>
              <a:gd name="connsiteX7" fmla="*/ 6233049 w 8291938"/>
              <a:gd name="connsiteY7" fmla="*/ 809446 h 6195969"/>
              <a:gd name="connsiteX8" fmla="*/ 6919850 w 8291938"/>
              <a:gd name="connsiteY8" fmla="*/ 68852 h 6195969"/>
              <a:gd name="connsiteX9" fmla="*/ 7834824 w 8291938"/>
              <a:gd name="connsiteY9" fmla="*/ 396335 h 6195969"/>
              <a:gd name="connsiteX10" fmla="*/ 8228111 w 8291938"/>
              <a:gd name="connsiteY10" fmla="*/ 1029725 h 6195969"/>
              <a:gd name="connsiteX11" fmla="*/ 8153384 w 8291938"/>
              <a:gd name="connsiteY11" fmla="*/ 1590551 h 6195969"/>
              <a:gd name="connsiteX12" fmla="*/ 7733239 w 8291938"/>
              <a:gd name="connsiteY12" fmla="*/ 2269061 h 6195969"/>
              <a:gd name="connsiteX13" fmla="*/ 6526415 w 8291938"/>
              <a:gd name="connsiteY13" fmla="*/ 3727678 h 6195969"/>
              <a:gd name="connsiteX14" fmla="*/ 6052726 w 8291938"/>
              <a:gd name="connsiteY14" fmla="*/ 5354135 h 6195969"/>
              <a:gd name="connsiteX15" fmla="*/ 7234663 w 8291938"/>
              <a:gd name="connsiteY15" fmla="*/ 5489802 h 6195969"/>
              <a:gd name="connsiteX16" fmla="*/ 8291938 w 8291938"/>
              <a:gd name="connsiteY16" fmla="*/ 4670652 h 6195969"/>
              <a:gd name="connsiteX0" fmla="*/ 82392 w 8374330"/>
              <a:gd name="connsiteY0" fmla="*/ 3689577 h 6195969"/>
              <a:gd name="connsiteX1" fmla="*/ 174756 w 8374330"/>
              <a:gd name="connsiteY1" fmla="*/ 4947014 h 6195969"/>
              <a:gd name="connsiteX2" fmla="*/ 1130930 w 8374330"/>
              <a:gd name="connsiteY2" fmla="*/ 5623152 h 6195969"/>
              <a:gd name="connsiteX3" fmla="*/ 1925906 w 8374330"/>
              <a:gd name="connsiteY3" fmla="*/ 6111262 h 6195969"/>
              <a:gd name="connsiteX4" fmla="*/ 2640280 w 8374330"/>
              <a:gd name="connsiteY4" fmla="*/ 6131393 h 6195969"/>
              <a:gd name="connsiteX5" fmla="*/ 3281909 w 8374330"/>
              <a:gd name="connsiteY5" fmla="*/ 5906005 h 6195969"/>
              <a:gd name="connsiteX6" fmla="*/ 4736229 w 8374330"/>
              <a:gd name="connsiteY6" fmla="*/ 5381292 h 6195969"/>
              <a:gd name="connsiteX7" fmla="*/ 5853502 w 8374330"/>
              <a:gd name="connsiteY7" fmla="*/ 3336618 h 6195969"/>
              <a:gd name="connsiteX8" fmla="*/ 6315441 w 8374330"/>
              <a:gd name="connsiteY8" fmla="*/ 809446 h 6195969"/>
              <a:gd name="connsiteX9" fmla="*/ 7002242 w 8374330"/>
              <a:gd name="connsiteY9" fmla="*/ 68852 h 6195969"/>
              <a:gd name="connsiteX10" fmla="*/ 7917216 w 8374330"/>
              <a:gd name="connsiteY10" fmla="*/ 396335 h 6195969"/>
              <a:gd name="connsiteX11" fmla="*/ 8310503 w 8374330"/>
              <a:gd name="connsiteY11" fmla="*/ 1029725 h 6195969"/>
              <a:gd name="connsiteX12" fmla="*/ 8235776 w 8374330"/>
              <a:gd name="connsiteY12" fmla="*/ 1590551 h 6195969"/>
              <a:gd name="connsiteX13" fmla="*/ 7815631 w 8374330"/>
              <a:gd name="connsiteY13" fmla="*/ 2269061 h 6195969"/>
              <a:gd name="connsiteX14" fmla="*/ 6608807 w 8374330"/>
              <a:gd name="connsiteY14" fmla="*/ 3727678 h 6195969"/>
              <a:gd name="connsiteX15" fmla="*/ 6135118 w 8374330"/>
              <a:gd name="connsiteY15" fmla="*/ 5354135 h 6195969"/>
              <a:gd name="connsiteX16" fmla="*/ 7317055 w 8374330"/>
              <a:gd name="connsiteY16" fmla="*/ 5489802 h 6195969"/>
              <a:gd name="connsiteX17" fmla="*/ 8374330 w 8374330"/>
              <a:gd name="connsiteY17" fmla="*/ 4670652 h 6195969"/>
              <a:gd name="connsiteX0" fmla="*/ 255500 w 8339709"/>
              <a:gd name="connsiteY0" fmla="*/ 2807459 h 6195969"/>
              <a:gd name="connsiteX1" fmla="*/ 140135 w 8339709"/>
              <a:gd name="connsiteY1" fmla="*/ 4947014 h 6195969"/>
              <a:gd name="connsiteX2" fmla="*/ 1096309 w 8339709"/>
              <a:gd name="connsiteY2" fmla="*/ 5623152 h 6195969"/>
              <a:gd name="connsiteX3" fmla="*/ 1891285 w 8339709"/>
              <a:gd name="connsiteY3" fmla="*/ 6111262 h 6195969"/>
              <a:gd name="connsiteX4" fmla="*/ 2605659 w 8339709"/>
              <a:gd name="connsiteY4" fmla="*/ 6131393 h 6195969"/>
              <a:gd name="connsiteX5" fmla="*/ 3247288 w 8339709"/>
              <a:gd name="connsiteY5" fmla="*/ 5906005 h 6195969"/>
              <a:gd name="connsiteX6" fmla="*/ 4701608 w 8339709"/>
              <a:gd name="connsiteY6" fmla="*/ 5381292 h 6195969"/>
              <a:gd name="connsiteX7" fmla="*/ 5818881 w 8339709"/>
              <a:gd name="connsiteY7" fmla="*/ 3336618 h 6195969"/>
              <a:gd name="connsiteX8" fmla="*/ 6280820 w 8339709"/>
              <a:gd name="connsiteY8" fmla="*/ 809446 h 6195969"/>
              <a:gd name="connsiteX9" fmla="*/ 6967621 w 8339709"/>
              <a:gd name="connsiteY9" fmla="*/ 68852 h 6195969"/>
              <a:gd name="connsiteX10" fmla="*/ 7882595 w 8339709"/>
              <a:gd name="connsiteY10" fmla="*/ 396335 h 6195969"/>
              <a:gd name="connsiteX11" fmla="*/ 8275882 w 8339709"/>
              <a:gd name="connsiteY11" fmla="*/ 1029725 h 6195969"/>
              <a:gd name="connsiteX12" fmla="*/ 8201155 w 8339709"/>
              <a:gd name="connsiteY12" fmla="*/ 1590551 h 6195969"/>
              <a:gd name="connsiteX13" fmla="*/ 7781010 w 8339709"/>
              <a:gd name="connsiteY13" fmla="*/ 2269061 h 6195969"/>
              <a:gd name="connsiteX14" fmla="*/ 6574186 w 8339709"/>
              <a:gd name="connsiteY14" fmla="*/ 3727678 h 6195969"/>
              <a:gd name="connsiteX15" fmla="*/ 6100497 w 8339709"/>
              <a:gd name="connsiteY15" fmla="*/ 5354135 h 6195969"/>
              <a:gd name="connsiteX16" fmla="*/ 7282434 w 8339709"/>
              <a:gd name="connsiteY16" fmla="*/ 5489802 h 6195969"/>
              <a:gd name="connsiteX17" fmla="*/ 8339709 w 8339709"/>
              <a:gd name="connsiteY17" fmla="*/ 4670652 h 6195969"/>
              <a:gd name="connsiteX0" fmla="*/ 428607 w 8305087"/>
              <a:gd name="connsiteY0" fmla="*/ 4028799 h 6195969"/>
              <a:gd name="connsiteX1" fmla="*/ 105513 w 8305087"/>
              <a:gd name="connsiteY1" fmla="*/ 4947014 h 6195969"/>
              <a:gd name="connsiteX2" fmla="*/ 1061687 w 8305087"/>
              <a:gd name="connsiteY2" fmla="*/ 5623152 h 6195969"/>
              <a:gd name="connsiteX3" fmla="*/ 1856663 w 8305087"/>
              <a:gd name="connsiteY3" fmla="*/ 6111262 h 6195969"/>
              <a:gd name="connsiteX4" fmla="*/ 2571037 w 8305087"/>
              <a:gd name="connsiteY4" fmla="*/ 6131393 h 6195969"/>
              <a:gd name="connsiteX5" fmla="*/ 3212666 w 8305087"/>
              <a:gd name="connsiteY5" fmla="*/ 5906005 h 6195969"/>
              <a:gd name="connsiteX6" fmla="*/ 4666986 w 8305087"/>
              <a:gd name="connsiteY6" fmla="*/ 5381292 h 6195969"/>
              <a:gd name="connsiteX7" fmla="*/ 5784259 w 8305087"/>
              <a:gd name="connsiteY7" fmla="*/ 3336618 h 6195969"/>
              <a:gd name="connsiteX8" fmla="*/ 6246198 w 8305087"/>
              <a:gd name="connsiteY8" fmla="*/ 809446 h 6195969"/>
              <a:gd name="connsiteX9" fmla="*/ 6932999 w 8305087"/>
              <a:gd name="connsiteY9" fmla="*/ 68852 h 6195969"/>
              <a:gd name="connsiteX10" fmla="*/ 7847973 w 8305087"/>
              <a:gd name="connsiteY10" fmla="*/ 396335 h 6195969"/>
              <a:gd name="connsiteX11" fmla="*/ 8241260 w 8305087"/>
              <a:gd name="connsiteY11" fmla="*/ 1029725 h 6195969"/>
              <a:gd name="connsiteX12" fmla="*/ 8166533 w 8305087"/>
              <a:gd name="connsiteY12" fmla="*/ 1590551 h 6195969"/>
              <a:gd name="connsiteX13" fmla="*/ 7746388 w 8305087"/>
              <a:gd name="connsiteY13" fmla="*/ 2269061 h 6195969"/>
              <a:gd name="connsiteX14" fmla="*/ 6539564 w 8305087"/>
              <a:gd name="connsiteY14" fmla="*/ 3727678 h 6195969"/>
              <a:gd name="connsiteX15" fmla="*/ 6065875 w 8305087"/>
              <a:gd name="connsiteY15" fmla="*/ 5354135 h 6195969"/>
              <a:gd name="connsiteX16" fmla="*/ 7247812 w 8305087"/>
              <a:gd name="connsiteY16" fmla="*/ 5489802 h 6195969"/>
              <a:gd name="connsiteX17" fmla="*/ 8305087 w 8305087"/>
              <a:gd name="connsiteY17" fmla="*/ 4670652 h 6195969"/>
              <a:gd name="connsiteX0" fmla="*/ 428607 w 8305087"/>
              <a:gd name="connsiteY0" fmla="*/ 4028799 h 6195969"/>
              <a:gd name="connsiteX1" fmla="*/ 105513 w 8305087"/>
              <a:gd name="connsiteY1" fmla="*/ 4947014 h 6195969"/>
              <a:gd name="connsiteX2" fmla="*/ 678008 w 8305087"/>
              <a:gd name="connsiteY2" fmla="*/ 4829396 h 6195969"/>
              <a:gd name="connsiteX3" fmla="*/ 1061687 w 8305087"/>
              <a:gd name="connsiteY3" fmla="*/ 5623152 h 6195969"/>
              <a:gd name="connsiteX4" fmla="*/ 1856663 w 8305087"/>
              <a:gd name="connsiteY4" fmla="*/ 6111262 h 6195969"/>
              <a:gd name="connsiteX5" fmla="*/ 2571037 w 8305087"/>
              <a:gd name="connsiteY5" fmla="*/ 6131393 h 6195969"/>
              <a:gd name="connsiteX6" fmla="*/ 3212666 w 8305087"/>
              <a:gd name="connsiteY6" fmla="*/ 5906005 h 6195969"/>
              <a:gd name="connsiteX7" fmla="*/ 4666986 w 8305087"/>
              <a:gd name="connsiteY7" fmla="*/ 5381292 h 6195969"/>
              <a:gd name="connsiteX8" fmla="*/ 5784259 w 8305087"/>
              <a:gd name="connsiteY8" fmla="*/ 3336618 h 6195969"/>
              <a:gd name="connsiteX9" fmla="*/ 6246198 w 8305087"/>
              <a:gd name="connsiteY9" fmla="*/ 809446 h 6195969"/>
              <a:gd name="connsiteX10" fmla="*/ 6932999 w 8305087"/>
              <a:gd name="connsiteY10" fmla="*/ 68852 h 6195969"/>
              <a:gd name="connsiteX11" fmla="*/ 7847973 w 8305087"/>
              <a:gd name="connsiteY11" fmla="*/ 396335 h 6195969"/>
              <a:gd name="connsiteX12" fmla="*/ 8241260 w 8305087"/>
              <a:gd name="connsiteY12" fmla="*/ 1029725 h 6195969"/>
              <a:gd name="connsiteX13" fmla="*/ 8166533 w 8305087"/>
              <a:gd name="connsiteY13" fmla="*/ 1590551 h 6195969"/>
              <a:gd name="connsiteX14" fmla="*/ 7746388 w 8305087"/>
              <a:gd name="connsiteY14" fmla="*/ 2269061 h 6195969"/>
              <a:gd name="connsiteX15" fmla="*/ 6539564 w 8305087"/>
              <a:gd name="connsiteY15" fmla="*/ 3727678 h 6195969"/>
              <a:gd name="connsiteX16" fmla="*/ 6065875 w 8305087"/>
              <a:gd name="connsiteY16" fmla="*/ 5354135 h 6195969"/>
              <a:gd name="connsiteX17" fmla="*/ 7247812 w 8305087"/>
              <a:gd name="connsiteY17" fmla="*/ 5489802 h 6195969"/>
              <a:gd name="connsiteX18" fmla="*/ 8305087 w 8305087"/>
              <a:gd name="connsiteY18" fmla="*/ 4670652 h 6195969"/>
              <a:gd name="connsiteX0" fmla="*/ 428607 w 8305087"/>
              <a:gd name="connsiteY0" fmla="*/ 4028799 h 6195969"/>
              <a:gd name="connsiteX1" fmla="*/ 105513 w 8305087"/>
              <a:gd name="connsiteY1" fmla="*/ 4947014 h 6195969"/>
              <a:gd name="connsiteX2" fmla="*/ 493333 w 8305087"/>
              <a:gd name="connsiteY2" fmla="*/ 4567031 h 6195969"/>
              <a:gd name="connsiteX3" fmla="*/ 678008 w 8305087"/>
              <a:gd name="connsiteY3" fmla="*/ 4829396 h 6195969"/>
              <a:gd name="connsiteX4" fmla="*/ 1061687 w 8305087"/>
              <a:gd name="connsiteY4" fmla="*/ 5623152 h 6195969"/>
              <a:gd name="connsiteX5" fmla="*/ 1856663 w 8305087"/>
              <a:gd name="connsiteY5" fmla="*/ 6111262 h 6195969"/>
              <a:gd name="connsiteX6" fmla="*/ 2571037 w 8305087"/>
              <a:gd name="connsiteY6" fmla="*/ 6131393 h 6195969"/>
              <a:gd name="connsiteX7" fmla="*/ 3212666 w 8305087"/>
              <a:gd name="connsiteY7" fmla="*/ 5906005 h 6195969"/>
              <a:gd name="connsiteX8" fmla="*/ 4666986 w 8305087"/>
              <a:gd name="connsiteY8" fmla="*/ 5381292 h 6195969"/>
              <a:gd name="connsiteX9" fmla="*/ 5784259 w 8305087"/>
              <a:gd name="connsiteY9" fmla="*/ 3336618 h 6195969"/>
              <a:gd name="connsiteX10" fmla="*/ 6246198 w 8305087"/>
              <a:gd name="connsiteY10" fmla="*/ 809446 h 6195969"/>
              <a:gd name="connsiteX11" fmla="*/ 6932999 w 8305087"/>
              <a:gd name="connsiteY11" fmla="*/ 68852 h 6195969"/>
              <a:gd name="connsiteX12" fmla="*/ 7847973 w 8305087"/>
              <a:gd name="connsiteY12" fmla="*/ 396335 h 6195969"/>
              <a:gd name="connsiteX13" fmla="*/ 8241260 w 8305087"/>
              <a:gd name="connsiteY13" fmla="*/ 1029725 h 6195969"/>
              <a:gd name="connsiteX14" fmla="*/ 8166533 w 8305087"/>
              <a:gd name="connsiteY14" fmla="*/ 1590551 h 6195969"/>
              <a:gd name="connsiteX15" fmla="*/ 7746388 w 8305087"/>
              <a:gd name="connsiteY15" fmla="*/ 2269061 h 6195969"/>
              <a:gd name="connsiteX16" fmla="*/ 6539564 w 8305087"/>
              <a:gd name="connsiteY16" fmla="*/ 3727678 h 6195969"/>
              <a:gd name="connsiteX17" fmla="*/ 6065875 w 8305087"/>
              <a:gd name="connsiteY17" fmla="*/ 5354135 h 6195969"/>
              <a:gd name="connsiteX18" fmla="*/ 7247812 w 8305087"/>
              <a:gd name="connsiteY18" fmla="*/ 5489802 h 6195969"/>
              <a:gd name="connsiteX19" fmla="*/ 8305087 w 8305087"/>
              <a:gd name="connsiteY19" fmla="*/ 4670652 h 6195969"/>
              <a:gd name="connsiteX0" fmla="*/ 13118 w 7889598"/>
              <a:gd name="connsiteY0" fmla="*/ 4028799 h 6195969"/>
              <a:gd name="connsiteX1" fmla="*/ 105513 w 7889598"/>
              <a:gd name="connsiteY1" fmla="*/ 4336310 h 6195969"/>
              <a:gd name="connsiteX2" fmla="*/ 77844 w 7889598"/>
              <a:gd name="connsiteY2" fmla="*/ 4567031 h 6195969"/>
              <a:gd name="connsiteX3" fmla="*/ 262519 w 7889598"/>
              <a:gd name="connsiteY3" fmla="*/ 4829396 h 6195969"/>
              <a:gd name="connsiteX4" fmla="*/ 646198 w 7889598"/>
              <a:gd name="connsiteY4" fmla="*/ 5623152 h 6195969"/>
              <a:gd name="connsiteX5" fmla="*/ 1441174 w 7889598"/>
              <a:gd name="connsiteY5" fmla="*/ 6111262 h 6195969"/>
              <a:gd name="connsiteX6" fmla="*/ 2155548 w 7889598"/>
              <a:gd name="connsiteY6" fmla="*/ 6131393 h 6195969"/>
              <a:gd name="connsiteX7" fmla="*/ 2797177 w 7889598"/>
              <a:gd name="connsiteY7" fmla="*/ 5906005 h 6195969"/>
              <a:gd name="connsiteX8" fmla="*/ 4251497 w 7889598"/>
              <a:gd name="connsiteY8" fmla="*/ 5381292 h 6195969"/>
              <a:gd name="connsiteX9" fmla="*/ 5368770 w 7889598"/>
              <a:gd name="connsiteY9" fmla="*/ 3336618 h 6195969"/>
              <a:gd name="connsiteX10" fmla="*/ 5830709 w 7889598"/>
              <a:gd name="connsiteY10" fmla="*/ 809446 h 6195969"/>
              <a:gd name="connsiteX11" fmla="*/ 6517510 w 7889598"/>
              <a:gd name="connsiteY11" fmla="*/ 68852 h 6195969"/>
              <a:gd name="connsiteX12" fmla="*/ 7432484 w 7889598"/>
              <a:gd name="connsiteY12" fmla="*/ 396335 h 6195969"/>
              <a:gd name="connsiteX13" fmla="*/ 7825771 w 7889598"/>
              <a:gd name="connsiteY13" fmla="*/ 1029725 h 6195969"/>
              <a:gd name="connsiteX14" fmla="*/ 7751044 w 7889598"/>
              <a:gd name="connsiteY14" fmla="*/ 1590551 h 6195969"/>
              <a:gd name="connsiteX15" fmla="*/ 7330899 w 7889598"/>
              <a:gd name="connsiteY15" fmla="*/ 2269061 h 6195969"/>
              <a:gd name="connsiteX16" fmla="*/ 6124075 w 7889598"/>
              <a:gd name="connsiteY16" fmla="*/ 3727678 h 6195969"/>
              <a:gd name="connsiteX17" fmla="*/ 5650386 w 7889598"/>
              <a:gd name="connsiteY17" fmla="*/ 5354135 h 6195969"/>
              <a:gd name="connsiteX18" fmla="*/ 6832323 w 7889598"/>
              <a:gd name="connsiteY18" fmla="*/ 5489802 h 6195969"/>
              <a:gd name="connsiteX19" fmla="*/ 7889598 w 7889598"/>
              <a:gd name="connsiteY19" fmla="*/ 4670652 h 6195969"/>
              <a:gd name="connsiteX0" fmla="*/ 13118 w 7889598"/>
              <a:gd name="connsiteY0" fmla="*/ 4028799 h 6195969"/>
              <a:gd name="connsiteX1" fmla="*/ 105513 w 7889598"/>
              <a:gd name="connsiteY1" fmla="*/ 4336310 h 6195969"/>
              <a:gd name="connsiteX2" fmla="*/ 77844 w 7889598"/>
              <a:gd name="connsiteY2" fmla="*/ 4567031 h 6195969"/>
              <a:gd name="connsiteX3" fmla="*/ 262519 w 7889598"/>
              <a:gd name="connsiteY3" fmla="*/ 4829396 h 6195969"/>
              <a:gd name="connsiteX4" fmla="*/ 646198 w 7889598"/>
              <a:gd name="connsiteY4" fmla="*/ 5623152 h 6195969"/>
              <a:gd name="connsiteX5" fmla="*/ 1441174 w 7889598"/>
              <a:gd name="connsiteY5" fmla="*/ 6111262 h 6195969"/>
              <a:gd name="connsiteX6" fmla="*/ 2155548 w 7889598"/>
              <a:gd name="connsiteY6" fmla="*/ 6131393 h 6195969"/>
              <a:gd name="connsiteX7" fmla="*/ 2797177 w 7889598"/>
              <a:gd name="connsiteY7" fmla="*/ 5906005 h 6195969"/>
              <a:gd name="connsiteX8" fmla="*/ 3328112 w 7889598"/>
              <a:gd name="connsiteY8" fmla="*/ 5960284 h 6195969"/>
              <a:gd name="connsiteX9" fmla="*/ 4251497 w 7889598"/>
              <a:gd name="connsiteY9" fmla="*/ 5381292 h 6195969"/>
              <a:gd name="connsiteX10" fmla="*/ 5368770 w 7889598"/>
              <a:gd name="connsiteY10" fmla="*/ 3336618 h 6195969"/>
              <a:gd name="connsiteX11" fmla="*/ 5830709 w 7889598"/>
              <a:gd name="connsiteY11" fmla="*/ 809446 h 6195969"/>
              <a:gd name="connsiteX12" fmla="*/ 6517510 w 7889598"/>
              <a:gd name="connsiteY12" fmla="*/ 68852 h 6195969"/>
              <a:gd name="connsiteX13" fmla="*/ 7432484 w 7889598"/>
              <a:gd name="connsiteY13" fmla="*/ 396335 h 6195969"/>
              <a:gd name="connsiteX14" fmla="*/ 7825771 w 7889598"/>
              <a:gd name="connsiteY14" fmla="*/ 1029725 h 6195969"/>
              <a:gd name="connsiteX15" fmla="*/ 7751044 w 7889598"/>
              <a:gd name="connsiteY15" fmla="*/ 1590551 h 6195969"/>
              <a:gd name="connsiteX16" fmla="*/ 7330899 w 7889598"/>
              <a:gd name="connsiteY16" fmla="*/ 2269061 h 6195969"/>
              <a:gd name="connsiteX17" fmla="*/ 6124075 w 7889598"/>
              <a:gd name="connsiteY17" fmla="*/ 3727678 h 6195969"/>
              <a:gd name="connsiteX18" fmla="*/ 5650386 w 7889598"/>
              <a:gd name="connsiteY18" fmla="*/ 5354135 h 6195969"/>
              <a:gd name="connsiteX19" fmla="*/ 6832323 w 7889598"/>
              <a:gd name="connsiteY19" fmla="*/ 5489802 h 6195969"/>
              <a:gd name="connsiteX20" fmla="*/ 7889598 w 7889598"/>
              <a:gd name="connsiteY20" fmla="*/ 4670652 h 6195969"/>
              <a:gd name="connsiteX0" fmla="*/ 13118 w 7889598"/>
              <a:gd name="connsiteY0" fmla="*/ 4028799 h 6195969"/>
              <a:gd name="connsiteX1" fmla="*/ 105513 w 7889598"/>
              <a:gd name="connsiteY1" fmla="*/ 4336310 h 6195969"/>
              <a:gd name="connsiteX2" fmla="*/ 77844 w 7889598"/>
              <a:gd name="connsiteY2" fmla="*/ 4567031 h 6195969"/>
              <a:gd name="connsiteX3" fmla="*/ 262519 w 7889598"/>
              <a:gd name="connsiteY3" fmla="*/ 4829396 h 6195969"/>
              <a:gd name="connsiteX4" fmla="*/ 646198 w 7889598"/>
              <a:gd name="connsiteY4" fmla="*/ 5623152 h 6195969"/>
              <a:gd name="connsiteX5" fmla="*/ 1441174 w 7889598"/>
              <a:gd name="connsiteY5" fmla="*/ 6111262 h 6195969"/>
              <a:gd name="connsiteX6" fmla="*/ 2155548 w 7889598"/>
              <a:gd name="connsiteY6" fmla="*/ 6131393 h 6195969"/>
              <a:gd name="connsiteX7" fmla="*/ 2797177 w 7889598"/>
              <a:gd name="connsiteY7" fmla="*/ 6041689 h 6195969"/>
              <a:gd name="connsiteX8" fmla="*/ 3328112 w 7889598"/>
              <a:gd name="connsiteY8" fmla="*/ 5960284 h 6195969"/>
              <a:gd name="connsiteX9" fmla="*/ 4251497 w 7889598"/>
              <a:gd name="connsiteY9" fmla="*/ 5381292 h 6195969"/>
              <a:gd name="connsiteX10" fmla="*/ 5368770 w 7889598"/>
              <a:gd name="connsiteY10" fmla="*/ 3336618 h 6195969"/>
              <a:gd name="connsiteX11" fmla="*/ 5830709 w 7889598"/>
              <a:gd name="connsiteY11" fmla="*/ 809446 h 6195969"/>
              <a:gd name="connsiteX12" fmla="*/ 6517510 w 7889598"/>
              <a:gd name="connsiteY12" fmla="*/ 68852 h 6195969"/>
              <a:gd name="connsiteX13" fmla="*/ 7432484 w 7889598"/>
              <a:gd name="connsiteY13" fmla="*/ 396335 h 6195969"/>
              <a:gd name="connsiteX14" fmla="*/ 7825771 w 7889598"/>
              <a:gd name="connsiteY14" fmla="*/ 1029725 h 6195969"/>
              <a:gd name="connsiteX15" fmla="*/ 7751044 w 7889598"/>
              <a:gd name="connsiteY15" fmla="*/ 1590551 h 6195969"/>
              <a:gd name="connsiteX16" fmla="*/ 7330899 w 7889598"/>
              <a:gd name="connsiteY16" fmla="*/ 2269061 h 6195969"/>
              <a:gd name="connsiteX17" fmla="*/ 6124075 w 7889598"/>
              <a:gd name="connsiteY17" fmla="*/ 3727678 h 6195969"/>
              <a:gd name="connsiteX18" fmla="*/ 5650386 w 7889598"/>
              <a:gd name="connsiteY18" fmla="*/ 5354135 h 6195969"/>
              <a:gd name="connsiteX19" fmla="*/ 6832323 w 7889598"/>
              <a:gd name="connsiteY19" fmla="*/ 5489802 h 6195969"/>
              <a:gd name="connsiteX20" fmla="*/ 7889598 w 7889598"/>
              <a:gd name="connsiteY20" fmla="*/ 4670652 h 6195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889598" h="6195969">
                <a:moveTo>
                  <a:pt x="13118" y="4028799"/>
                </a:moveTo>
                <a:cubicBezTo>
                  <a:pt x="74686" y="4170522"/>
                  <a:pt x="0" y="4070584"/>
                  <a:pt x="105513" y="4336310"/>
                </a:cubicBezTo>
                <a:cubicBezTo>
                  <a:pt x="70137" y="4493873"/>
                  <a:pt x="51676" y="4484850"/>
                  <a:pt x="77844" y="4567031"/>
                </a:cubicBezTo>
                <a:cubicBezTo>
                  <a:pt x="104012" y="4649212"/>
                  <a:pt x="167793" y="4653376"/>
                  <a:pt x="262519" y="4829396"/>
                </a:cubicBezTo>
                <a:cubicBezTo>
                  <a:pt x="357245" y="5005416"/>
                  <a:pt x="449756" y="5409508"/>
                  <a:pt x="646198" y="5623152"/>
                </a:cubicBezTo>
                <a:cubicBezTo>
                  <a:pt x="842640" y="5836796"/>
                  <a:pt x="1189616" y="6026555"/>
                  <a:pt x="1441174" y="6111262"/>
                </a:cubicBezTo>
                <a:cubicBezTo>
                  <a:pt x="1692732" y="6195969"/>
                  <a:pt x="1929548" y="6142988"/>
                  <a:pt x="2155548" y="6131393"/>
                </a:cubicBezTo>
                <a:cubicBezTo>
                  <a:pt x="2381548" y="6119798"/>
                  <a:pt x="2601750" y="6070207"/>
                  <a:pt x="2797177" y="6041689"/>
                </a:cubicBezTo>
                <a:cubicBezTo>
                  <a:pt x="2992604" y="6013171"/>
                  <a:pt x="3085725" y="6070350"/>
                  <a:pt x="3328112" y="5960284"/>
                </a:cubicBezTo>
                <a:cubicBezTo>
                  <a:pt x="3570499" y="5850218"/>
                  <a:pt x="3911387" y="5818570"/>
                  <a:pt x="4251497" y="5381292"/>
                </a:cubicBezTo>
                <a:cubicBezTo>
                  <a:pt x="4591607" y="4944014"/>
                  <a:pt x="5105568" y="4098592"/>
                  <a:pt x="5368770" y="3336618"/>
                </a:cubicBezTo>
                <a:cubicBezTo>
                  <a:pt x="5631972" y="2574644"/>
                  <a:pt x="5639252" y="1354074"/>
                  <a:pt x="5830709" y="809446"/>
                </a:cubicBezTo>
                <a:cubicBezTo>
                  <a:pt x="6022166" y="264818"/>
                  <a:pt x="6250548" y="137704"/>
                  <a:pt x="6517510" y="68852"/>
                </a:cubicBezTo>
                <a:cubicBezTo>
                  <a:pt x="6784472" y="0"/>
                  <a:pt x="7214441" y="236190"/>
                  <a:pt x="7432484" y="396335"/>
                </a:cubicBezTo>
                <a:cubicBezTo>
                  <a:pt x="7650527" y="556480"/>
                  <a:pt x="7772678" y="830689"/>
                  <a:pt x="7825771" y="1029725"/>
                </a:cubicBezTo>
                <a:cubicBezTo>
                  <a:pt x="7878864" y="1228761"/>
                  <a:pt x="7833523" y="1383995"/>
                  <a:pt x="7751044" y="1590551"/>
                </a:cubicBezTo>
                <a:cubicBezTo>
                  <a:pt x="7668565" y="1797107"/>
                  <a:pt x="7602060" y="1912873"/>
                  <a:pt x="7330899" y="2269061"/>
                </a:cubicBezTo>
                <a:cubicBezTo>
                  <a:pt x="7059738" y="2625249"/>
                  <a:pt x="6404160" y="3213499"/>
                  <a:pt x="6124075" y="3727678"/>
                </a:cubicBezTo>
                <a:cubicBezTo>
                  <a:pt x="5843990" y="4241857"/>
                  <a:pt x="5532345" y="5060448"/>
                  <a:pt x="5650386" y="5354135"/>
                </a:cubicBezTo>
                <a:cubicBezTo>
                  <a:pt x="5768427" y="5647822"/>
                  <a:pt x="6459121" y="5603716"/>
                  <a:pt x="6832323" y="5489802"/>
                </a:cubicBezTo>
                <a:cubicBezTo>
                  <a:pt x="7205525" y="5375888"/>
                  <a:pt x="7479229" y="5158808"/>
                  <a:pt x="7889598" y="4670652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hlinkClick r:id="rId6" action="ppaction://hlinksldjump"/>
          </p:cNvPr>
          <p:cNvSpPr/>
          <p:nvPr/>
        </p:nvSpPr>
        <p:spPr>
          <a:xfrm>
            <a:off x="500034" y="4214818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28" name="Овал 27">
            <a:hlinkClick r:id="rId7" action="ppaction://hlinksldjump"/>
          </p:cNvPr>
          <p:cNvSpPr/>
          <p:nvPr/>
        </p:nvSpPr>
        <p:spPr>
          <a:xfrm>
            <a:off x="642910" y="5000636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ru-RU" dirty="0"/>
          </a:p>
        </p:txBody>
      </p:sp>
      <p:sp>
        <p:nvSpPr>
          <p:cNvPr id="29" name="Овал 28">
            <a:hlinkClick r:id="rId8" action="ppaction://hlinksldjump"/>
          </p:cNvPr>
          <p:cNvSpPr/>
          <p:nvPr/>
        </p:nvSpPr>
        <p:spPr>
          <a:xfrm>
            <a:off x="1142976" y="5786454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ru-RU" dirty="0"/>
          </a:p>
        </p:txBody>
      </p:sp>
      <p:sp>
        <p:nvSpPr>
          <p:cNvPr id="30" name="Овал 29">
            <a:hlinkClick r:id="rId9" action="ppaction://hlinksldjump"/>
          </p:cNvPr>
          <p:cNvSpPr/>
          <p:nvPr/>
        </p:nvSpPr>
        <p:spPr>
          <a:xfrm>
            <a:off x="1928794" y="6215082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ru-RU" dirty="0"/>
          </a:p>
        </p:txBody>
      </p:sp>
      <p:sp>
        <p:nvSpPr>
          <p:cNvPr id="31" name="Овал 30">
            <a:hlinkClick r:id="rId10" action="ppaction://hlinksldjump"/>
          </p:cNvPr>
          <p:cNvSpPr/>
          <p:nvPr/>
        </p:nvSpPr>
        <p:spPr>
          <a:xfrm>
            <a:off x="2857488" y="6286520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ru-RU" dirty="0"/>
          </a:p>
        </p:txBody>
      </p:sp>
      <p:sp>
        <p:nvSpPr>
          <p:cNvPr id="32" name="Овал 31">
            <a:hlinkClick r:id="rId11" action="ppaction://hlinksldjump"/>
          </p:cNvPr>
          <p:cNvSpPr/>
          <p:nvPr/>
        </p:nvSpPr>
        <p:spPr>
          <a:xfrm>
            <a:off x="8643934" y="4714884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26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Овал 32">
            <a:hlinkClick r:id="rId12" action="ppaction://hlinksldjump"/>
          </p:cNvPr>
          <p:cNvSpPr/>
          <p:nvPr/>
        </p:nvSpPr>
        <p:spPr>
          <a:xfrm>
            <a:off x="8072462" y="528638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25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Овал 33">
            <a:hlinkClick r:id="rId13" action="ppaction://hlinksldjump"/>
          </p:cNvPr>
          <p:cNvSpPr/>
          <p:nvPr/>
        </p:nvSpPr>
        <p:spPr>
          <a:xfrm>
            <a:off x="7286644" y="564357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24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Овал 34">
            <a:hlinkClick r:id="rId14" action="ppaction://hlinksldjump"/>
          </p:cNvPr>
          <p:cNvSpPr/>
          <p:nvPr/>
        </p:nvSpPr>
        <p:spPr>
          <a:xfrm>
            <a:off x="6429388" y="564357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23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Овал 35">
            <a:hlinkClick r:id="rId15" action="ppaction://hlinksldjump"/>
          </p:cNvPr>
          <p:cNvSpPr/>
          <p:nvPr/>
        </p:nvSpPr>
        <p:spPr>
          <a:xfrm>
            <a:off x="6215074" y="492919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22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Овал 36">
            <a:hlinkClick r:id="rId16" action="ppaction://hlinksldjump"/>
          </p:cNvPr>
          <p:cNvSpPr/>
          <p:nvPr/>
        </p:nvSpPr>
        <p:spPr>
          <a:xfrm>
            <a:off x="6572264" y="4143380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21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Овал 37">
            <a:hlinkClick r:id="rId17" action="ppaction://hlinksldjump"/>
          </p:cNvPr>
          <p:cNvSpPr/>
          <p:nvPr/>
        </p:nvSpPr>
        <p:spPr>
          <a:xfrm>
            <a:off x="6929454" y="3429000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20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Овал 39">
            <a:hlinkClick r:id="rId18" action="ppaction://hlinksldjump"/>
          </p:cNvPr>
          <p:cNvSpPr/>
          <p:nvPr/>
        </p:nvSpPr>
        <p:spPr>
          <a:xfrm>
            <a:off x="7429520" y="278605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19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Овал 40">
            <a:hlinkClick r:id="rId19" action="ppaction://hlinksldjump"/>
          </p:cNvPr>
          <p:cNvSpPr/>
          <p:nvPr/>
        </p:nvSpPr>
        <p:spPr>
          <a:xfrm>
            <a:off x="8072462" y="2143116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18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Овал 41">
            <a:hlinkClick r:id="rId20" action="ppaction://hlinksldjump"/>
          </p:cNvPr>
          <p:cNvSpPr/>
          <p:nvPr/>
        </p:nvSpPr>
        <p:spPr>
          <a:xfrm>
            <a:off x="8501090" y="135729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17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Овал 42">
            <a:hlinkClick r:id="rId21" action="ppaction://hlinksldjump"/>
          </p:cNvPr>
          <p:cNvSpPr/>
          <p:nvPr/>
        </p:nvSpPr>
        <p:spPr>
          <a:xfrm>
            <a:off x="8286776" y="500042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16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Овал 43">
            <a:hlinkClick r:id="rId22" action="ppaction://hlinksldjump"/>
          </p:cNvPr>
          <p:cNvSpPr/>
          <p:nvPr/>
        </p:nvSpPr>
        <p:spPr>
          <a:xfrm>
            <a:off x="7500958" y="0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15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Овал 44">
            <a:hlinkClick r:id="rId23" action="ppaction://hlinksldjump"/>
          </p:cNvPr>
          <p:cNvSpPr/>
          <p:nvPr/>
        </p:nvSpPr>
        <p:spPr>
          <a:xfrm>
            <a:off x="6643702" y="285728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14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Овал 45">
            <a:hlinkClick r:id="rId24" action="ppaction://hlinksldjump"/>
          </p:cNvPr>
          <p:cNvSpPr/>
          <p:nvPr/>
        </p:nvSpPr>
        <p:spPr>
          <a:xfrm>
            <a:off x="6286512" y="1142984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13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Овал 46">
            <a:hlinkClick r:id="rId25" action="ppaction://hlinksldjump"/>
          </p:cNvPr>
          <p:cNvSpPr/>
          <p:nvPr/>
        </p:nvSpPr>
        <p:spPr>
          <a:xfrm>
            <a:off x="6215074" y="2000240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12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Овал 47">
            <a:hlinkClick r:id="rId26" action="ppaction://hlinksldjump"/>
          </p:cNvPr>
          <p:cNvSpPr/>
          <p:nvPr/>
        </p:nvSpPr>
        <p:spPr>
          <a:xfrm>
            <a:off x="6143636" y="2857496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11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Овал 48">
            <a:hlinkClick r:id="rId27" action="ppaction://hlinksldjump"/>
          </p:cNvPr>
          <p:cNvSpPr/>
          <p:nvPr/>
        </p:nvSpPr>
        <p:spPr>
          <a:xfrm>
            <a:off x="5857884" y="3643314"/>
            <a:ext cx="500066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Овал 49">
            <a:hlinkClick r:id="rId28" action="ppaction://hlinksldjump"/>
          </p:cNvPr>
          <p:cNvSpPr/>
          <p:nvPr/>
        </p:nvSpPr>
        <p:spPr>
          <a:xfrm>
            <a:off x="5572132" y="4429132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1" name="Овал 50">
            <a:hlinkClick r:id="rId29" action="ppaction://hlinksldjump"/>
          </p:cNvPr>
          <p:cNvSpPr/>
          <p:nvPr/>
        </p:nvSpPr>
        <p:spPr>
          <a:xfrm>
            <a:off x="3714744" y="6215082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52" name="Овал 51">
            <a:hlinkClick r:id="rId30" action="ppaction://hlinksldjump"/>
          </p:cNvPr>
          <p:cNvSpPr/>
          <p:nvPr/>
        </p:nvSpPr>
        <p:spPr>
          <a:xfrm>
            <a:off x="4572000" y="5857892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ru-RU" dirty="0"/>
          </a:p>
        </p:txBody>
      </p:sp>
      <p:sp>
        <p:nvSpPr>
          <p:cNvPr id="53" name="Овал 52">
            <a:hlinkClick r:id="rId31" action="ppaction://hlinksldjump"/>
          </p:cNvPr>
          <p:cNvSpPr/>
          <p:nvPr/>
        </p:nvSpPr>
        <p:spPr>
          <a:xfrm>
            <a:off x="5143504" y="5214950"/>
            <a:ext cx="428628" cy="4286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2285984" y="4857760"/>
            <a:ext cx="1857388" cy="7143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Cambria" pitchFamily="18" charset="0"/>
              </a:rPr>
              <a:t>Старт</a:t>
            </a:r>
            <a:endParaRPr lang="ru-RU" sz="2400" b="1" dirty="0">
              <a:latin typeface="Cambria" pitchFamily="18" charset="0"/>
            </a:endParaRPr>
          </a:p>
        </p:txBody>
      </p:sp>
      <p:graphicFrame>
        <p:nvGraphicFramePr>
          <p:cNvPr id="97" name="Диаграмма 96"/>
          <p:cNvGraphicFramePr/>
          <p:nvPr/>
        </p:nvGraphicFramePr>
        <p:xfrm>
          <a:off x="928662" y="214290"/>
          <a:ext cx="457203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2"/>
          </a:graphicData>
        </a:graphic>
      </p:graphicFrame>
      <p:grpSp>
        <p:nvGrpSpPr>
          <p:cNvPr id="90" name="Group 44"/>
          <p:cNvGrpSpPr/>
          <p:nvPr/>
        </p:nvGrpSpPr>
        <p:grpSpPr>
          <a:xfrm>
            <a:off x="142845" y="142852"/>
            <a:ext cx="1571635" cy="2500330"/>
            <a:chOff x="-95250" y="22225"/>
            <a:chExt cx="2371725" cy="3873366"/>
          </a:xfrm>
        </p:grpSpPr>
        <p:pic>
          <p:nvPicPr>
            <p:cNvPr id="91" name="Picture 11" descr="C:\Users\JB\AppData\Local\Microsoft\Windows\Temporary Internet Files\Content.IE5\MOQXAC2L\MC900078734[1].wmf"/>
            <p:cNvPicPr>
              <a:picLocks noChangeAspect="1" noChangeArrowheads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45518"/>
            <a:stretch/>
          </p:blipFill>
          <p:spPr bwMode="auto">
            <a:xfrm>
              <a:off x="-95250" y="22225"/>
              <a:ext cx="2371725" cy="1968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" name="Picture 11" descr="C:\Users\JB\AppData\Local\Microsoft\Windows\Temporary Internet Files\Content.IE5\MOQXAC2L\MC900078734[1].wmf"/>
            <p:cNvPicPr>
              <a:picLocks noChangeAspect="1" noChangeArrowheads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82" t="4571" r="68374" b="-7556"/>
            <a:stretch/>
          </p:blipFill>
          <p:spPr bwMode="auto">
            <a:xfrm>
              <a:off x="57151" y="174625"/>
              <a:ext cx="1320800" cy="3720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Прямоугольник 54">
            <a:hlinkClick r:id="rId34" action="ppaction://hlinksldjump"/>
          </p:cNvPr>
          <p:cNvSpPr/>
          <p:nvPr/>
        </p:nvSpPr>
        <p:spPr>
          <a:xfrm>
            <a:off x="7929586" y="6072206"/>
            <a:ext cx="1071570" cy="64294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atin typeface="Cambria" pitchFamily="18" charset="0"/>
              </a:rPr>
              <a:t>Фініш</a:t>
            </a:r>
            <a:endParaRPr lang="ru-RU" sz="2400" b="1" dirty="0"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800000">
                                      <p:cBhvr>
                                        <p:cTn id="1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3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3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3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4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4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5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5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5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6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6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7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7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900000">
                                      <p:cBhvr>
                                        <p:cTn id="8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600000">
                                      <p:cBhvr>
                                        <p:cTn id="8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9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9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grpId="2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0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grpId="25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400000">
                                      <p:cBhvr>
                                        <p:cTn id="10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Graphic spid="97" grpId="0">
        <p:bldAsOne/>
      </p:bldGraphic>
      <p:bldGraphic spid="97" grpId="1">
        <p:bldAsOne/>
      </p:bldGraphic>
      <p:bldGraphic spid="97" grpId="2">
        <p:bldAsOne/>
      </p:bldGraphic>
      <p:bldGraphic spid="97" grpId="3">
        <p:bldAsOne/>
      </p:bldGraphic>
      <p:bldGraphic spid="97" grpId="4">
        <p:bldAsOne/>
      </p:bldGraphic>
      <p:bldGraphic spid="97" grpId="5">
        <p:bldAsOne/>
      </p:bldGraphic>
      <p:bldGraphic spid="97" grpId="6">
        <p:bldAsOne/>
      </p:bldGraphic>
      <p:bldGraphic spid="97" grpId="7">
        <p:bldAsOne/>
      </p:bldGraphic>
      <p:bldGraphic spid="97" grpId="8">
        <p:bldAsOne/>
      </p:bldGraphic>
      <p:bldGraphic spid="97" grpId="9">
        <p:bldAsOne/>
      </p:bldGraphic>
      <p:bldGraphic spid="97" grpId="10">
        <p:bldAsOne/>
      </p:bldGraphic>
      <p:bldGraphic spid="97" grpId="11">
        <p:bldAsOne/>
      </p:bldGraphic>
      <p:bldGraphic spid="97" grpId="12">
        <p:bldAsOne/>
      </p:bldGraphic>
      <p:bldGraphic spid="97" grpId="13">
        <p:bldAsOne/>
      </p:bldGraphic>
      <p:bldGraphic spid="97" grpId="14">
        <p:bldAsOne/>
      </p:bldGraphic>
      <p:bldGraphic spid="97" grpId="15">
        <p:bldAsOne/>
      </p:bldGraphic>
      <p:bldGraphic spid="97" grpId="16">
        <p:bldAsOne/>
      </p:bldGraphic>
      <p:bldGraphic spid="97" grpId="17">
        <p:bldAsOne/>
      </p:bldGraphic>
      <p:bldGraphic spid="97" grpId="18">
        <p:bldAsOne/>
      </p:bldGraphic>
      <p:bldGraphic spid="97" grpId="19">
        <p:bldAsOne/>
      </p:bldGraphic>
      <p:bldGraphic spid="97" grpId="20">
        <p:bldAsOne/>
      </p:bldGraphic>
      <p:bldGraphic spid="97" grpId="21">
        <p:bldAsOne/>
      </p:bldGraphic>
      <p:bldGraphic spid="97" grpId="22">
        <p:bldAsOne/>
      </p:bldGraphic>
      <p:bldGraphic spid="97" grpId="23">
        <p:bldAsOne/>
      </p:bldGraphic>
      <p:bldGraphic spid="97" grpId="24">
        <p:bldAsOne/>
      </p:bldGraphic>
      <p:bldGraphic spid="97" grpId="25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286388"/>
            <a:ext cx="6705600" cy="6858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latin typeface="Cambria" pitchFamily="18" charset="0"/>
              </a:rPr>
              <a:t>З чого роблять цукор?</a:t>
            </a:r>
            <a:endParaRPr lang="ru-RU" sz="4000" b="1" dirty="0" smtClean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10244" name="Picture 2" descr="C:\Documents and Settings\Admin\Рабочий стол\Новая папка (2)\s336267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750099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143512"/>
            <a:ext cx="6705600" cy="6858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чого роблять манну кашу?</a:t>
            </a:r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2" descr="C:\Documents and Settings\Admin\Рабочий стол\Новая папка (2)\2cfec8ff5a95745f77d0fa2a5529b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4256488" cy="3405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C:\Documents and Settings\Admin\Рабочий стол\Новая папка (2)\1386265113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6074" y="142852"/>
            <a:ext cx="44966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71538" y="3857628"/>
            <a:ext cx="62865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Манну кашу виготовляють з твердих сортів пшениці.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929330"/>
            <a:ext cx="6705600" cy="6858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Де ростуть банани?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2292" name="Picture 3" descr="C:\Documents and Settings\Admin\Рабочий стол\Новая папка (2)\6_bd9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5429269" cy="407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596" y="4357694"/>
            <a:ext cx="8358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Якщо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запитати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: «Де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ростуть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банани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?»,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швидше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за все,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багато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хто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, не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замислюючись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дасть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відповідь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- на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пальмі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Однак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банан -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насправді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гігантська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трава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. Плоди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зрізають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, коли вони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ще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зелені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, 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після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прибуття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на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місце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зв'язки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бананів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дозрівають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спеціально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обладнаних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теплих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приміщеннях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929330"/>
            <a:ext cx="2643206" cy="685800"/>
          </a:xfrm>
        </p:spPr>
        <p:txBody>
          <a:bodyPr/>
          <a:lstStyle/>
          <a:p>
            <a:pPr algn="l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Жабка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098" name="Picture 2" descr="C:\Documents and Settings\Admin\Рабочий стол\Новая папка (2)\picture-2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32146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Documents and Settings\Admin\Рабочий стол\Новая папка (2)\21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714619"/>
            <a:ext cx="3751268" cy="249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Admin\Рабочий стол\Новая папка (2)\Bio8_47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42851"/>
            <a:ext cx="3786194" cy="252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2844" y="4500570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Хто народився у воді, а живе на суші?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9" name="Стрелка вправо 8">
            <a:hlinkClick r:id="rId5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429264"/>
            <a:ext cx="670560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"/>
              <a:buNone/>
              <a:defRPr/>
            </a:pP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Ні, вони живуть на різних кінцях світу і ніколи не бачилися!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40" name="Picture 2" descr="C:\Documents and Settings\Admin\Рабочий стол\Новая папка (2)\1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42852"/>
            <a:ext cx="4357688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928926" y="46434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4572008"/>
            <a:ext cx="7749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Чи бояться пінгвіни ведмедів?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 flipH="1">
            <a:off x="7929586" y="6143644"/>
            <a:ext cx="1071570" cy="55607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347</TotalTime>
  <Words>519</Words>
  <Application>Microsoft Office PowerPoint</Application>
  <PresentationFormat>Экран (4:3)</PresentationFormat>
  <Paragraphs>167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Calibri</vt:lpstr>
      <vt:lpstr>Cambria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Використані джерела (зображення):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Nazar&amp;Mila</cp:lastModifiedBy>
  <cp:revision>72</cp:revision>
  <dcterms:created xsi:type="dcterms:W3CDTF">2014-03-05T00:52:17Z</dcterms:created>
  <dcterms:modified xsi:type="dcterms:W3CDTF">2017-01-17T16:47:11Z</dcterms:modified>
</cp:coreProperties>
</file>