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.jpg" ContentType="image/jpeg"/>
  <Override PartName="/ppt/media/image12.jpg" ContentType="image/jpeg"/>
  <Override PartName="/ppt/media/image21.jpg" ContentType="image/jpeg"/>
  <Override PartName="/ppt/media/image22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9" r:id="rId2"/>
    <p:sldId id="290" r:id="rId3"/>
    <p:sldId id="257" r:id="rId4"/>
    <p:sldId id="291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8" r:id="rId22"/>
    <p:sldId id="279" r:id="rId23"/>
    <p:sldId id="282" r:id="rId24"/>
    <p:sldId id="283" r:id="rId25"/>
    <p:sldId id="287" r:id="rId26"/>
    <p:sldId id="288" r:id="rId27"/>
    <p:sldId id="28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410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630FB-9236-48A3-B200-C9A5E9221EEE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857393-4D78-4C0D-B511-714F99F54D8A}" type="slidenum">
              <a:rPr lang="ru-RU" smtClean="0"/>
              <a:t>‹№›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630FB-9236-48A3-B200-C9A5E9221EEE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57393-4D78-4C0D-B511-714F99F54D8A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630FB-9236-48A3-B200-C9A5E9221EEE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57393-4D78-4C0D-B511-714F99F54D8A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630FB-9236-48A3-B200-C9A5E9221EEE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857393-4D78-4C0D-B511-714F99F54D8A}" type="slidenum">
              <a:rPr lang="ru-RU" smtClean="0"/>
              <a:t>‹№›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630FB-9236-48A3-B200-C9A5E9221EEE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857393-4D78-4C0D-B511-714F99F54D8A}" type="slidenum">
              <a:rPr lang="ru-RU" smtClean="0"/>
              <a:t>‹№›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630FB-9236-48A3-B200-C9A5E9221EEE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857393-4D78-4C0D-B511-714F99F54D8A}" type="slidenum">
              <a:rPr lang="ru-RU" smtClean="0"/>
              <a:t>‹№›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630FB-9236-48A3-B200-C9A5E9221EEE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857393-4D78-4C0D-B511-714F99F54D8A}" type="slidenum">
              <a:rPr lang="ru-RU" smtClean="0"/>
              <a:t>‹№›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630FB-9236-48A3-B200-C9A5E9221EEE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857393-4D78-4C0D-B511-714F99F54D8A}" type="slidenum">
              <a:rPr lang="ru-RU" smtClean="0"/>
              <a:t>‹№›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630FB-9236-48A3-B200-C9A5E9221EEE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857393-4D78-4C0D-B511-714F99F54D8A}" type="slidenum">
              <a:rPr lang="ru-RU" smtClean="0"/>
              <a:t>‹№›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630FB-9236-48A3-B200-C9A5E9221EEE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857393-4D78-4C0D-B511-714F99F54D8A}" type="slidenum">
              <a:rPr lang="ru-RU" smtClean="0"/>
              <a:t>‹№›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630FB-9236-48A3-B200-C9A5E9221EEE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857393-4D78-4C0D-B511-714F99F54D8A}" type="slidenum">
              <a:rPr lang="ru-RU" smtClean="0"/>
              <a:t>‹№›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812630FB-9236-48A3-B200-C9A5E9221EEE}" type="datetimeFigureOut">
              <a:rPr lang="ru-RU" smtClean="0"/>
              <a:t>09.02.2015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22857393-4D78-4C0D-B511-714F99F54D8A}" type="slidenum">
              <a:rPr lang="ru-RU" smtClean="0"/>
              <a:t>‹№›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293906"/>
            <a:ext cx="4176464" cy="530344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064896" cy="792088"/>
          </a:xfrm>
        </p:spPr>
        <p:txBody>
          <a:bodyPr/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Вольфганг Амадей Моцарт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08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-54768"/>
            <a:ext cx="6768752" cy="691276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16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8" y="30795"/>
            <a:ext cx="9123412" cy="682720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30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8640960" cy="648071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13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8856984" cy="674136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21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496944" cy="626469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19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8072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15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4136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26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424936" cy="633670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98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0"/>
            <a:ext cx="6840760" cy="65973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06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60648"/>
            <a:ext cx="7704855" cy="648072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91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"/>
            <a:ext cx="9036496" cy="6827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05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424936" cy="64087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62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>
          <a:xfrm>
            <a:off x="5580112" y="2996952"/>
            <a:ext cx="3106688" cy="312921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Місце для вмісту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3960440" cy="6741368"/>
          </a:xfrm>
          <a:prstGeom prst="rect">
            <a:avLst/>
          </a:prstGeom>
        </p:spPr>
      </p:pic>
      <p:pic>
        <p:nvPicPr>
          <p:cNvPr id="7" name="Місце для вмісту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16632"/>
            <a:ext cx="4536504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67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8640"/>
            <a:ext cx="8136904" cy="666936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3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6632"/>
            <a:ext cx="7992888" cy="662473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36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568953" cy="64087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87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0"/>
            <a:ext cx="7920880" cy="710140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280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вмісту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76673"/>
            <a:ext cx="7920880" cy="612068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3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8640"/>
            <a:ext cx="7704856" cy="655272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72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8640"/>
            <a:ext cx="7848872" cy="64401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06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8496944" cy="633670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02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-29716"/>
            <a:ext cx="5198442" cy="69312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89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8640"/>
            <a:ext cx="6768752" cy="648072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94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Місце для вмісту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5"/>
            <a:ext cx="9158628" cy="68561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16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6408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02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8" y="0"/>
            <a:ext cx="9111142" cy="674136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73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">
  <a:themeElements>
    <a:clrScheme name="Базова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93</TotalTime>
  <Words>3</Words>
  <Application>Microsoft Office PowerPoint</Application>
  <PresentationFormat>Екран (4:3)</PresentationFormat>
  <Paragraphs>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27</vt:i4>
      </vt:variant>
    </vt:vector>
  </HeadingPairs>
  <TitlesOfParts>
    <vt:vector size="28" baseType="lpstr">
      <vt:lpstr>Базова</vt:lpstr>
      <vt:lpstr>Вольфганг Амадей Моцарт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Алла</dc:creator>
  <cp:lastModifiedBy>Алла</cp:lastModifiedBy>
  <cp:revision>9</cp:revision>
  <dcterms:created xsi:type="dcterms:W3CDTF">2015-02-04T21:10:26Z</dcterms:created>
  <dcterms:modified xsi:type="dcterms:W3CDTF">2015-02-09T18:55:55Z</dcterms:modified>
</cp:coreProperties>
</file>