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8" r:id="rId2"/>
    <p:sldId id="256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42F2"/>
    <a:srgbClr val="FF0000"/>
    <a:srgbClr val="00CCFF"/>
    <a:srgbClr val="FFFF00"/>
    <a:srgbClr val="2FF1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2" autoAdjust="0"/>
    <p:restoredTop sz="94660"/>
  </p:normalViewPr>
  <p:slideViewPr>
    <p:cSldViewPr>
      <p:cViewPr varScale="1">
        <p:scale>
          <a:sx n="88" d="100"/>
          <a:sy n="88" d="100"/>
        </p:scale>
        <p:origin x="-10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D4202A-04ED-4296-8907-DA9114C33CFA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A0A669-10B1-46D7-889A-576B7916D5EA}">
      <dgm:prSet phldrT="[Текст]" custT="1"/>
      <dgm:spPr>
        <a:solidFill>
          <a:srgbClr val="FFFF00"/>
        </a:solidFill>
        <a:ln w="38100">
          <a:solidFill>
            <a:srgbClr val="FF0000"/>
          </a:solidFill>
        </a:ln>
      </dgm:spPr>
      <dgm:t>
        <a:bodyPr/>
        <a:lstStyle/>
        <a:p>
          <a:r>
            <a:rPr lang="uk-UA" sz="2800" b="1" i="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І частина</a:t>
          </a:r>
          <a:endParaRPr lang="ru-RU" sz="2800" b="1" i="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E7E3CB50-5841-4E9E-9B8D-3D5CFA509FD6}" type="parTrans" cxnId="{B0AEF9CE-E64E-44A4-B0EB-05D916204B3D}">
      <dgm:prSet/>
      <dgm:spPr>
        <a:ln w="50800"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722B29C5-D33F-4E13-BE60-AA6ED924E209}" type="sibTrans" cxnId="{B0AEF9CE-E64E-44A4-B0EB-05D916204B3D}">
      <dgm:prSet/>
      <dgm:spPr/>
      <dgm:t>
        <a:bodyPr/>
        <a:lstStyle/>
        <a:p>
          <a:endParaRPr lang="ru-RU"/>
        </a:p>
      </dgm:t>
    </dgm:pt>
    <dgm:pt modelId="{E608EA7E-F0C1-4FA9-B06E-CC5FC56D89E3}">
      <dgm:prSet phldrT="[Текст]" custT="1"/>
      <dgm:spPr>
        <a:solidFill>
          <a:srgbClr val="FFFF00"/>
        </a:solidFill>
        <a:ln w="38100">
          <a:solidFill>
            <a:srgbClr val="FF0000"/>
          </a:solidFill>
        </a:ln>
      </dgm:spPr>
      <dgm:t>
        <a:bodyPr/>
        <a:lstStyle/>
        <a:p>
          <a:r>
            <a:rPr lang="uk-UA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ІІ частина</a:t>
          </a:r>
          <a:endParaRPr lang="ru-RU" sz="2800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2C8F7715-6C84-4370-B211-7B051F8A6727}" type="parTrans" cxnId="{E6ACA80B-17C8-41B9-8433-C2AD27340555}">
      <dgm:prSet/>
      <dgm:spPr>
        <a:ln w="50800"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AA7DC8CD-C778-4BDC-A013-089A94986B30}" type="sibTrans" cxnId="{E6ACA80B-17C8-41B9-8433-C2AD27340555}">
      <dgm:prSet/>
      <dgm:spPr/>
      <dgm:t>
        <a:bodyPr/>
        <a:lstStyle/>
        <a:p>
          <a:endParaRPr lang="ru-RU"/>
        </a:p>
      </dgm:t>
    </dgm:pt>
    <dgm:pt modelId="{47C2228A-41D4-4391-BAE7-D4849456E700}">
      <dgm:prSet phldrT="[Текст]" custT="1"/>
      <dgm:spPr>
        <a:solidFill>
          <a:srgbClr val="FFFF00"/>
        </a:solidFill>
        <a:ln w="38100">
          <a:solidFill>
            <a:srgbClr val="FF0000"/>
          </a:solidFill>
        </a:ln>
      </dgm:spPr>
      <dgm:t>
        <a:bodyPr/>
        <a:lstStyle/>
        <a:p>
          <a:r>
            <a:rPr lang="uk-UA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ІІІ частина</a:t>
          </a:r>
          <a:endParaRPr lang="ru-RU" sz="2800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02AB959C-58E0-42E3-AC15-25F925F976CD}" type="parTrans" cxnId="{63CAB508-CA35-4D25-9AF6-A362646DC875}">
      <dgm:prSet/>
      <dgm:spPr>
        <a:ln w="50800"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7E42E050-90F3-4107-873D-F971D11BC3C0}" type="sibTrans" cxnId="{63CAB508-CA35-4D25-9AF6-A362646DC875}">
      <dgm:prSet/>
      <dgm:spPr/>
      <dgm:t>
        <a:bodyPr/>
        <a:lstStyle/>
        <a:p>
          <a:endParaRPr lang="ru-RU"/>
        </a:p>
      </dgm:t>
    </dgm:pt>
    <dgm:pt modelId="{55C017BB-A688-4965-888B-17A035E9334F}" type="pres">
      <dgm:prSet presAssocID="{C4D4202A-04ED-4296-8907-DA9114C33CFA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5705EA-FDA2-4BAE-8EF7-7B69D39D0A0D}" type="pres">
      <dgm:prSet presAssocID="{C4D4202A-04ED-4296-8907-DA9114C33CFA}" presName="cycle" presStyleCnt="0"/>
      <dgm:spPr/>
    </dgm:pt>
    <dgm:pt modelId="{91844970-005C-4096-883A-4BECC570878B}" type="pres">
      <dgm:prSet presAssocID="{C4D4202A-04ED-4296-8907-DA9114C33CFA}" presName="centerShape" presStyleCnt="0"/>
      <dgm:spPr/>
    </dgm:pt>
    <dgm:pt modelId="{E1132A12-0240-4D76-8662-CF633F8EE375}" type="pres">
      <dgm:prSet presAssocID="{C4D4202A-04ED-4296-8907-DA9114C33CFA}" presName="connSite" presStyleLbl="node1" presStyleIdx="0" presStyleCnt="4"/>
      <dgm:spPr/>
    </dgm:pt>
    <dgm:pt modelId="{A1955FA5-FAAA-4954-8495-1FD929B5B47D}" type="pres">
      <dgm:prSet presAssocID="{C4D4202A-04ED-4296-8907-DA9114C33CFA}" presName="visible" presStyleLbl="node1" presStyleIdx="0" presStyleCnt="4" custScaleX="83265" custScaleY="77566" custLinFactNeighborX="-3528" custLinFactNeighborY="-331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38100">
          <a:solidFill>
            <a:srgbClr val="FF0000"/>
          </a:solidFill>
        </a:ln>
      </dgm:spPr>
      <dgm:t>
        <a:bodyPr/>
        <a:lstStyle/>
        <a:p>
          <a:endParaRPr lang="ru-RU"/>
        </a:p>
      </dgm:t>
    </dgm:pt>
    <dgm:pt modelId="{90EA35CD-07F2-4B96-A3D6-B43408B74038}" type="pres">
      <dgm:prSet presAssocID="{E7E3CB50-5841-4E9E-9B8D-3D5CFA509FD6}" presName="Name25" presStyleLbl="parChTrans1D1" presStyleIdx="0" presStyleCnt="3"/>
      <dgm:spPr/>
      <dgm:t>
        <a:bodyPr/>
        <a:lstStyle/>
        <a:p>
          <a:endParaRPr lang="ru-RU"/>
        </a:p>
      </dgm:t>
    </dgm:pt>
    <dgm:pt modelId="{E6B21A5C-FE18-4F16-9499-0A428440FE57}" type="pres">
      <dgm:prSet presAssocID="{92A0A669-10B1-46D7-889A-576B7916D5EA}" presName="node" presStyleCnt="0"/>
      <dgm:spPr/>
    </dgm:pt>
    <dgm:pt modelId="{74306120-62EA-4FEE-B9D6-0B7728C3F12C}" type="pres">
      <dgm:prSet presAssocID="{92A0A669-10B1-46D7-889A-576B7916D5EA}" presName="parentNode" presStyleLbl="node1" presStyleIdx="1" presStyleCnt="4" custScaleX="116200" custScaleY="68599" custLinFactNeighborX="-22566" custLinFactNeighborY="1475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76846D-70C5-458C-9CA0-32D929B603F0}" type="pres">
      <dgm:prSet presAssocID="{92A0A669-10B1-46D7-889A-576B7916D5EA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2D84EA-962B-4B0D-A8CA-66B47599747E}" type="pres">
      <dgm:prSet presAssocID="{2C8F7715-6C84-4370-B211-7B051F8A6727}" presName="Name25" presStyleLbl="parChTrans1D1" presStyleIdx="1" presStyleCnt="3"/>
      <dgm:spPr/>
      <dgm:t>
        <a:bodyPr/>
        <a:lstStyle/>
        <a:p>
          <a:endParaRPr lang="ru-RU"/>
        </a:p>
      </dgm:t>
    </dgm:pt>
    <dgm:pt modelId="{F35B3A68-A9B2-42E5-8C83-AD720C47BAA0}" type="pres">
      <dgm:prSet presAssocID="{E608EA7E-F0C1-4FA9-B06E-CC5FC56D89E3}" presName="node" presStyleCnt="0"/>
      <dgm:spPr/>
    </dgm:pt>
    <dgm:pt modelId="{17AAD719-4C91-426C-BD5B-E27E89F74A51}" type="pres">
      <dgm:prSet presAssocID="{E608EA7E-F0C1-4FA9-B06E-CC5FC56D89E3}" presName="parentNode" presStyleLbl="node1" presStyleIdx="2" presStyleCnt="4" custScaleX="109300" custScaleY="67664" custLinFactNeighborX="-35446" custLinFactNeighborY="9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C7DAD6-E1B7-4F8D-87CB-C67D0676EFE2}" type="pres">
      <dgm:prSet presAssocID="{E608EA7E-F0C1-4FA9-B06E-CC5FC56D89E3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D563E9-3A8B-4A0D-9169-9DDF40E738D5}" type="pres">
      <dgm:prSet presAssocID="{02AB959C-58E0-42E3-AC15-25F925F976CD}" presName="Name25" presStyleLbl="parChTrans1D1" presStyleIdx="2" presStyleCnt="3"/>
      <dgm:spPr/>
      <dgm:t>
        <a:bodyPr/>
        <a:lstStyle/>
        <a:p>
          <a:endParaRPr lang="ru-RU"/>
        </a:p>
      </dgm:t>
    </dgm:pt>
    <dgm:pt modelId="{3732F961-303C-445C-8D4C-B188C9F89605}" type="pres">
      <dgm:prSet presAssocID="{47C2228A-41D4-4391-BAE7-D4849456E700}" presName="node" presStyleCnt="0"/>
      <dgm:spPr/>
    </dgm:pt>
    <dgm:pt modelId="{2E73F02E-2B4B-442B-8043-80A2BB17A4CB}" type="pres">
      <dgm:prSet presAssocID="{47C2228A-41D4-4391-BAE7-D4849456E700}" presName="parentNode" presStyleLbl="node1" presStyleIdx="3" presStyleCnt="4" custScaleX="118736" custScaleY="64753" custLinFactNeighborX="2408" custLinFactNeighborY="-4057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FF1F14-68A9-4920-AFF1-B8552A892EDC}" type="pres">
      <dgm:prSet presAssocID="{47C2228A-41D4-4391-BAE7-D4849456E700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CAB508-CA35-4D25-9AF6-A362646DC875}" srcId="{C4D4202A-04ED-4296-8907-DA9114C33CFA}" destId="{47C2228A-41D4-4391-BAE7-D4849456E700}" srcOrd="2" destOrd="0" parTransId="{02AB959C-58E0-42E3-AC15-25F925F976CD}" sibTransId="{7E42E050-90F3-4107-873D-F971D11BC3C0}"/>
    <dgm:cxn modelId="{9A257527-3E82-42ED-A72A-DC4128A96717}" type="presOf" srcId="{E7E3CB50-5841-4E9E-9B8D-3D5CFA509FD6}" destId="{90EA35CD-07F2-4B96-A3D6-B43408B74038}" srcOrd="0" destOrd="0" presId="urn:microsoft.com/office/officeart/2005/8/layout/radial2"/>
    <dgm:cxn modelId="{E83DA2BA-A0E9-4E48-B89B-45D353554E0E}" type="presOf" srcId="{92A0A669-10B1-46D7-889A-576B7916D5EA}" destId="{74306120-62EA-4FEE-B9D6-0B7728C3F12C}" srcOrd="0" destOrd="0" presId="urn:microsoft.com/office/officeart/2005/8/layout/radial2"/>
    <dgm:cxn modelId="{53E32899-67A2-4730-9BF2-FFA735B329FB}" type="presOf" srcId="{47C2228A-41D4-4391-BAE7-D4849456E700}" destId="{2E73F02E-2B4B-442B-8043-80A2BB17A4CB}" srcOrd="0" destOrd="0" presId="urn:microsoft.com/office/officeart/2005/8/layout/radial2"/>
    <dgm:cxn modelId="{E966866B-EDCB-4361-A608-09DFB81E4A90}" type="presOf" srcId="{02AB959C-58E0-42E3-AC15-25F925F976CD}" destId="{F8D563E9-3A8B-4A0D-9169-9DDF40E738D5}" srcOrd="0" destOrd="0" presId="urn:microsoft.com/office/officeart/2005/8/layout/radial2"/>
    <dgm:cxn modelId="{16CA974E-BD65-4719-9AFF-5147AE996697}" type="presOf" srcId="{E608EA7E-F0C1-4FA9-B06E-CC5FC56D89E3}" destId="{17AAD719-4C91-426C-BD5B-E27E89F74A51}" srcOrd="0" destOrd="0" presId="urn:microsoft.com/office/officeart/2005/8/layout/radial2"/>
    <dgm:cxn modelId="{B0AEF9CE-E64E-44A4-B0EB-05D916204B3D}" srcId="{C4D4202A-04ED-4296-8907-DA9114C33CFA}" destId="{92A0A669-10B1-46D7-889A-576B7916D5EA}" srcOrd="0" destOrd="0" parTransId="{E7E3CB50-5841-4E9E-9B8D-3D5CFA509FD6}" sibTransId="{722B29C5-D33F-4E13-BE60-AA6ED924E209}"/>
    <dgm:cxn modelId="{E6ACA80B-17C8-41B9-8433-C2AD27340555}" srcId="{C4D4202A-04ED-4296-8907-DA9114C33CFA}" destId="{E608EA7E-F0C1-4FA9-B06E-CC5FC56D89E3}" srcOrd="1" destOrd="0" parTransId="{2C8F7715-6C84-4370-B211-7B051F8A6727}" sibTransId="{AA7DC8CD-C778-4BDC-A013-089A94986B30}"/>
    <dgm:cxn modelId="{B1E3E4B8-FCD0-4D5C-B08E-5D02048AAEE8}" type="presOf" srcId="{2C8F7715-6C84-4370-B211-7B051F8A6727}" destId="{102D84EA-962B-4B0D-A8CA-66B47599747E}" srcOrd="0" destOrd="0" presId="urn:microsoft.com/office/officeart/2005/8/layout/radial2"/>
    <dgm:cxn modelId="{15ADF22D-D546-4442-9684-C3067FBE4A90}" type="presOf" srcId="{C4D4202A-04ED-4296-8907-DA9114C33CFA}" destId="{55C017BB-A688-4965-888B-17A035E9334F}" srcOrd="0" destOrd="0" presId="urn:microsoft.com/office/officeart/2005/8/layout/radial2"/>
    <dgm:cxn modelId="{1F8DA20D-4B5F-4F62-BDA5-0D755FE850E0}" type="presParOf" srcId="{55C017BB-A688-4965-888B-17A035E9334F}" destId="{765705EA-FDA2-4BAE-8EF7-7B69D39D0A0D}" srcOrd="0" destOrd="0" presId="urn:microsoft.com/office/officeart/2005/8/layout/radial2"/>
    <dgm:cxn modelId="{1DD20E4A-16A3-4F71-B1E9-D9A51B985194}" type="presParOf" srcId="{765705EA-FDA2-4BAE-8EF7-7B69D39D0A0D}" destId="{91844970-005C-4096-883A-4BECC570878B}" srcOrd="0" destOrd="0" presId="urn:microsoft.com/office/officeart/2005/8/layout/radial2"/>
    <dgm:cxn modelId="{C33F559C-46D3-42CE-919F-61D304CD5F1C}" type="presParOf" srcId="{91844970-005C-4096-883A-4BECC570878B}" destId="{E1132A12-0240-4D76-8662-CF633F8EE375}" srcOrd="0" destOrd="0" presId="urn:microsoft.com/office/officeart/2005/8/layout/radial2"/>
    <dgm:cxn modelId="{E1E8EEEE-E5BD-4FEB-A5F7-EBB4120323CB}" type="presParOf" srcId="{91844970-005C-4096-883A-4BECC570878B}" destId="{A1955FA5-FAAA-4954-8495-1FD929B5B47D}" srcOrd="1" destOrd="0" presId="urn:microsoft.com/office/officeart/2005/8/layout/radial2"/>
    <dgm:cxn modelId="{14C6E647-83CD-4130-8329-8EABB7985E2E}" type="presParOf" srcId="{765705EA-FDA2-4BAE-8EF7-7B69D39D0A0D}" destId="{90EA35CD-07F2-4B96-A3D6-B43408B74038}" srcOrd="1" destOrd="0" presId="urn:microsoft.com/office/officeart/2005/8/layout/radial2"/>
    <dgm:cxn modelId="{BFA60748-5478-4971-83E4-E087609B64FD}" type="presParOf" srcId="{765705EA-FDA2-4BAE-8EF7-7B69D39D0A0D}" destId="{E6B21A5C-FE18-4F16-9499-0A428440FE57}" srcOrd="2" destOrd="0" presId="urn:microsoft.com/office/officeart/2005/8/layout/radial2"/>
    <dgm:cxn modelId="{BFD78E16-AE41-410F-9172-600A02262401}" type="presParOf" srcId="{E6B21A5C-FE18-4F16-9499-0A428440FE57}" destId="{74306120-62EA-4FEE-B9D6-0B7728C3F12C}" srcOrd="0" destOrd="0" presId="urn:microsoft.com/office/officeart/2005/8/layout/radial2"/>
    <dgm:cxn modelId="{6229D98E-9909-439A-BF9C-5EDDCF195382}" type="presParOf" srcId="{E6B21A5C-FE18-4F16-9499-0A428440FE57}" destId="{8F76846D-70C5-458C-9CA0-32D929B603F0}" srcOrd="1" destOrd="0" presId="urn:microsoft.com/office/officeart/2005/8/layout/radial2"/>
    <dgm:cxn modelId="{7149FE21-9169-49EC-A215-A51BBF10ED4C}" type="presParOf" srcId="{765705EA-FDA2-4BAE-8EF7-7B69D39D0A0D}" destId="{102D84EA-962B-4B0D-A8CA-66B47599747E}" srcOrd="3" destOrd="0" presId="urn:microsoft.com/office/officeart/2005/8/layout/radial2"/>
    <dgm:cxn modelId="{AC25596B-F5CB-4398-A5C7-5C1E49FDA1BA}" type="presParOf" srcId="{765705EA-FDA2-4BAE-8EF7-7B69D39D0A0D}" destId="{F35B3A68-A9B2-42E5-8C83-AD720C47BAA0}" srcOrd="4" destOrd="0" presId="urn:microsoft.com/office/officeart/2005/8/layout/radial2"/>
    <dgm:cxn modelId="{4227300F-DECA-4F1E-8250-60ED85DA28A6}" type="presParOf" srcId="{F35B3A68-A9B2-42E5-8C83-AD720C47BAA0}" destId="{17AAD719-4C91-426C-BD5B-E27E89F74A51}" srcOrd="0" destOrd="0" presId="urn:microsoft.com/office/officeart/2005/8/layout/radial2"/>
    <dgm:cxn modelId="{E57F4929-45F1-4659-8EE4-24949D2272DD}" type="presParOf" srcId="{F35B3A68-A9B2-42E5-8C83-AD720C47BAA0}" destId="{8CC7DAD6-E1B7-4F8D-87CB-C67D0676EFE2}" srcOrd="1" destOrd="0" presId="urn:microsoft.com/office/officeart/2005/8/layout/radial2"/>
    <dgm:cxn modelId="{B8269336-01B6-46B8-A6A8-D8DC79798632}" type="presParOf" srcId="{765705EA-FDA2-4BAE-8EF7-7B69D39D0A0D}" destId="{F8D563E9-3A8B-4A0D-9169-9DDF40E738D5}" srcOrd="5" destOrd="0" presId="urn:microsoft.com/office/officeart/2005/8/layout/radial2"/>
    <dgm:cxn modelId="{14221C1F-DBB9-473A-A1E9-90481BE38C2A}" type="presParOf" srcId="{765705EA-FDA2-4BAE-8EF7-7B69D39D0A0D}" destId="{3732F961-303C-445C-8D4C-B188C9F89605}" srcOrd="6" destOrd="0" presId="urn:microsoft.com/office/officeart/2005/8/layout/radial2"/>
    <dgm:cxn modelId="{BC6EA4F7-4F4F-4DEB-95AF-77EE495DC5E2}" type="presParOf" srcId="{3732F961-303C-445C-8D4C-B188C9F89605}" destId="{2E73F02E-2B4B-442B-8043-80A2BB17A4CB}" srcOrd="0" destOrd="0" presId="urn:microsoft.com/office/officeart/2005/8/layout/radial2"/>
    <dgm:cxn modelId="{E21F94C1-713B-4226-9A2B-A54274C0338C}" type="presParOf" srcId="{3732F961-303C-445C-8D4C-B188C9F89605}" destId="{8CFF1F14-68A9-4920-AFF1-B8552A892EDC}" srcOrd="1" destOrd="0" presId="urn:microsoft.com/office/officeart/2005/8/layout/radial2"/>
  </dgm:cxnLst>
  <dgm:bg/>
  <dgm:whole>
    <a:ln w="9525" cap="flat" cmpd="sng" algn="ctr">
      <a:solidFill>
        <a:schemeClr val="accent1"/>
      </a:solidFill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147CA62-223F-4653-A85A-86F120E8A88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6D3A32-82BC-4018-A5C5-81541D1731BD}">
      <dgm:prSet phldrT="[Текст]"/>
      <dgm:spPr>
        <a:gradFill rotWithShape="0">
          <a:gsLst>
            <a:gs pos="0">
              <a:srgbClr val="00B0F0"/>
            </a:gs>
            <a:gs pos="98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50800">
          <a:solidFill>
            <a:srgbClr val="FF0000"/>
          </a:solidFill>
        </a:ln>
      </dgm:spPr>
      <dgm:t>
        <a:bodyPr/>
        <a:lstStyle/>
        <a:p>
          <a:r>
            <a:rPr lang="uk-UA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Виявлення об’єму і точності словника</a:t>
          </a:r>
          <a:endParaRPr lang="ru-RU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5450278-A5A6-44C2-9BF6-C83E09D15094}" type="parTrans" cxnId="{872472E6-C022-4FCE-9B6A-787EE5ED583E}">
      <dgm:prSet/>
      <dgm:spPr/>
      <dgm:t>
        <a:bodyPr/>
        <a:lstStyle/>
        <a:p>
          <a:endParaRPr lang="ru-RU"/>
        </a:p>
      </dgm:t>
    </dgm:pt>
    <dgm:pt modelId="{65477846-0F61-456D-A0D6-E5DC39014612}" type="sibTrans" cxnId="{872472E6-C022-4FCE-9B6A-787EE5ED583E}">
      <dgm:prSet/>
      <dgm:spPr/>
      <dgm:t>
        <a:bodyPr/>
        <a:lstStyle/>
        <a:p>
          <a:endParaRPr lang="ru-RU"/>
        </a:p>
      </dgm:t>
    </dgm:pt>
    <dgm:pt modelId="{FD6EA8C7-5C12-4088-9E19-5763FA02ED91}">
      <dgm:prSet phldrT="[Текст]"/>
      <dgm:spPr>
        <a:gradFill rotWithShape="0">
          <a:gsLst>
            <a:gs pos="0">
              <a:srgbClr val="FFFF00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50800">
          <a:solidFill>
            <a:srgbClr val="FF0000"/>
          </a:solidFill>
        </a:ln>
      </dgm:spPr>
      <dgm:t>
        <a:bodyPr/>
        <a:lstStyle/>
        <a:p>
          <a:r>
            <a:rPr lang="uk-UA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Виявлення диференціації елементарних граматичних форм</a:t>
          </a:r>
          <a:endParaRPr lang="ru-RU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D70947E-15B1-4D44-B3CE-20F1D8EF2A57}" type="parTrans" cxnId="{76E43142-4AC2-46BB-82DC-84E6A912513E}">
      <dgm:prSet/>
      <dgm:spPr/>
      <dgm:t>
        <a:bodyPr/>
        <a:lstStyle/>
        <a:p>
          <a:endParaRPr lang="ru-RU"/>
        </a:p>
      </dgm:t>
    </dgm:pt>
    <dgm:pt modelId="{757200F6-5D0E-489C-9961-0285D9FEC9A2}" type="sibTrans" cxnId="{76E43142-4AC2-46BB-82DC-84E6A912513E}">
      <dgm:prSet/>
      <dgm:spPr/>
      <dgm:t>
        <a:bodyPr/>
        <a:lstStyle/>
        <a:p>
          <a:endParaRPr lang="ru-RU"/>
        </a:p>
      </dgm:t>
    </dgm:pt>
    <dgm:pt modelId="{24DDDC2B-2184-4222-B66E-0837C3EE8498}">
      <dgm:prSet phldrT="[Текст]"/>
      <dgm:spPr>
        <a:gradFill rotWithShape="0">
          <a:gsLst>
            <a:gs pos="0">
              <a:srgbClr val="92D050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50800">
          <a:solidFill>
            <a:srgbClr val="FF0000"/>
          </a:solidFill>
        </a:ln>
      </dgm:spPr>
      <dgm:t>
        <a:bodyPr/>
        <a:lstStyle/>
        <a:p>
          <a:r>
            <a:rPr lang="uk-UA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Розуміння речень</a:t>
          </a:r>
          <a:endParaRPr lang="ru-RU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6192B8-EB96-4669-9795-6AA20E01CC0A}" type="parTrans" cxnId="{94A306C5-9F7D-4F97-BA53-F507536D2DB8}">
      <dgm:prSet/>
      <dgm:spPr/>
      <dgm:t>
        <a:bodyPr/>
        <a:lstStyle/>
        <a:p>
          <a:endParaRPr lang="ru-RU"/>
        </a:p>
      </dgm:t>
    </dgm:pt>
    <dgm:pt modelId="{1A842376-107B-4E71-B0D6-1277328C4AAC}" type="sibTrans" cxnId="{94A306C5-9F7D-4F97-BA53-F507536D2DB8}">
      <dgm:prSet/>
      <dgm:spPr/>
      <dgm:t>
        <a:bodyPr/>
        <a:lstStyle/>
        <a:p>
          <a:endParaRPr lang="ru-RU"/>
        </a:p>
      </dgm:t>
    </dgm:pt>
    <dgm:pt modelId="{FFF1BB8C-32F4-4991-887B-0F6A0559CDC8}">
      <dgm:prSet phldrT="[Текст]"/>
      <dgm:spPr>
        <a:gradFill rotWithShape="0">
          <a:gsLst>
            <a:gs pos="0">
              <a:srgbClr val="2FF1EC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50800">
          <a:solidFill>
            <a:srgbClr val="FF0000"/>
          </a:solidFill>
        </a:ln>
      </dgm:spPr>
      <dgm:t>
        <a:bodyPr/>
        <a:lstStyle/>
        <a:p>
          <a:r>
            <a:rPr lang="uk-UA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Обстеження слухових функцій та фонематичного сприймання</a:t>
          </a:r>
          <a:endParaRPr lang="ru-RU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6848040-F2A4-435F-899E-6CD08E0FEE7B}" type="parTrans" cxnId="{1ABD2055-A7A7-4BD4-B6CE-1117648A30E7}">
      <dgm:prSet/>
      <dgm:spPr/>
      <dgm:t>
        <a:bodyPr/>
        <a:lstStyle/>
        <a:p>
          <a:endParaRPr lang="ru-RU"/>
        </a:p>
      </dgm:t>
    </dgm:pt>
    <dgm:pt modelId="{D14D65D0-7B78-4059-B348-878CBF32F6BA}" type="sibTrans" cxnId="{1ABD2055-A7A7-4BD4-B6CE-1117648A30E7}">
      <dgm:prSet/>
      <dgm:spPr/>
      <dgm:t>
        <a:bodyPr/>
        <a:lstStyle/>
        <a:p>
          <a:endParaRPr lang="ru-RU"/>
        </a:p>
      </dgm:t>
    </dgm:pt>
    <dgm:pt modelId="{60540153-D852-47BA-89C4-00AE8E5B00D3}" type="pres">
      <dgm:prSet presAssocID="{B147CA62-223F-4653-A85A-86F120E8A88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F71458-D088-4C00-9E84-2CA1035DC6DA}" type="pres">
      <dgm:prSet presAssocID="{AC6D3A32-82BC-4018-A5C5-81541D1731BD}" presName="parentLin" presStyleCnt="0"/>
      <dgm:spPr/>
    </dgm:pt>
    <dgm:pt modelId="{B3EB0124-3B81-42AA-9632-4A618B479F34}" type="pres">
      <dgm:prSet presAssocID="{AC6D3A32-82BC-4018-A5C5-81541D1731BD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97C89269-4ABC-422B-9A86-C39D9776C7E4}" type="pres">
      <dgm:prSet presAssocID="{AC6D3A32-82BC-4018-A5C5-81541D1731BD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AB5675-66E7-4BA6-9999-BBF660FB787A}" type="pres">
      <dgm:prSet presAssocID="{AC6D3A32-82BC-4018-A5C5-81541D1731BD}" presName="negativeSpace" presStyleCnt="0"/>
      <dgm:spPr/>
    </dgm:pt>
    <dgm:pt modelId="{8A2E624E-6917-4980-9F1E-6038B4EA96E7}" type="pres">
      <dgm:prSet presAssocID="{AC6D3A32-82BC-4018-A5C5-81541D1731BD}" presName="childText" presStyleLbl="conFgAcc1" presStyleIdx="0" presStyleCnt="4">
        <dgm:presLayoutVars>
          <dgm:bulletEnabled val="1"/>
        </dgm:presLayoutVars>
      </dgm:prSet>
      <dgm:spPr>
        <a:gradFill rotWithShape="0">
          <a:gsLst>
            <a:gs pos="0">
              <a:srgbClr val="00B0F0"/>
            </a:gs>
            <a:gs pos="98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</dgm:pt>
    <dgm:pt modelId="{23EADB17-3181-4F36-AD6E-F6D46B7876DD}" type="pres">
      <dgm:prSet presAssocID="{65477846-0F61-456D-A0D6-E5DC39014612}" presName="spaceBetweenRectangles" presStyleCnt="0"/>
      <dgm:spPr/>
    </dgm:pt>
    <dgm:pt modelId="{F027010E-2C3D-4A75-B547-129A1AA0D6EE}" type="pres">
      <dgm:prSet presAssocID="{FD6EA8C7-5C12-4088-9E19-5763FA02ED91}" presName="parentLin" presStyleCnt="0"/>
      <dgm:spPr/>
    </dgm:pt>
    <dgm:pt modelId="{54CC731A-E707-4BFE-AEA3-4C7A16A2AF40}" type="pres">
      <dgm:prSet presAssocID="{FD6EA8C7-5C12-4088-9E19-5763FA02ED91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B2BC61F-C6EB-46F2-9CCF-3564D5A34D50}" type="pres">
      <dgm:prSet presAssocID="{FD6EA8C7-5C12-4088-9E19-5763FA02ED91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16C999-CFB4-4FF2-9900-88147203C2AC}" type="pres">
      <dgm:prSet presAssocID="{FD6EA8C7-5C12-4088-9E19-5763FA02ED91}" presName="negativeSpace" presStyleCnt="0"/>
      <dgm:spPr/>
    </dgm:pt>
    <dgm:pt modelId="{D0C4070A-C403-476E-8037-4F98F57AA30E}" type="pres">
      <dgm:prSet presAssocID="{FD6EA8C7-5C12-4088-9E19-5763FA02ED91}" presName="childText" presStyleLbl="conFgAcc1" presStyleIdx="1" presStyleCnt="4">
        <dgm:presLayoutVars>
          <dgm:bulletEnabled val="1"/>
        </dgm:presLayoutVars>
      </dgm:prSet>
      <dgm:spPr>
        <a:gradFill rotWithShape="0">
          <a:gsLst>
            <a:gs pos="0">
              <a:srgbClr val="FFFF00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</dgm:pt>
    <dgm:pt modelId="{1C0A3C52-7E15-4A89-8929-1C1933005DC3}" type="pres">
      <dgm:prSet presAssocID="{757200F6-5D0E-489C-9961-0285D9FEC9A2}" presName="spaceBetweenRectangles" presStyleCnt="0"/>
      <dgm:spPr/>
    </dgm:pt>
    <dgm:pt modelId="{10F1DE04-3172-4DB9-8BD6-E8AFF96533BB}" type="pres">
      <dgm:prSet presAssocID="{24DDDC2B-2184-4222-B66E-0837C3EE8498}" presName="parentLin" presStyleCnt="0"/>
      <dgm:spPr/>
    </dgm:pt>
    <dgm:pt modelId="{02207313-5CCA-48E6-A418-1C66B3659177}" type="pres">
      <dgm:prSet presAssocID="{24DDDC2B-2184-4222-B66E-0837C3EE8498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4D3D8E34-6BE1-416E-959A-E738338555C6}" type="pres">
      <dgm:prSet presAssocID="{24DDDC2B-2184-4222-B66E-0837C3EE849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418B1F-D322-46AD-89F8-E28B17891EAF}" type="pres">
      <dgm:prSet presAssocID="{24DDDC2B-2184-4222-B66E-0837C3EE8498}" presName="negativeSpace" presStyleCnt="0"/>
      <dgm:spPr/>
    </dgm:pt>
    <dgm:pt modelId="{53A84304-1299-468D-9CF7-35E6FAA63E74}" type="pres">
      <dgm:prSet presAssocID="{24DDDC2B-2184-4222-B66E-0837C3EE8498}" presName="childText" presStyleLbl="conFgAcc1" presStyleIdx="2" presStyleCnt="4">
        <dgm:presLayoutVars>
          <dgm:bulletEnabled val="1"/>
        </dgm:presLayoutVars>
      </dgm:prSet>
      <dgm:spPr>
        <a:gradFill rotWithShape="0">
          <a:gsLst>
            <a:gs pos="0">
              <a:srgbClr val="92D050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</dgm:pt>
    <dgm:pt modelId="{3DA42548-F59A-49A9-BBBF-5BE40BF99910}" type="pres">
      <dgm:prSet presAssocID="{1A842376-107B-4E71-B0D6-1277328C4AAC}" presName="spaceBetweenRectangles" presStyleCnt="0"/>
      <dgm:spPr/>
    </dgm:pt>
    <dgm:pt modelId="{7152D1BB-B522-4825-B3D1-88FFBE4FC6CF}" type="pres">
      <dgm:prSet presAssocID="{FFF1BB8C-32F4-4991-887B-0F6A0559CDC8}" presName="parentLin" presStyleCnt="0"/>
      <dgm:spPr/>
    </dgm:pt>
    <dgm:pt modelId="{450342A0-01EB-49C2-8DE9-A1C5D8C2E7EB}" type="pres">
      <dgm:prSet presAssocID="{FFF1BB8C-32F4-4991-887B-0F6A0559CDC8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7B7044BA-DFAB-4A69-A8A1-34C60CEC3C4A}" type="pres">
      <dgm:prSet presAssocID="{FFF1BB8C-32F4-4991-887B-0F6A0559CDC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18A7-866E-4AE5-98F8-5A19C1CE7508}" type="pres">
      <dgm:prSet presAssocID="{FFF1BB8C-32F4-4991-887B-0F6A0559CDC8}" presName="negativeSpace" presStyleCnt="0"/>
      <dgm:spPr/>
    </dgm:pt>
    <dgm:pt modelId="{25584012-6072-4607-B7D5-62AFFF840B18}" type="pres">
      <dgm:prSet presAssocID="{FFF1BB8C-32F4-4991-887B-0F6A0559CDC8}" presName="childText" presStyleLbl="conFgAcc1" presStyleIdx="3" presStyleCnt="4">
        <dgm:presLayoutVars>
          <dgm:bulletEnabled val="1"/>
        </dgm:presLayoutVars>
      </dgm:prSet>
      <dgm:spPr>
        <a:gradFill rotWithShape="0">
          <a:gsLst>
            <a:gs pos="0">
              <a:srgbClr val="2FF1EC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</dgm:pt>
  </dgm:ptLst>
  <dgm:cxnLst>
    <dgm:cxn modelId="{5D8F402C-849A-4965-9C5F-035F220D097D}" type="presOf" srcId="{FFF1BB8C-32F4-4991-887B-0F6A0559CDC8}" destId="{450342A0-01EB-49C2-8DE9-A1C5D8C2E7EB}" srcOrd="0" destOrd="0" presId="urn:microsoft.com/office/officeart/2005/8/layout/list1"/>
    <dgm:cxn modelId="{1ABD2055-A7A7-4BD4-B6CE-1117648A30E7}" srcId="{B147CA62-223F-4653-A85A-86F120E8A882}" destId="{FFF1BB8C-32F4-4991-887B-0F6A0559CDC8}" srcOrd="3" destOrd="0" parTransId="{06848040-F2A4-435F-899E-6CD08E0FEE7B}" sibTransId="{D14D65D0-7B78-4059-B348-878CBF32F6BA}"/>
    <dgm:cxn modelId="{872472E6-C022-4FCE-9B6A-787EE5ED583E}" srcId="{B147CA62-223F-4653-A85A-86F120E8A882}" destId="{AC6D3A32-82BC-4018-A5C5-81541D1731BD}" srcOrd="0" destOrd="0" parTransId="{E5450278-A5A6-44C2-9BF6-C83E09D15094}" sibTransId="{65477846-0F61-456D-A0D6-E5DC39014612}"/>
    <dgm:cxn modelId="{2102FBA9-B38C-4FD9-BE89-7463BF6F0967}" type="presOf" srcId="{B147CA62-223F-4653-A85A-86F120E8A882}" destId="{60540153-D852-47BA-89C4-00AE8E5B00D3}" srcOrd="0" destOrd="0" presId="urn:microsoft.com/office/officeart/2005/8/layout/list1"/>
    <dgm:cxn modelId="{1FE18208-107A-4267-9941-B328213DC19F}" type="presOf" srcId="{AC6D3A32-82BC-4018-A5C5-81541D1731BD}" destId="{97C89269-4ABC-422B-9A86-C39D9776C7E4}" srcOrd="1" destOrd="0" presId="urn:microsoft.com/office/officeart/2005/8/layout/list1"/>
    <dgm:cxn modelId="{EBD1707A-3B6C-4490-8AED-6C950EB26C6B}" type="presOf" srcId="{AC6D3A32-82BC-4018-A5C5-81541D1731BD}" destId="{B3EB0124-3B81-42AA-9632-4A618B479F34}" srcOrd="0" destOrd="0" presId="urn:microsoft.com/office/officeart/2005/8/layout/list1"/>
    <dgm:cxn modelId="{9293A547-1551-4539-84B4-DC247B9D0AD6}" type="presOf" srcId="{FD6EA8C7-5C12-4088-9E19-5763FA02ED91}" destId="{54CC731A-E707-4BFE-AEA3-4C7A16A2AF40}" srcOrd="0" destOrd="0" presId="urn:microsoft.com/office/officeart/2005/8/layout/list1"/>
    <dgm:cxn modelId="{76E43142-4AC2-46BB-82DC-84E6A912513E}" srcId="{B147CA62-223F-4653-A85A-86F120E8A882}" destId="{FD6EA8C7-5C12-4088-9E19-5763FA02ED91}" srcOrd="1" destOrd="0" parTransId="{2D70947E-15B1-4D44-B3CE-20F1D8EF2A57}" sibTransId="{757200F6-5D0E-489C-9961-0285D9FEC9A2}"/>
    <dgm:cxn modelId="{9228ED34-8740-40B8-80AD-DE07C2E23903}" type="presOf" srcId="{FFF1BB8C-32F4-4991-887B-0F6A0559CDC8}" destId="{7B7044BA-DFAB-4A69-A8A1-34C60CEC3C4A}" srcOrd="1" destOrd="0" presId="urn:microsoft.com/office/officeart/2005/8/layout/list1"/>
    <dgm:cxn modelId="{B33F8D22-9F15-4D2A-A142-24B2DBBF7A20}" type="presOf" srcId="{FD6EA8C7-5C12-4088-9E19-5763FA02ED91}" destId="{EB2BC61F-C6EB-46F2-9CCF-3564D5A34D50}" srcOrd="1" destOrd="0" presId="urn:microsoft.com/office/officeart/2005/8/layout/list1"/>
    <dgm:cxn modelId="{EE3E3882-A874-448E-83F9-6E96F17C7F5B}" type="presOf" srcId="{24DDDC2B-2184-4222-B66E-0837C3EE8498}" destId="{02207313-5CCA-48E6-A418-1C66B3659177}" srcOrd="0" destOrd="0" presId="urn:microsoft.com/office/officeart/2005/8/layout/list1"/>
    <dgm:cxn modelId="{94A306C5-9F7D-4F97-BA53-F507536D2DB8}" srcId="{B147CA62-223F-4653-A85A-86F120E8A882}" destId="{24DDDC2B-2184-4222-B66E-0837C3EE8498}" srcOrd="2" destOrd="0" parTransId="{E16192B8-EB96-4669-9795-6AA20E01CC0A}" sibTransId="{1A842376-107B-4E71-B0D6-1277328C4AAC}"/>
    <dgm:cxn modelId="{D9CF0DF5-DC76-4D17-A6AF-B7BA4F2941D6}" type="presOf" srcId="{24DDDC2B-2184-4222-B66E-0837C3EE8498}" destId="{4D3D8E34-6BE1-416E-959A-E738338555C6}" srcOrd="1" destOrd="0" presId="urn:microsoft.com/office/officeart/2005/8/layout/list1"/>
    <dgm:cxn modelId="{6D114706-AA2D-4FC8-AF79-60AE2C39EE23}" type="presParOf" srcId="{60540153-D852-47BA-89C4-00AE8E5B00D3}" destId="{B2F71458-D088-4C00-9E84-2CA1035DC6DA}" srcOrd="0" destOrd="0" presId="urn:microsoft.com/office/officeart/2005/8/layout/list1"/>
    <dgm:cxn modelId="{8511DEBD-FF85-4D70-B98E-A24539B36412}" type="presParOf" srcId="{B2F71458-D088-4C00-9E84-2CA1035DC6DA}" destId="{B3EB0124-3B81-42AA-9632-4A618B479F34}" srcOrd="0" destOrd="0" presId="urn:microsoft.com/office/officeart/2005/8/layout/list1"/>
    <dgm:cxn modelId="{B84D00D8-B3C7-4684-9195-92D9DA00871B}" type="presParOf" srcId="{B2F71458-D088-4C00-9E84-2CA1035DC6DA}" destId="{97C89269-4ABC-422B-9A86-C39D9776C7E4}" srcOrd="1" destOrd="0" presId="urn:microsoft.com/office/officeart/2005/8/layout/list1"/>
    <dgm:cxn modelId="{E8D654EC-0761-4AC5-AAFC-F5D311D0B1D6}" type="presParOf" srcId="{60540153-D852-47BA-89C4-00AE8E5B00D3}" destId="{00AB5675-66E7-4BA6-9999-BBF660FB787A}" srcOrd="1" destOrd="0" presId="urn:microsoft.com/office/officeart/2005/8/layout/list1"/>
    <dgm:cxn modelId="{8A90BE68-82B3-43D1-B5CC-CFC004B3269D}" type="presParOf" srcId="{60540153-D852-47BA-89C4-00AE8E5B00D3}" destId="{8A2E624E-6917-4980-9F1E-6038B4EA96E7}" srcOrd="2" destOrd="0" presId="urn:microsoft.com/office/officeart/2005/8/layout/list1"/>
    <dgm:cxn modelId="{B561A27C-AADF-4CBC-B4A8-84FB4E5DC04F}" type="presParOf" srcId="{60540153-D852-47BA-89C4-00AE8E5B00D3}" destId="{23EADB17-3181-4F36-AD6E-F6D46B7876DD}" srcOrd="3" destOrd="0" presId="urn:microsoft.com/office/officeart/2005/8/layout/list1"/>
    <dgm:cxn modelId="{DD0C6874-B508-4A58-B9DD-C7F93723FB69}" type="presParOf" srcId="{60540153-D852-47BA-89C4-00AE8E5B00D3}" destId="{F027010E-2C3D-4A75-B547-129A1AA0D6EE}" srcOrd="4" destOrd="0" presId="urn:microsoft.com/office/officeart/2005/8/layout/list1"/>
    <dgm:cxn modelId="{9A9106B9-98AA-4AD0-84AF-F1F3E4FFE133}" type="presParOf" srcId="{F027010E-2C3D-4A75-B547-129A1AA0D6EE}" destId="{54CC731A-E707-4BFE-AEA3-4C7A16A2AF40}" srcOrd="0" destOrd="0" presId="urn:microsoft.com/office/officeart/2005/8/layout/list1"/>
    <dgm:cxn modelId="{F428F8D6-E1C0-4ABE-87DA-90A635EDEB2C}" type="presParOf" srcId="{F027010E-2C3D-4A75-B547-129A1AA0D6EE}" destId="{EB2BC61F-C6EB-46F2-9CCF-3564D5A34D50}" srcOrd="1" destOrd="0" presId="urn:microsoft.com/office/officeart/2005/8/layout/list1"/>
    <dgm:cxn modelId="{41DD8A1A-0AC7-47FD-ADEF-ED27499F0E4F}" type="presParOf" srcId="{60540153-D852-47BA-89C4-00AE8E5B00D3}" destId="{B716C999-CFB4-4FF2-9900-88147203C2AC}" srcOrd="5" destOrd="0" presId="urn:microsoft.com/office/officeart/2005/8/layout/list1"/>
    <dgm:cxn modelId="{14D113AF-F278-4835-93CB-9606D4AC73CC}" type="presParOf" srcId="{60540153-D852-47BA-89C4-00AE8E5B00D3}" destId="{D0C4070A-C403-476E-8037-4F98F57AA30E}" srcOrd="6" destOrd="0" presId="urn:microsoft.com/office/officeart/2005/8/layout/list1"/>
    <dgm:cxn modelId="{F6528D92-5BD6-4E98-AE36-55845D1A1F49}" type="presParOf" srcId="{60540153-D852-47BA-89C4-00AE8E5B00D3}" destId="{1C0A3C52-7E15-4A89-8929-1C1933005DC3}" srcOrd="7" destOrd="0" presId="urn:microsoft.com/office/officeart/2005/8/layout/list1"/>
    <dgm:cxn modelId="{A210B1A7-3BE9-4779-BC7A-D246BD4AC32E}" type="presParOf" srcId="{60540153-D852-47BA-89C4-00AE8E5B00D3}" destId="{10F1DE04-3172-4DB9-8BD6-E8AFF96533BB}" srcOrd="8" destOrd="0" presId="urn:microsoft.com/office/officeart/2005/8/layout/list1"/>
    <dgm:cxn modelId="{D8B25D5D-A67D-49C5-A17B-4AC2E62A857C}" type="presParOf" srcId="{10F1DE04-3172-4DB9-8BD6-E8AFF96533BB}" destId="{02207313-5CCA-48E6-A418-1C66B3659177}" srcOrd="0" destOrd="0" presId="urn:microsoft.com/office/officeart/2005/8/layout/list1"/>
    <dgm:cxn modelId="{F4DDFF10-296F-4C72-B8F8-74D042CF6482}" type="presParOf" srcId="{10F1DE04-3172-4DB9-8BD6-E8AFF96533BB}" destId="{4D3D8E34-6BE1-416E-959A-E738338555C6}" srcOrd="1" destOrd="0" presId="urn:microsoft.com/office/officeart/2005/8/layout/list1"/>
    <dgm:cxn modelId="{7E43C89D-2AFA-4720-8D2F-A69500A5D1ED}" type="presParOf" srcId="{60540153-D852-47BA-89C4-00AE8E5B00D3}" destId="{4A418B1F-D322-46AD-89F8-E28B17891EAF}" srcOrd="9" destOrd="0" presId="urn:microsoft.com/office/officeart/2005/8/layout/list1"/>
    <dgm:cxn modelId="{D5B30E15-1F73-400E-B0B6-431F9FAEBB7C}" type="presParOf" srcId="{60540153-D852-47BA-89C4-00AE8E5B00D3}" destId="{53A84304-1299-468D-9CF7-35E6FAA63E74}" srcOrd="10" destOrd="0" presId="urn:microsoft.com/office/officeart/2005/8/layout/list1"/>
    <dgm:cxn modelId="{15078F20-1035-4E7B-9625-133B3524C615}" type="presParOf" srcId="{60540153-D852-47BA-89C4-00AE8E5B00D3}" destId="{3DA42548-F59A-49A9-BBBF-5BE40BF99910}" srcOrd="11" destOrd="0" presId="urn:microsoft.com/office/officeart/2005/8/layout/list1"/>
    <dgm:cxn modelId="{5BDF2055-04D4-4FC7-AA07-DEB0ABAE8DB0}" type="presParOf" srcId="{60540153-D852-47BA-89C4-00AE8E5B00D3}" destId="{7152D1BB-B522-4825-B3D1-88FFBE4FC6CF}" srcOrd="12" destOrd="0" presId="urn:microsoft.com/office/officeart/2005/8/layout/list1"/>
    <dgm:cxn modelId="{15CAE787-88EE-4B51-ACB5-60ABCF626352}" type="presParOf" srcId="{7152D1BB-B522-4825-B3D1-88FFBE4FC6CF}" destId="{450342A0-01EB-49C2-8DE9-A1C5D8C2E7EB}" srcOrd="0" destOrd="0" presId="urn:microsoft.com/office/officeart/2005/8/layout/list1"/>
    <dgm:cxn modelId="{2C925775-770A-4BB5-99A9-F59E0E51255C}" type="presParOf" srcId="{7152D1BB-B522-4825-B3D1-88FFBE4FC6CF}" destId="{7B7044BA-DFAB-4A69-A8A1-34C60CEC3C4A}" srcOrd="1" destOrd="0" presId="urn:microsoft.com/office/officeart/2005/8/layout/list1"/>
    <dgm:cxn modelId="{A433B3A3-A1D9-452C-83F0-ADE66CDEA04B}" type="presParOf" srcId="{60540153-D852-47BA-89C4-00AE8E5B00D3}" destId="{9F5A18A7-866E-4AE5-98F8-5A19C1CE7508}" srcOrd="13" destOrd="0" presId="urn:microsoft.com/office/officeart/2005/8/layout/list1"/>
    <dgm:cxn modelId="{74C25AEA-5375-4117-8AC0-413E637A8B3A}" type="presParOf" srcId="{60540153-D852-47BA-89C4-00AE8E5B00D3}" destId="{25584012-6072-4607-B7D5-62AFFF840B1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D563E9-3A8B-4A0D-9169-9DDF40E738D5}">
      <dsp:nvSpPr>
        <dsp:cNvPr id="0" name=""/>
        <dsp:cNvSpPr/>
      </dsp:nvSpPr>
      <dsp:spPr>
        <a:xfrm rot="1905563">
          <a:off x="2565913" y="4351176"/>
          <a:ext cx="842297" cy="64863"/>
        </a:xfrm>
        <a:custGeom>
          <a:avLst/>
          <a:gdLst/>
          <a:ahLst/>
          <a:cxnLst/>
          <a:rect l="0" t="0" r="0" b="0"/>
          <a:pathLst>
            <a:path>
              <a:moveTo>
                <a:pt x="0" y="32431"/>
              </a:moveTo>
              <a:lnTo>
                <a:pt x="842297" y="32431"/>
              </a:lnTo>
            </a:path>
          </a:pathLst>
        </a:custGeom>
        <a:noFill/>
        <a:ln w="508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2D84EA-962B-4B0D-A8CA-66B47599747E}">
      <dsp:nvSpPr>
        <dsp:cNvPr id="0" name=""/>
        <dsp:cNvSpPr/>
      </dsp:nvSpPr>
      <dsp:spPr>
        <a:xfrm rot="2376">
          <a:off x="2628973" y="3416492"/>
          <a:ext cx="340241" cy="64863"/>
        </a:xfrm>
        <a:custGeom>
          <a:avLst/>
          <a:gdLst/>
          <a:ahLst/>
          <a:cxnLst/>
          <a:rect l="0" t="0" r="0" b="0"/>
          <a:pathLst>
            <a:path>
              <a:moveTo>
                <a:pt x="0" y="32431"/>
              </a:moveTo>
              <a:lnTo>
                <a:pt x="340241" y="32431"/>
              </a:lnTo>
            </a:path>
          </a:pathLst>
        </a:custGeom>
        <a:noFill/>
        <a:ln w="508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EA35CD-07F2-4B96-A3D6-B43408B74038}">
      <dsp:nvSpPr>
        <dsp:cNvPr id="0" name=""/>
        <dsp:cNvSpPr/>
      </dsp:nvSpPr>
      <dsp:spPr>
        <a:xfrm rot="18907855">
          <a:off x="2542944" y="2059198"/>
          <a:ext cx="590703" cy="64863"/>
        </a:xfrm>
        <a:custGeom>
          <a:avLst/>
          <a:gdLst/>
          <a:ahLst/>
          <a:cxnLst/>
          <a:rect l="0" t="0" r="0" b="0"/>
          <a:pathLst>
            <a:path>
              <a:moveTo>
                <a:pt x="0" y="32431"/>
              </a:moveTo>
              <a:lnTo>
                <a:pt x="590703" y="32431"/>
              </a:lnTo>
            </a:path>
          </a:pathLst>
        </a:custGeom>
        <a:noFill/>
        <a:ln w="508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955FA5-FAAA-4954-8495-1FD929B5B47D}">
      <dsp:nvSpPr>
        <dsp:cNvPr id="0" name=""/>
        <dsp:cNvSpPr/>
      </dsp:nvSpPr>
      <dsp:spPr>
        <a:xfrm>
          <a:off x="0" y="2060857"/>
          <a:ext cx="2743627" cy="255584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381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306120-62EA-4FEE-B9D6-0B7728C3F12C}">
      <dsp:nvSpPr>
        <dsp:cNvPr id="0" name=""/>
        <dsp:cNvSpPr/>
      </dsp:nvSpPr>
      <dsp:spPr>
        <a:xfrm>
          <a:off x="2484888" y="621895"/>
          <a:ext cx="2297312" cy="1356224"/>
        </a:xfrm>
        <a:prstGeom prst="ellipse">
          <a:avLst/>
        </a:prstGeom>
        <a:solidFill>
          <a:srgbClr val="FFFF00"/>
        </a:solidFill>
        <a:ln w="381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i="0" kern="1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І частина</a:t>
          </a:r>
          <a:endParaRPr lang="ru-RU" sz="2800" b="1" i="0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2821322" y="820509"/>
        <a:ext cx="1624444" cy="958996"/>
      </dsp:txXfrm>
    </dsp:sp>
    <dsp:sp modelId="{17AAD719-4C91-426C-BD5B-E27E89F74A51}">
      <dsp:nvSpPr>
        <dsp:cNvPr id="0" name=""/>
        <dsp:cNvSpPr/>
      </dsp:nvSpPr>
      <dsp:spPr>
        <a:xfrm>
          <a:off x="2969214" y="2780918"/>
          <a:ext cx="2160896" cy="1337739"/>
        </a:xfrm>
        <a:prstGeom prst="ellipse">
          <a:avLst/>
        </a:prstGeom>
        <a:solidFill>
          <a:srgbClr val="FFFF00"/>
        </a:solidFill>
        <a:ln w="381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ІІ частина</a:t>
          </a:r>
          <a:endParaRPr lang="ru-RU" sz="2800" b="1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3285670" y="2976825"/>
        <a:ext cx="1527984" cy="945925"/>
      </dsp:txXfrm>
    </dsp:sp>
    <dsp:sp modelId="{2E73F02E-2B4B-442B-8043-80A2BB17A4CB}">
      <dsp:nvSpPr>
        <dsp:cNvPr id="0" name=""/>
        <dsp:cNvSpPr/>
      </dsp:nvSpPr>
      <dsp:spPr>
        <a:xfrm>
          <a:off x="2947296" y="4445486"/>
          <a:ext cx="2347449" cy="1280188"/>
        </a:xfrm>
        <a:prstGeom prst="ellipse">
          <a:avLst/>
        </a:prstGeom>
        <a:solidFill>
          <a:srgbClr val="FFFF00"/>
        </a:solidFill>
        <a:ln w="381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ІІІ частина</a:t>
          </a:r>
          <a:endParaRPr lang="ru-RU" sz="2800" b="1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3291072" y="4632965"/>
        <a:ext cx="1659897" cy="9052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2E624E-6917-4980-9F1E-6038B4EA96E7}">
      <dsp:nvSpPr>
        <dsp:cNvPr id="0" name=""/>
        <dsp:cNvSpPr/>
      </dsp:nvSpPr>
      <dsp:spPr>
        <a:xfrm>
          <a:off x="0" y="703579"/>
          <a:ext cx="9144000" cy="781200"/>
        </a:xfrm>
        <a:prstGeom prst="rect">
          <a:avLst/>
        </a:prstGeom>
        <a:gradFill rotWithShape="0">
          <a:gsLst>
            <a:gs pos="0">
              <a:srgbClr val="00B0F0"/>
            </a:gs>
            <a:gs pos="98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C89269-4ABC-422B-9A86-C39D9776C7E4}">
      <dsp:nvSpPr>
        <dsp:cNvPr id="0" name=""/>
        <dsp:cNvSpPr/>
      </dsp:nvSpPr>
      <dsp:spPr>
        <a:xfrm>
          <a:off x="457200" y="246019"/>
          <a:ext cx="6400800" cy="915120"/>
        </a:xfrm>
        <a:prstGeom prst="roundRect">
          <a:avLst/>
        </a:prstGeom>
        <a:gradFill rotWithShape="0">
          <a:gsLst>
            <a:gs pos="0">
              <a:srgbClr val="00B0F0"/>
            </a:gs>
            <a:gs pos="98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508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b="1" kern="1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Виявлення об’єму і точності словника</a:t>
          </a:r>
          <a:endParaRPr lang="ru-RU" sz="3100" b="1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01872" y="290691"/>
        <a:ext cx="6311456" cy="825776"/>
      </dsp:txXfrm>
    </dsp:sp>
    <dsp:sp modelId="{D0C4070A-C403-476E-8037-4F98F57AA30E}">
      <dsp:nvSpPr>
        <dsp:cNvPr id="0" name=""/>
        <dsp:cNvSpPr/>
      </dsp:nvSpPr>
      <dsp:spPr>
        <a:xfrm>
          <a:off x="0" y="2109739"/>
          <a:ext cx="9144000" cy="781200"/>
        </a:xfrm>
        <a:prstGeom prst="rect">
          <a:avLst/>
        </a:prstGeom>
        <a:gradFill rotWithShape="0">
          <a:gsLst>
            <a:gs pos="0">
              <a:srgbClr val="FFFF00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2BC61F-C6EB-46F2-9CCF-3564D5A34D50}">
      <dsp:nvSpPr>
        <dsp:cNvPr id="0" name=""/>
        <dsp:cNvSpPr/>
      </dsp:nvSpPr>
      <dsp:spPr>
        <a:xfrm>
          <a:off x="457200" y="1652179"/>
          <a:ext cx="6400800" cy="915120"/>
        </a:xfrm>
        <a:prstGeom prst="roundRect">
          <a:avLst/>
        </a:prstGeom>
        <a:gradFill rotWithShape="0">
          <a:gsLst>
            <a:gs pos="0">
              <a:srgbClr val="FFFF00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508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b="1" kern="1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Виявлення диференціації елементарних граматичних форм</a:t>
          </a:r>
          <a:endParaRPr lang="ru-RU" sz="3100" b="1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01872" y="1696851"/>
        <a:ext cx="6311456" cy="825776"/>
      </dsp:txXfrm>
    </dsp:sp>
    <dsp:sp modelId="{53A84304-1299-468D-9CF7-35E6FAA63E74}">
      <dsp:nvSpPr>
        <dsp:cNvPr id="0" name=""/>
        <dsp:cNvSpPr/>
      </dsp:nvSpPr>
      <dsp:spPr>
        <a:xfrm>
          <a:off x="0" y="3515900"/>
          <a:ext cx="9144000" cy="781200"/>
        </a:xfrm>
        <a:prstGeom prst="rect">
          <a:avLst/>
        </a:prstGeom>
        <a:gradFill rotWithShape="0">
          <a:gsLst>
            <a:gs pos="0">
              <a:srgbClr val="92D050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3D8E34-6BE1-416E-959A-E738338555C6}">
      <dsp:nvSpPr>
        <dsp:cNvPr id="0" name=""/>
        <dsp:cNvSpPr/>
      </dsp:nvSpPr>
      <dsp:spPr>
        <a:xfrm>
          <a:off x="457200" y="3058339"/>
          <a:ext cx="6400800" cy="915120"/>
        </a:xfrm>
        <a:prstGeom prst="roundRect">
          <a:avLst/>
        </a:prstGeom>
        <a:gradFill rotWithShape="0">
          <a:gsLst>
            <a:gs pos="0">
              <a:srgbClr val="92D050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508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b="1" kern="1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Розуміння речень</a:t>
          </a:r>
          <a:endParaRPr lang="ru-RU" sz="3100" b="1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01872" y="3103011"/>
        <a:ext cx="6311456" cy="825776"/>
      </dsp:txXfrm>
    </dsp:sp>
    <dsp:sp modelId="{25584012-6072-4607-B7D5-62AFFF840B18}">
      <dsp:nvSpPr>
        <dsp:cNvPr id="0" name=""/>
        <dsp:cNvSpPr/>
      </dsp:nvSpPr>
      <dsp:spPr>
        <a:xfrm>
          <a:off x="0" y="4922060"/>
          <a:ext cx="9144000" cy="781200"/>
        </a:xfrm>
        <a:prstGeom prst="rect">
          <a:avLst/>
        </a:prstGeom>
        <a:gradFill rotWithShape="0">
          <a:gsLst>
            <a:gs pos="0">
              <a:srgbClr val="2FF1EC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7044BA-DFAB-4A69-A8A1-34C60CEC3C4A}">
      <dsp:nvSpPr>
        <dsp:cNvPr id="0" name=""/>
        <dsp:cNvSpPr/>
      </dsp:nvSpPr>
      <dsp:spPr>
        <a:xfrm>
          <a:off x="457200" y="4464500"/>
          <a:ext cx="6400800" cy="915120"/>
        </a:xfrm>
        <a:prstGeom prst="roundRect">
          <a:avLst/>
        </a:prstGeom>
        <a:gradFill rotWithShape="0">
          <a:gsLst>
            <a:gs pos="0">
              <a:srgbClr val="2FF1EC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508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b="1" kern="1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Обстеження слухових функцій та фонематичного сприймання</a:t>
          </a:r>
          <a:endParaRPr lang="ru-RU" sz="3100" b="1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01872" y="4509172"/>
        <a:ext cx="6311456" cy="8257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3CEC6-0F92-4F54-B655-0A3832190A5B}" type="datetimeFigureOut">
              <a:rPr lang="ru-RU" smtClean="0"/>
              <a:pPr/>
              <a:t>07.06.2017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73430-43E8-418D-9398-3399175ACC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642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73430-43E8-418D-9398-3399175ACC9D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782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73430-43E8-418D-9398-3399175ACC9D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157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07.06.2017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4.wdp"/><Relationship Id="rId3" Type="http://schemas.openxmlformats.org/officeDocument/2006/relationships/image" Target="../media/image44.jpeg"/><Relationship Id="rId7" Type="http://schemas.openxmlformats.org/officeDocument/2006/relationships/image" Target="../media/image46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3.wdp"/><Relationship Id="rId5" Type="http://schemas.openxmlformats.org/officeDocument/2006/relationships/image" Target="../media/image45.jpeg"/><Relationship Id="rId10" Type="http://schemas.openxmlformats.org/officeDocument/2006/relationships/image" Target="../media/image48.jpeg"/><Relationship Id="rId4" Type="http://schemas.microsoft.com/office/2007/relationships/hdphoto" Target="../media/hdphoto22.wdp"/><Relationship Id="rId9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3" Type="http://schemas.microsoft.com/office/2007/relationships/hdphoto" Target="../media/hdphoto25.wdp"/><Relationship Id="rId7" Type="http://schemas.openxmlformats.org/officeDocument/2006/relationships/image" Target="../media/image53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10" Type="http://schemas.microsoft.com/office/2007/relationships/hdphoto" Target="../media/hdphoto27.wdp"/><Relationship Id="rId4" Type="http://schemas.openxmlformats.org/officeDocument/2006/relationships/image" Target="../media/image50.jpeg"/><Relationship Id="rId9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hyperlink" Target="../&#1055;&#1086;&#1074;&#1085;&#1077;%20&#1083;&#1086;&#1075;&#1086;&#1087;&#1077;&#1076;&#1080;&#1095;&#1085;&#1077;%20&#1086;&#1073;&#1089;&#1090;&#1077;&#1078;&#1077;&#1085;&#1085;&#1103;%20&#1076;&#1110;&#1090;&#1077;&#1081;%20&#1079;%20&#1084;&#1086;&#1090;&#1086;&#1088;&#1085;&#1086;&#1102;%20&#1072;&#1083;&#1072;&#1083;&#1110;&#1108;&#1102;/&#1055;&#1086;&#1074;&#1085;&#1077;%20&#1083;&#1086;&#1075;&#1086;&#1087;&#1077;&#1076;&#1080;&#1095;&#1085;&#1077;%20&#1086;&#1073;&#1089;&#1090;&#1077;&#1078;&#1077;&#1085;&#1085;&#1103;%20&#1076;&#1110;&#1090;&#1077;&#1081;%20&#1079;%20&#1084;&#1086;&#1090;&#1086;&#1088;&#1085;&#1086;&#1102;%20&#1072;&#1083;&#1072;&#1083;&#1110;&#1108;&#1102;/&#1056;&#1086;&#1079;&#1091;&#1084;&#1110;&#1085;&#1085;&#1103;%20-%20&#1093;&#1090;&#1086;%20&#1076;&#1077;.wmv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microsoft.com/office/2007/relationships/hdphoto" Target="../media/hdphoto7.wdp"/><Relationship Id="rId18" Type="http://schemas.microsoft.com/office/2007/relationships/hdphoto" Target="../media/hdphoto9.wdp"/><Relationship Id="rId3" Type="http://schemas.openxmlformats.org/officeDocument/2006/relationships/image" Target="../media/image11.jpeg"/><Relationship Id="rId7" Type="http://schemas.microsoft.com/office/2007/relationships/hdphoto" Target="../media/hdphoto4.wdp"/><Relationship Id="rId12" Type="http://schemas.openxmlformats.org/officeDocument/2006/relationships/image" Target="../media/image16.jpeg"/><Relationship Id="rId17" Type="http://schemas.openxmlformats.org/officeDocument/2006/relationships/image" Target="../media/image18.png"/><Relationship Id="rId2" Type="http://schemas.openxmlformats.org/officeDocument/2006/relationships/image" Target="../media/image10.jpeg"/><Relationship Id="rId16" Type="http://schemas.openxmlformats.org/officeDocument/2006/relationships/hyperlink" Target="../&#1055;&#1086;&#1074;&#1085;&#1077;%20&#1083;&#1086;&#1075;&#1086;&#1087;&#1077;&#1076;&#1080;&#1095;&#1085;&#1077;%20&#1086;&#1073;&#1089;&#1090;&#1077;&#1078;&#1077;&#1085;&#1085;&#1103;%20&#1076;&#1110;&#1090;&#1077;&#1081;%20&#1079;%20&#1084;&#1086;&#1090;&#1086;&#1088;&#1085;&#1086;&#1102;%20&#1072;&#1083;&#1072;&#1083;&#1110;&#1108;&#1102;/&#1055;&#1086;&#1074;&#1085;&#1077;%20&#1083;&#1086;&#1075;&#1086;&#1087;&#1077;&#1076;&#1080;&#1095;&#1085;&#1077;%20&#1086;&#1073;&#1089;&#1090;&#1077;&#1078;&#1077;&#1085;&#1085;&#1103;%20&#1076;&#1110;&#1090;&#1077;&#1081;%20&#1079;%20&#1084;&#1086;&#1090;&#1086;&#1088;&#1085;&#1086;&#1102;%20&#1072;&#1083;&#1072;&#1083;&#1110;&#1108;&#1102;/&#1059;&#1079;&#1072;&#1075;&#1072;&#1083;&#1100;&#1085;&#1077;&#1085;&#1085;&#1103;-&#1086;&#1074;&#1086;&#1095;&#1110;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microsoft.com/office/2007/relationships/hdphoto" Target="../media/hdphoto6.wdp"/><Relationship Id="rId5" Type="http://schemas.microsoft.com/office/2007/relationships/hdphoto" Target="../media/hdphoto3.wdp"/><Relationship Id="rId15" Type="http://schemas.microsoft.com/office/2007/relationships/hdphoto" Target="../media/hdphoto8.wdp"/><Relationship Id="rId10" Type="http://schemas.openxmlformats.org/officeDocument/2006/relationships/image" Target="../media/image15.png"/><Relationship Id="rId4" Type="http://schemas.openxmlformats.org/officeDocument/2006/relationships/image" Target="../media/image12.jpeg"/><Relationship Id="rId9" Type="http://schemas.microsoft.com/office/2007/relationships/hdphoto" Target="../media/hdphoto5.wdp"/><Relationship Id="rId1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openxmlformats.org/officeDocument/2006/relationships/image" Target="../media/image31.png"/><Relationship Id="rId3" Type="http://schemas.openxmlformats.org/officeDocument/2006/relationships/image" Target="../media/image26.jpeg"/><Relationship Id="rId7" Type="http://schemas.openxmlformats.org/officeDocument/2006/relationships/image" Target="../media/image28.jpeg"/><Relationship Id="rId12" Type="http://schemas.openxmlformats.org/officeDocument/2006/relationships/hyperlink" Target="../&#1055;&#1086;&#1074;&#1085;&#1077;%20&#1083;&#1086;&#1075;&#1086;&#1087;&#1077;&#1076;&#1080;&#1095;&#1085;&#1077;%20&#1086;&#1073;&#1089;&#1090;&#1077;&#1078;&#1077;&#1085;&#1085;&#1103;%20&#1076;&#1110;&#1090;&#1077;&#1081;%20&#1079;%20&#1084;&#1086;&#1090;&#1086;&#1088;&#1085;&#1086;&#1102;%20&#1072;&#1083;&#1072;&#1083;&#1110;&#1108;&#1102;/&#1055;&#1086;&#1074;&#1085;&#1077;%20&#1083;&#1086;&#1075;&#1086;&#1087;&#1077;&#1076;&#1080;&#1095;&#1085;&#1077;%20&#1086;&#1073;&#1089;&#1090;&#1077;&#1078;&#1077;&#1085;&#1085;&#1103;%20&#1076;&#1110;&#1090;&#1077;&#1081;%20&#1079;%20&#1084;&#1086;&#1090;&#1086;&#1088;&#1085;&#1086;&#1102;%20&#1072;&#1083;&#1072;&#1083;&#1110;&#1108;&#1102;/&#1047;&#1072;&#1081;&#1095;&#1080;&#1082;-&#1076;&#1110;&#1111;.wmv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11" Type="http://schemas.openxmlformats.org/officeDocument/2006/relationships/image" Target="../media/image30.jpeg"/><Relationship Id="rId5" Type="http://schemas.openxmlformats.org/officeDocument/2006/relationships/image" Target="../media/image27.jpeg"/><Relationship Id="rId10" Type="http://schemas.microsoft.com/office/2007/relationships/hdphoto" Target="../media/hdphoto13.wdp"/><Relationship Id="rId4" Type="http://schemas.microsoft.com/office/2007/relationships/hdphoto" Target="../media/hdphoto10.wdp"/><Relationship Id="rId9" Type="http://schemas.openxmlformats.org/officeDocument/2006/relationships/image" Target="../media/image29.jpeg"/><Relationship Id="rId14" Type="http://schemas.microsoft.com/office/2007/relationships/hdphoto" Target="../media/hdphoto14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microsoft.com/office/2007/relationships/hdphoto" Target="../media/hdphoto16.wdp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6.jpeg"/><Relationship Id="rId7" Type="http://schemas.microsoft.com/office/2007/relationships/hdphoto" Target="../media/hdphoto18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microsoft.com/office/2007/relationships/hdphoto" Target="../media/hdphoto17.wdp"/><Relationship Id="rId4" Type="http://schemas.openxmlformats.org/officeDocument/2006/relationships/image" Target="../media/image35.jpeg"/><Relationship Id="rId9" Type="http://schemas.microsoft.com/office/2007/relationships/hdphoto" Target="../media/hdphoto1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4000">
              <a:srgbClr val="FFFF00"/>
            </a:gs>
            <a:gs pos="2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Круглая лента лицом вверх 5"/>
          <p:cNvSpPr/>
          <p:nvPr/>
        </p:nvSpPr>
        <p:spPr>
          <a:xfrm>
            <a:off x="323528" y="2276872"/>
            <a:ext cx="8568952" cy="3672408"/>
          </a:xfrm>
          <a:prstGeom prst="ellipseRibbon2">
            <a:avLst/>
          </a:prstGeom>
          <a:gradFill>
            <a:gsLst>
              <a:gs pos="45000">
                <a:srgbClr val="FFFF00"/>
              </a:gs>
              <a:gs pos="0">
                <a:srgbClr val="92D050"/>
              </a:gs>
              <a:gs pos="72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rgbClr val="7030A0"/>
                </a:solidFill>
                <a:latin typeface="Arial Black" pitchFamily="34" charset="0"/>
              </a:rPr>
              <a:t>Логопедичне обстеження дітей з важкими порушеннями мовлення</a:t>
            </a:r>
            <a:endParaRPr lang="ru-RU" sz="28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ctr"/>
            <a:endParaRPr lang="ru-RU" b="1" dirty="0"/>
          </a:p>
        </p:txBody>
      </p:sp>
      <p:pic>
        <p:nvPicPr>
          <p:cNvPr id="3" name="Picture 2" descr="D:\СКАНИРОВАНИЕ\ИГРУШКИ\ведмідь,мяч, куби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12" y="260648"/>
            <a:ext cx="2093913" cy="1892300"/>
          </a:xfrm>
          <a:prstGeom prst="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81207"/>
            <a:ext cx="2080167" cy="1896158"/>
          </a:xfrm>
          <a:prstGeom prst="rect">
            <a:avLst/>
          </a:prstGeom>
          <a:ln w="31750">
            <a:solidFill>
              <a:srgbClr val="FF0000"/>
            </a:solidFill>
          </a:ln>
        </p:spPr>
      </p:pic>
      <p:sp>
        <p:nvSpPr>
          <p:cNvPr id="7" name="Овал 6"/>
          <p:cNvSpPr/>
          <p:nvPr/>
        </p:nvSpPr>
        <p:spPr>
          <a:xfrm>
            <a:off x="3563879" y="166076"/>
            <a:ext cx="2088247" cy="2011289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000" r="-3000"/>
            </a:stretch>
          </a:blipFill>
          <a:ln w="38100">
            <a:solidFill>
              <a:srgbClr val="FF000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9484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416272" y="188640"/>
            <a:ext cx="6400800" cy="915120"/>
            <a:chOff x="457200" y="3058339"/>
            <a:chExt cx="6400800" cy="915120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457200" y="3058339"/>
              <a:ext cx="6400800" cy="915120"/>
            </a:xfrm>
            <a:prstGeom prst="roundRect">
              <a:avLst/>
            </a:prstGeom>
            <a:gradFill rotWithShape="0">
              <a:gsLst>
                <a:gs pos="0">
                  <a:srgbClr val="92D050"/>
                </a:gs>
                <a:gs pos="10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50800">
              <a:solidFill>
                <a:srgbClr val="FF0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501872" y="3103011"/>
              <a:ext cx="6311456" cy="82577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935" tIns="0" rIns="241935" bIns="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100" b="1" kern="1200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Розуміння речень</a:t>
              </a:r>
              <a:endParaRPr lang="ru-RU" sz="3100" b="1" kern="1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-24330" y="393305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1.</a:t>
            </a:r>
            <a:r>
              <a:rPr lang="uk-U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Виконання інструкції: «Закрий очі (підніми ніжку, погладь котика, принеси кубик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…)»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24330" y="505750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</a:t>
            </a:r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</a:t>
            </a:r>
            <a:r>
              <a:rPr lang="uk-U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Встановлення можливості запам’ятати та виконати дві дії, сформульовані в одному проханні: «Візьми ведмедика і посади його на стільчик (підійди до столу і візьми олівець, візьми кубики зі столу і склади їх у кошик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)»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9" name="Picture 3" descr="C:\Documents and Settings\Admin\Рабочий стол\МЕТОД\ГРИБОВА,бессонова - обс. словаря\x_8cf9e03b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584" t="3407" r="14532" b="2850"/>
          <a:stretch/>
        </p:blipFill>
        <p:spPr bwMode="auto">
          <a:xfrm rot="16200000">
            <a:off x="3621477" y="-2084269"/>
            <a:ext cx="1882532" cy="91254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124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575000" y="215976"/>
            <a:ext cx="6400800" cy="915120"/>
            <a:chOff x="457200" y="4464500"/>
            <a:chExt cx="6400800" cy="915120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457200" y="4464500"/>
              <a:ext cx="6400800" cy="915120"/>
            </a:xfrm>
            <a:prstGeom prst="roundRect">
              <a:avLst/>
            </a:prstGeom>
            <a:gradFill rotWithShape="0">
              <a:gsLst>
                <a:gs pos="0">
                  <a:srgbClr val="2FF1EC"/>
                </a:gs>
                <a:gs pos="10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50800">
              <a:solidFill>
                <a:srgbClr val="FF0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501872" y="4509172"/>
              <a:ext cx="6311456" cy="82577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935" tIns="0" rIns="241935" bIns="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100" b="1" kern="1200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Обстеження слухових функцій та фонематичного сприймання</a:t>
              </a:r>
              <a:endParaRPr lang="ru-RU" sz="3100" b="1" kern="1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270" y="1556792"/>
            <a:ext cx="9144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1.</a:t>
            </a:r>
            <a:r>
              <a:rPr lang="uk-U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Знайти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іграшку, що звучить у кімнаті і прослідкувати поглядом за її переміщенням.</a:t>
            </a:r>
            <a:endParaRPr lang="ru-RU" b="1" dirty="0">
              <a:latin typeface="Arial" pitchFamily="34" charset="0"/>
              <a:cs typeface="Arial" pitchFamily="34" charset="0"/>
            </a:endParaRPr>
          </a:p>
          <a:p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2.</a:t>
            </a:r>
            <a:r>
              <a:rPr lang="uk-U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І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з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закритими очима показати, звідкіля доноситься звук, і повернутися обличчям у цьому напрямі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uk-UA" b="1" dirty="0">
              <a:latin typeface="Arial" pitchFamily="34" charset="0"/>
              <a:cs typeface="Arial" pitchFamily="34" charset="0"/>
            </a:endParaRPr>
          </a:p>
          <a:p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endParaRPr lang="uk-UA" b="1" dirty="0">
              <a:latin typeface="Arial" pitchFamily="34" charset="0"/>
              <a:cs typeface="Arial" pitchFamily="34" charset="0"/>
            </a:endParaRPr>
          </a:p>
          <a:p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endParaRPr lang="uk-UA" b="1" dirty="0">
              <a:latin typeface="Arial" pitchFamily="34" charset="0"/>
              <a:cs typeface="Arial" pitchFamily="34" charset="0"/>
            </a:endParaRPr>
          </a:p>
          <a:p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endParaRPr lang="uk-UA" b="1" dirty="0">
              <a:latin typeface="Arial" pitchFamily="34" charset="0"/>
              <a:cs typeface="Arial" pitchFamily="34" charset="0"/>
            </a:endParaRPr>
          </a:p>
          <a:p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  <a:p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3.</a:t>
            </a:r>
            <a:r>
              <a:rPr lang="uk-U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Впізнавання і розподібнення голосних звуків з ряду. Вимовте ряд голосних звуків (не більше трьох). Запропонуйте дитині підняти руку (плеснути в долоні), коли почує певний звук (заздалегідь обумовлений).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5" name="Picture 5" descr="C:\Documents and Settings\Admin\Рабочий стол\МЕТОД\нищева-карт.матер.к реч.карте ОНР\x_f07a127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1" t="54055" r="4622" b="6338"/>
          <a:stretch/>
        </p:blipFill>
        <p:spPr bwMode="auto">
          <a:xfrm>
            <a:off x="5004048" y="2904724"/>
            <a:ext cx="3750027" cy="2263654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Documents and Settings\Admin\Рабочий стол\МЕТОД\нищева-карт.матер.к реч.карте ОНР\x_f07a127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1" t="9915" r="4622" b="55012"/>
          <a:stretch/>
        </p:blipFill>
        <p:spPr bwMode="auto">
          <a:xfrm>
            <a:off x="406474" y="2924944"/>
            <a:ext cx="4196898" cy="2243434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35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87191"/>
            <a:ext cx="4206754" cy="923330"/>
          </a:xfrm>
          <a:prstGeom prst="rect">
            <a:avLst/>
          </a:prstGeom>
          <a:gradFill>
            <a:gsLst>
              <a:gs pos="45000">
                <a:srgbClr val="FFFF00"/>
              </a:gs>
              <a:gs pos="0">
                <a:srgbClr val="92D050"/>
              </a:gs>
              <a:gs pos="72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ІІ частина</a:t>
            </a:r>
            <a:endParaRPr lang="ru-RU" sz="54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5439342" y="116345"/>
            <a:ext cx="3456310" cy="1418927"/>
          </a:xfrm>
          <a:prstGeom prst="cloudCallou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effectLst>
            <a:outerShdw blurRad="50800" dist="50800" dir="5400000" algn="ctr" rotWithShape="0">
              <a:srgbClr val="EE42F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вивчаються немовленнєві функції</a:t>
            </a:r>
            <a:endParaRPr lang="ru-RU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412776"/>
            <a:ext cx="914007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Завдання:</a:t>
            </a:r>
            <a:endParaRPr lang="ru-RU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1.</a:t>
            </a:r>
            <a:r>
              <a:rPr lang="uk-U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Запропонуйте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дитині показати «вгорі-внизу», а також напрям: «Покажи, де твоя група? (вікно, двері, спальня…)». Дайте дитині аркуш паперу, згорнутий у трубочку («підзорна труба») і запропонуйте, дивлячись у неї, розглянути предмети на вікні (шафі, столі, полиці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…).</a:t>
            </a:r>
          </a:p>
          <a:p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endParaRPr lang="uk-UA" b="1" dirty="0">
              <a:latin typeface="Arial" pitchFamily="34" charset="0"/>
              <a:cs typeface="Arial" pitchFamily="34" charset="0"/>
            </a:endParaRPr>
          </a:p>
          <a:p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endParaRPr lang="uk-UA" b="1" dirty="0">
              <a:latin typeface="Arial" pitchFamily="34" charset="0"/>
              <a:cs typeface="Arial" pitchFamily="34" charset="0"/>
            </a:endParaRP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  <a:p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2.</a:t>
            </a:r>
            <a:r>
              <a:rPr lang="uk-U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очах в дитини побудуйте будиночок із заздалегідь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виготовлених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частин (квадрат, трикутник, прямокутник) і запропонуйте: «Покажи, де дах? Де труба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?».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23773" y="5785629"/>
            <a:ext cx="1007985" cy="88373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5796136" y="4987050"/>
            <a:ext cx="1728192" cy="798578"/>
          </a:xfrm>
          <a:prstGeom prst="triangle">
            <a:avLst/>
          </a:prstGeom>
          <a:solidFill>
            <a:srgbClr val="2FF1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146159" y="4987050"/>
            <a:ext cx="180020" cy="45817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539552" y="5478558"/>
            <a:ext cx="1728192" cy="798578"/>
          </a:xfrm>
          <a:prstGeom prst="triangle">
            <a:avLst/>
          </a:prstGeom>
          <a:solidFill>
            <a:srgbClr val="2FF1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915816" y="5497542"/>
            <a:ext cx="1151874" cy="107237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88024" y="5818962"/>
            <a:ext cx="180020" cy="45817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C:\Documents and Settings\Admin\Рабочий стол\МЕТОД\альбом Володиной\x_26cffdc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8" t="65758" r="52649" b="9736"/>
          <a:stretch/>
        </p:blipFill>
        <p:spPr bwMode="auto">
          <a:xfrm>
            <a:off x="3210963" y="3045718"/>
            <a:ext cx="2521640" cy="12746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4" name="Picture 2" descr="C:\Documents and Settings\Admin\Рабочий стол\МЕТОД\альбом Володиной\x_26cffdc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5" t="40068" r="9761" b="38718"/>
          <a:stretch/>
        </p:blipFill>
        <p:spPr bwMode="auto">
          <a:xfrm>
            <a:off x="5900047" y="3045718"/>
            <a:ext cx="2852264" cy="12965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5" name="Picture 2" descr="C:\Documents and Settings\Admin\Рабочий стол\МЕТОД\альбом Володиной\x_26cffdc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96" t="11742" r="8751" b="64959"/>
          <a:stretch/>
        </p:blipFill>
        <p:spPr bwMode="auto">
          <a:xfrm>
            <a:off x="232604" y="2996952"/>
            <a:ext cx="2716004" cy="12965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91277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3.</a:t>
            </a:r>
            <a:r>
              <a:rPr lang="uk-U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Запропонуйте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дитині повторити за вами окремі рухи (присісти, встати, плеснути, тупнути, стрибнути, нахилити голову…).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4868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4.</a:t>
            </a:r>
            <a:r>
              <a:rPr lang="uk-U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Повторити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послідовно пози «кулак», «дах», «човник», «коза», «кружечок», «окуляри». Чергуйте по дві пози: «кулак-долоня», «кулак-коза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»…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219387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</a:t>
            </a:r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6.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 Здатність до переключення рухів. Запропонуйте дитині повторити за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вами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по два рухи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893874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5.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Запропонуйте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дитині за наслідуванням виконати декілька дій: широко відкрити рота, посміхнутися, надути щоки, витягнути губи трубочкою, висунути язик лопаткою, підняти-опустити кінчик язика вгору-вниз, зробити «конячку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»…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89692"/>
            <a:ext cx="3240360" cy="153601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6099"/>
          <a:stretch/>
        </p:blipFill>
        <p:spPr>
          <a:xfrm>
            <a:off x="3416457" y="1289693"/>
            <a:ext cx="5325583" cy="153601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963" b="93333" l="4261" r="948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34119">
            <a:off x="721753" y="3722580"/>
            <a:ext cx="2392706" cy="2754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9" t="5483" r="7579" b="10551"/>
          <a:stretch/>
        </p:blipFill>
        <p:spPr>
          <a:xfrm>
            <a:off x="3779912" y="3857586"/>
            <a:ext cx="1584176" cy="20650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5" r="3297"/>
          <a:stretch/>
        </p:blipFill>
        <p:spPr>
          <a:xfrm rot="1025384">
            <a:off x="6310066" y="4095941"/>
            <a:ext cx="1901130" cy="18565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55651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rgbClr val="FF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5" y="54868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7.</a:t>
            </a:r>
            <a:r>
              <a:rPr lang="uk-U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Конструктивний </a:t>
            </a:r>
            <a:r>
              <a:rPr lang="uk-UA" b="1" dirty="0" err="1">
                <a:latin typeface="Arial" pitchFamily="34" charset="0"/>
                <a:cs typeface="Arial" pitchFamily="34" charset="0"/>
              </a:rPr>
              <a:t>праксис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: відтворити з 2, потім 3 паличок фігуру за зразком, скласти конструкцію по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пам’яті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21435" y="3140968"/>
            <a:ext cx="91765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</a:t>
            </a:r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8.</a:t>
            </a:r>
            <a:r>
              <a:rPr lang="uk-U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Скласти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розрізні картинки з 2-3 частин з прямим краєм; полегшений варіант кубиків </a:t>
            </a:r>
            <a:r>
              <a:rPr lang="uk-UA" b="1" dirty="0" err="1">
                <a:latin typeface="Arial" pitchFamily="34" charset="0"/>
                <a:cs typeface="Arial" pitchFamily="34" charset="0"/>
              </a:rPr>
              <a:t>Кооса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; виконати вкладки у дошку </a:t>
            </a:r>
            <a:r>
              <a:rPr lang="uk-UA" b="1" dirty="0" err="1">
                <a:latin typeface="Arial" pitchFamily="34" charset="0"/>
                <a:cs typeface="Arial" pitchFamily="34" charset="0"/>
              </a:rPr>
              <a:t>Сегена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2" t="5440" b="52341"/>
          <a:stretch/>
        </p:blipFill>
        <p:spPr>
          <a:xfrm>
            <a:off x="162108" y="1484784"/>
            <a:ext cx="4859343" cy="1385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3" t="72321" r="31594" b="11786"/>
          <a:stretch/>
        </p:blipFill>
        <p:spPr>
          <a:xfrm>
            <a:off x="5220816" y="1484784"/>
            <a:ext cx="2086258" cy="1385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4" r="66483" b="6965"/>
          <a:stretch/>
        </p:blipFill>
        <p:spPr>
          <a:xfrm>
            <a:off x="7524327" y="1491545"/>
            <a:ext cx="1457715" cy="1409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08" y="3880135"/>
            <a:ext cx="1830763" cy="1371664"/>
          </a:xfrm>
          <a:prstGeom prst="rect">
            <a:avLst/>
          </a:prstGeom>
          <a:ln w="25400">
            <a:solidFill>
              <a:srgbClr val="FF000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085184"/>
            <a:ext cx="2033240" cy="1524930"/>
          </a:xfrm>
          <a:prstGeom prst="rect">
            <a:avLst/>
          </a:prstGeom>
          <a:ln w="25400">
            <a:solidFill>
              <a:srgbClr val="FF0000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0" t="14286" r="5133"/>
          <a:stretch/>
        </p:blipFill>
        <p:spPr>
          <a:xfrm>
            <a:off x="3131840" y="4390746"/>
            <a:ext cx="2414985" cy="17038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622" y="4085211"/>
            <a:ext cx="3072904" cy="23149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85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olidDmnd">
          <a:fgClr>
            <a:srgbClr val="FFFF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3846714" cy="923330"/>
          </a:xfrm>
          <a:prstGeom prst="rect">
            <a:avLst/>
          </a:prstGeom>
          <a:gradFill>
            <a:gsLst>
              <a:gs pos="45000">
                <a:srgbClr val="FFFF00"/>
              </a:gs>
              <a:gs pos="0">
                <a:srgbClr val="92D050"/>
              </a:gs>
              <a:gs pos="72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ІІІ частина</a:t>
            </a:r>
            <a:endParaRPr lang="ru-RU" sz="54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4211960" y="116632"/>
            <a:ext cx="4932040" cy="1443338"/>
          </a:xfrm>
          <a:prstGeom prst="cloudCallou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effectLst>
            <a:outerShdw blurRad="50800" dist="50800" dir="5400000" algn="ctr" rotWithShape="0">
              <a:srgbClr val="EE42F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вивчаються невербальні компоненти комунікації</a:t>
            </a:r>
            <a:endParaRPr lang="ru-RU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844824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1.</a:t>
            </a:r>
            <a:r>
              <a:rPr lang="uk-U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Запропонуйте дитині привітатися з Вами за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руку</a:t>
            </a:r>
            <a:endParaRPr lang="uk-UA" b="1" dirty="0">
              <a:latin typeface="Arial" pitchFamily="34" charset="0"/>
              <a:cs typeface="Arial" pitchFamily="34" charset="0"/>
            </a:endParaRPr>
          </a:p>
          <a:p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endParaRPr lang="uk-UA" b="1" dirty="0">
              <a:latin typeface="Arial" pitchFamily="34" charset="0"/>
              <a:cs typeface="Arial" pitchFamily="34" charset="0"/>
            </a:endParaRPr>
          </a:p>
          <a:p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2.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Реакція на незнайому людину.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У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кабінет заходить </a:t>
            </a:r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k-UA" b="1" dirty="0" smtClean="0">
                <a:latin typeface="Arial" pitchFamily="34" charset="0"/>
                <a:cs typeface="Arial" pitchFamily="34" charset="0"/>
              </a:rPr>
              <a:t>незнайома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дитині людина та починає з в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ами розмову</a:t>
            </a:r>
          </a:p>
          <a:p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endParaRPr lang="uk-UA" b="1" dirty="0">
              <a:latin typeface="Arial" pitchFamily="34" charset="0"/>
              <a:cs typeface="Arial" pitchFamily="34" charset="0"/>
            </a:endParaRPr>
          </a:p>
          <a:p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endParaRPr lang="uk-UA" b="1" dirty="0">
              <a:latin typeface="Arial" pitchFamily="34" charset="0"/>
              <a:cs typeface="Arial" pitchFamily="34" charset="0"/>
            </a:endParaRPr>
          </a:p>
          <a:p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endParaRPr lang="uk-UA" b="1" dirty="0">
              <a:latin typeface="Arial" pitchFamily="34" charset="0"/>
              <a:cs typeface="Arial" pitchFamily="34" charset="0"/>
            </a:endParaRPr>
          </a:p>
          <a:p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endParaRPr lang="uk-UA" b="1" dirty="0">
              <a:latin typeface="Arial" pitchFamily="34" charset="0"/>
              <a:cs typeface="Arial" pitchFamily="34" charset="0"/>
            </a:endParaRPr>
          </a:p>
          <a:p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2"/>
          <a:stretch/>
        </p:blipFill>
        <p:spPr>
          <a:xfrm>
            <a:off x="6979639" y="1844824"/>
            <a:ext cx="2159967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776795"/>
            <a:ext cx="2775982" cy="30119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784" y="4105204"/>
            <a:ext cx="2342076" cy="23551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19" b="11106"/>
          <a:stretch/>
        </p:blipFill>
        <p:spPr>
          <a:xfrm>
            <a:off x="1691680" y="2204864"/>
            <a:ext cx="2304256" cy="1325088"/>
          </a:xfrm>
          <a:prstGeom prst="rect">
            <a:avLst/>
          </a:prstGeom>
          <a:ln w="254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3893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heck">
          <a:fgClr>
            <a:srgbClr val="2FF1EC"/>
          </a:fgClr>
          <a:bgClr>
            <a:srgbClr val="FFFF0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3.</a:t>
            </a:r>
            <a:r>
              <a:rPr lang="uk-U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Реакція на враження. Дитина заходить до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групи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в добре знайому обстановку, а на столі знаходиться нова яскрава іграшка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9" b="10000"/>
          <a:stretch/>
        </p:blipFill>
        <p:spPr>
          <a:xfrm>
            <a:off x="1835696" y="1006226"/>
            <a:ext cx="2754888" cy="18912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9" r="13333"/>
          <a:stretch/>
        </p:blipFill>
        <p:spPr>
          <a:xfrm>
            <a:off x="5772514" y="834971"/>
            <a:ext cx="1598613" cy="2194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-20623" y="321297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4.</a:t>
            </a:r>
            <a:r>
              <a:rPr lang="uk-U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Здатність до наслідування: запропонуйте дитині копіювати Ваші жести та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міміку</a:t>
            </a:r>
            <a:endParaRPr lang="ru-RU" b="1" dirty="0">
              <a:latin typeface="Arial" pitchFamily="34" charset="0"/>
              <a:cs typeface="Arial" pitchFamily="34" charset="0"/>
            </a:endParaRPr>
          </a:p>
          <a:p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5.</a:t>
            </a:r>
            <a:r>
              <a:rPr lang="uk-U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Запропонуйте дитині показати жестом добре знайомі дії: пити, їсти, спати, мити руки, чистити зуби, розчісуватися, гладити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кішку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" t="7657" r="5470" b="8857"/>
          <a:stretch/>
        </p:blipFill>
        <p:spPr>
          <a:xfrm>
            <a:off x="1118269" y="4593181"/>
            <a:ext cx="1593422" cy="197053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5" r="3406"/>
          <a:stretch/>
        </p:blipFill>
        <p:spPr>
          <a:xfrm>
            <a:off x="3678261" y="4766221"/>
            <a:ext cx="2219025" cy="18340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6"/>
          <a:stretch/>
        </p:blipFill>
        <p:spPr>
          <a:xfrm>
            <a:off x="6571820" y="4509120"/>
            <a:ext cx="1552317" cy="19467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1571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iagBrick">
          <a:fgClr>
            <a:srgbClr val="FFFF00"/>
          </a:fgClr>
          <a:bgClr>
            <a:srgbClr val="FFC00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43513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</a:t>
            </a:r>
            <a:r>
              <a:rPr lang="uk-UA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6.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Без словесної інструкції запропонуйте дитині зрозуміти Ваші жести та виразні рухи (вказівний жест, кивок головою, жест запрошення, жест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заперечення)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uk-UA" b="1" i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</a:t>
            </a:r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uk-UA" b="1" i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uk-UA" b="1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Здатність зображувати та грати роль: «Політай як пташка», «Пострибай як зайчик», «Потупай як ведмедик», «Іде слон», «Біжить собачка», «Крадеться лисиця»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997839"/>
            <a:ext cx="2621855" cy="193099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997839"/>
            <a:ext cx="2223342" cy="1353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2" r="2533" b="10457"/>
          <a:stretch/>
        </p:blipFill>
        <p:spPr>
          <a:xfrm>
            <a:off x="107504" y="1854088"/>
            <a:ext cx="2567933" cy="20241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755" y="4149080"/>
            <a:ext cx="3181350" cy="2114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985979"/>
            <a:ext cx="2468418" cy="1643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886398"/>
            <a:ext cx="2265145" cy="1663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906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69204081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79512" y="4797152"/>
            <a:ext cx="26642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002060"/>
                </a:solidFill>
                <a:latin typeface="Arial Black" pitchFamily="34" charset="0"/>
              </a:rPr>
              <a:t>Логопедичне обстеження дітей з важкими порушеннями </a:t>
            </a:r>
            <a:r>
              <a:rPr lang="uk-UA" sz="2000" b="1" dirty="0" smtClean="0">
                <a:solidFill>
                  <a:srgbClr val="002060"/>
                </a:solidFill>
                <a:latin typeface="Arial Black" pitchFamily="34" charset="0"/>
              </a:rPr>
              <a:t>мовлення</a:t>
            </a:r>
            <a:endParaRPr lang="ru-RU" sz="20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716016" y="188640"/>
            <a:ext cx="4427984" cy="2236291"/>
          </a:xfrm>
          <a:prstGeom prst="cloudCallou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effectLst>
            <a:outerShdw blurRad="50800" dist="50800" dir="5400000" algn="ctr" rotWithShape="0">
              <a:srgbClr val="EE42F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вивчається розуміння мовлення, обстежуються стан </a:t>
            </a:r>
            <a:r>
              <a:rPr lang="uk-UA" sz="2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імпресивного</a:t>
            </a:r>
            <a:r>
              <a:rPr lang="uk-UA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мовлення, слухова увага і фонематичне сприймання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652120" y="2564904"/>
            <a:ext cx="3240360" cy="1880592"/>
          </a:xfrm>
          <a:prstGeom prst="cloudCallou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effectLst>
            <a:outerShdw blurRad="50800" dist="50800" dir="5400000" algn="ctr" rotWithShape="0">
              <a:srgbClr val="EE42F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вивчаються </a:t>
            </a:r>
            <a:r>
              <a:rPr lang="uk-UA" sz="24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немовлен-нєві</a:t>
            </a:r>
            <a:r>
              <a:rPr lang="uk-UA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функції</a:t>
            </a:r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309828" y="4711071"/>
            <a:ext cx="3384376" cy="1803378"/>
          </a:xfrm>
          <a:prstGeom prst="cloudCallou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effectLst>
            <a:outerShdw blurRad="50800" dist="50800" dir="5400000" algn="ctr" rotWithShape="0">
              <a:srgbClr val="EE42F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вивчаються невербальні компоненти комунікації</a:t>
            </a:r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90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1" grpId="0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9624" y="0"/>
            <a:ext cx="4392488" cy="923330"/>
          </a:xfrm>
          <a:prstGeom prst="rect">
            <a:avLst/>
          </a:prstGeom>
          <a:gradFill>
            <a:gsLst>
              <a:gs pos="45000">
                <a:srgbClr val="FFFF00"/>
              </a:gs>
              <a:gs pos="0">
                <a:srgbClr val="92D050"/>
              </a:gs>
              <a:gs pos="72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 частина</a:t>
            </a:r>
            <a:endParaRPr lang="ru-RU" sz="54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73887130"/>
              </p:ext>
            </p:extLst>
          </p:nvPr>
        </p:nvGraphicFramePr>
        <p:xfrm>
          <a:off x="0" y="908720"/>
          <a:ext cx="9144000" cy="5949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099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7C89269-4ABC-422B-9A86-C39D9776C7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97C89269-4ABC-422B-9A86-C39D9776C7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A2E624E-6917-4980-9F1E-6038B4EA96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graphicEl>
                                              <a:dgm id="{8A2E624E-6917-4980-9F1E-6038B4EA96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B2BC61F-C6EB-46F2-9CCF-3564D5A34D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EB2BC61F-C6EB-46F2-9CCF-3564D5A34D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0C4070A-C403-476E-8037-4F98F57AA3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dgm id="{D0C4070A-C403-476E-8037-4F98F57AA3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D3D8E34-6BE1-416E-959A-E738338555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4D3D8E34-6BE1-416E-959A-E738338555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3A84304-1299-468D-9CF7-35E6FAA63E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53A84304-1299-468D-9CF7-35E6FAA63E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B7044BA-DFAB-4A69-A8A1-34C60CEC3C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dgm id="{7B7044BA-DFAB-4A69-A8A1-34C60CEC3C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5584012-6072-4607-B7D5-62AFFF840B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">
                                            <p:graphicEl>
                                              <a:dgm id="{25584012-6072-4607-B7D5-62AFFF840B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371600" y="188640"/>
            <a:ext cx="6400800" cy="915120"/>
            <a:chOff x="457200" y="246019"/>
            <a:chExt cx="6400800" cy="915120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457200" y="246019"/>
              <a:ext cx="6400800" cy="915120"/>
            </a:xfrm>
            <a:prstGeom prst="roundRect">
              <a:avLst/>
            </a:prstGeom>
            <a:gradFill rotWithShape="0">
              <a:gsLst>
                <a:gs pos="0">
                  <a:srgbClr val="00B0F0"/>
                </a:gs>
                <a:gs pos="98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25400">
              <a:solidFill>
                <a:srgbClr val="FF000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501872" y="290691"/>
              <a:ext cx="6311456" cy="825776"/>
            </a:xfrm>
            <a:prstGeom prst="rect">
              <a:avLst/>
            </a:prstGeom>
            <a:ln w="25400">
              <a:solidFill>
                <a:srgbClr val="FF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935" tIns="0" rIns="241935" bIns="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100" b="1" kern="1200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Виявлення об’єму і точності словника</a:t>
              </a:r>
              <a:endParaRPr lang="ru-RU" sz="3100" b="1" kern="1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79512" y="5934670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1.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Покажи ляльку (машинку, піраміду, мишку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…)», «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Візьми ляльку (машинку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…)», «Дай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мені ляльку (машинку…)».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Впізнавання знайомих предметів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на малюнку (м’яч, чашка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…).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Admin\Рабочий стол\МЕТОД\иншакова\x_fdbcf53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36" t="10549" r="15121" b="10337"/>
          <a:stretch/>
        </p:blipFill>
        <p:spPr bwMode="auto">
          <a:xfrm rot="5400000">
            <a:off x="2216835" y="328123"/>
            <a:ext cx="4610057" cy="650107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4530" y="6599214"/>
            <a:ext cx="259916" cy="246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76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739" y="2560881"/>
            <a:ext cx="8856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2.</a:t>
            </a:r>
            <a:r>
              <a:rPr lang="uk-UA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000" b="1" dirty="0" smtClean="0">
                <a:latin typeface="Arial" pitchFamily="34" charset="0"/>
                <a:cs typeface="Arial" pitchFamily="34" charset="0"/>
              </a:rPr>
              <a:t>«Покажи: </a:t>
            </a:r>
            <a:r>
              <a:rPr lang="uk-UA" sz="2000" b="1" dirty="0">
                <a:latin typeface="Arial" pitchFamily="34" charset="0"/>
                <a:cs typeface="Arial" pitchFamily="34" charset="0"/>
              </a:rPr>
              <a:t>стіл, стілець, ліжко, </a:t>
            </a:r>
            <a:r>
              <a:rPr lang="uk-UA" sz="2000" b="1" dirty="0" smtClean="0">
                <a:latin typeface="Arial" pitchFamily="34" charset="0"/>
                <a:cs typeface="Arial" pitchFamily="34" charset="0"/>
              </a:rPr>
              <a:t>ложку, </a:t>
            </a:r>
            <a:r>
              <a:rPr lang="uk-UA" sz="2000" b="1" dirty="0">
                <a:latin typeface="Arial" pitchFamily="34" charset="0"/>
                <a:cs typeface="Arial" pitchFamily="34" charset="0"/>
              </a:rPr>
              <a:t>плаття, </a:t>
            </a:r>
            <a:r>
              <a:rPr lang="uk-UA" sz="2000" b="1" dirty="0" smtClean="0">
                <a:latin typeface="Arial" pitchFamily="34" charset="0"/>
                <a:cs typeface="Arial" pitchFamily="34" charset="0"/>
              </a:rPr>
              <a:t>штани…»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5645" y="6150114"/>
            <a:ext cx="88569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3.</a:t>
            </a:r>
            <a:r>
              <a:rPr lang="uk-UA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000" b="1" dirty="0" smtClean="0">
                <a:latin typeface="Arial" pitchFamily="34" charset="0"/>
                <a:cs typeface="Arial" pitchFamily="34" charset="0"/>
              </a:rPr>
              <a:t>Згрупувати </a:t>
            </a:r>
            <a:r>
              <a:rPr lang="uk-UA" sz="2000" b="1" dirty="0">
                <a:latin typeface="Arial" pitchFamily="34" charset="0"/>
                <a:cs typeface="Arial" pitchFamily="34" charset="0"/>
              </a:rPr>
              <a:t>предмети за </a:t>
            </a:r>
            <a:r>
              <a:rPr lang="uk-UA" sz="2000" b="1" dirty="0" smtClean="0">
                <a:latin typeface="Arial" pitchFamily="34" charset="0"/>
                <a:cs typeface="Arial" pitchFamily="34" charset="0"/>
              </a:rPr>
              <a:t>темами: </a:t>
            </a:r>
            <a:r>
              <a:rPr lang="uk-UA" sz="2000" b="1" dirty="0">
                <a:latin typeface="Arial" pitchFamily="34" charset="0"/>
                <a:cs typeface="Arial" pitchFamily="34" charset="0"/>
              </a:rPr>
              <a:t>«Знайди посуд (іграшки, одяг…)».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Documents and Settings\Admin\Рабочий стол\МЕТОД\иншакова\x_1cb7fbf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2" t="7351" r="11623" b="62252"/>
          <a:stretch/>
        </p:blipFill>
        <p:spPr bwMode="auto">
          <a:xfrm rot="5400000">
            <a:off x="3863110" y="867306"/>
            <a:ext cx="2035628" cy="1110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Admin\Рабочий стол\МЕТОД\иншакова\x_95f04ec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926" t="76428" r="11265" b="4048"/>
          <a:stretch/>
        </p:blipFill>
        <p:spPr bwMode="auto">
          <a:xfrm rot="5400000">
            <a:off x="5042411" y="798347"/>
            <a:ext cx="2035629" cy="1248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Admin\Рабочий стол\МЕТОД\иншакова\x_3aba426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7449" r="10016" b="63095"/>
          <a:stretch/>
        </p:blipFill>
        <p:spPr bwMode="auto">
          <a:xfrm rot="5400000">
            <a:off x="2653059" y="767601"/>
            <a:ext cx="2035629" cy="130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Admin\Рабочий стол\МЕТОД\иншакова\x_2f2e322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76" t="7707" r="47151" b="72097"/>
          <a:stretch/>
        </p:blipFill>
        <p:spPr bwMode="auto">
          <a:xfrm rot="5400000">
            <a:off x="1283608" y="695466"/>
            <a:ext cx="2035631" cy="145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Documents and Settings\Admin\Рабочий стол\МЕТОД\иншакова\x_1cb7fbf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30" t="9608" r="12757" b="6519"/>
          <a:stretch/>
        </p:blipFill>
        <p:spPr bwMode="auto">
          <a:xfrm rot="5400000">
            <a:off x="3580125" y="2531380"/>
            <a:ext cx="1913906" cy="2780140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Documents and Settings\Admin\Рабочий стол\МЕТОД\иншакова\x_404c6cb4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58" t="7381" r="12197" b="8095"/>
          <a:stretch/>
        </p:blipFill>
        <p:spPr bwMode="auto">
          <a:xfrm rot="5400000">
            <a:off x="6459186" y="3195826"/>
            <a:ext cx="2275573" cy="3029956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Documents and Settings\Admin\Рабочий стол\МЕТОД\иншакова\x_e111178d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52" t="8095" r="7979" b="12143"/>
          <a:stretch/>
        </p:blipFill>
        <p:spPr bwMode="auto">
          <a:xfrm rot="5400000">
            <a:off x="378990" y="3251058"/>
            <a:ext cx="2232248" cy="2876163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hlinkClick r:id="rId16" action="ppaction://hlinkfile"/>
          </p:cNvPr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812775" y="6504057"/>
            <a:ext cx="246051" cy="23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39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166" y="5918928"/>
            <a:ext cx="91701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</a:t>
            </a:r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5.</a:t>
            </a:r>
            <a:r>
              <a:rPr lang="uk-UA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Співвіднесення предметів з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їх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призначенням: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«Чим ти граєш? Чим чистиш зуби? Що їси?» Потім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замінити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предмети на предметні малюнки і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повторити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запитання.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166" y="11275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4.</a:t>
            </a:r>
            <a:r>
              <a:rPr lang="uk-UA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Знання частин тіла людини і частин тулуба іграшкових тварин: «Покажи свою руку», «Де лапка у зайчика?»</a:t>
            </a:r>
          </a:p>
        </p:txBody>
      </p:sp>
      <p:pic>
        <p:nvPicPr>
          <p:cNvPr id="3074" name="Picture 2" descr="C:\Documents and Settings\Admin\Рабочий стол\2c3aa551-452a-4179-a150-d68df9db91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6" t="2157" r="12667" b="10533"/>
          <a:stretch/>
        </p:blipFill>
        <p:spPr bwMode="auto">
          <a:xfrm rot="20905107">
            <a:off x="497262" y="865566"/>
            <a:ext cx="2430070" cy="35338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540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5" name="Picture 3" descr="C:\Documents and Settings\Admin\Рабочий стол\aff37cf17786bd70ce955762b32f50ce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5" t="2172" r="4612" b="3067"/>
          <a:stretch/>
        </p:blipFill>
        <p:spPr bwMode="auto">
          <a:xfrm rot="601899">
            <a:off x="6994035" y="501335"/>
            <a:ext cx="1929952" cy="37397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5400">
            <a:solidFill>
              <a:srgbClr val="00B05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6" name="Picture 4" descr="C:\Documents and Settings\Admin\Рабочий стол\10459422-Желтое-яблоко.-Иллюстрация-на-белом-фоне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5" r="6821" b="5498"/>
          <a:stretch/>
        </p:blipFill>
        <p:spPr bwMode="auto">
          <a:xfrm>
            <a:off x="2483768" y="4325711"/>
            <a:ext cx="1584176" cy="16186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5400"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81" name="Picture 9" descr="C:\Documents and Settings\Admin\Рабочий стол\20140305184513CtGW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64833" y="4365745"/>
            <a:ext cx="2489928" cy="667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5400">
            <a:solidFill>
              <a:srgbClr val="0070C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82" name="Picture 10" descr="C:\Documents and Settings\Admin\Рабочий стол\306bc80f08ea9cf92c6618e75c2e294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8" t="9325" r="9238" b="5725"/>
          <a:stretch/>
        </p:blipFill>
        <p:spPr bwMode="auto">
          <a:xfrm>
            <a:off x="5364088" y="4157198"/>
            <a:ext cx="1614431" cy="178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5400">
            <a:solidFill>
              <a:srgbClr val="EE42F2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83" name="Picture 11" descr="C:\Documents and Settings\Admin\Рабочий стол\МЕТОД\иншакова\x_eea44b6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7" t="17143" r="7265" b="15880"/>
          <a:stretch/>
        </p:blipFill>
        <p:spPr bwMode="auto">
          <a:xfrm rot="5400000">
            <a:off x="3657921" y="716822"/>
            <a:ext cx="2543769" cy="26901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5400"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89548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492896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6.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Покажи, де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хлопчик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іде (стоїть, біжить, їсть, спить,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грає, вмивається)», «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Покажи, хто вмивається (стоїть, біжить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…)»,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Покажи, хто вмивається? Хто витирається?» (їсть, п’є, біжить, іде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…).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733256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</a:t>
            </a:r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7.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Де великий стіл? Де маленький? (товста-тонка палка, довга-коротка стрічка, високий-низький будинок)»; «Який кубик більший? Який менший?»; «Де жовтий (синій, червоний) м’яч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?»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Documents and Settings\Admin\Рабочий стол\МЕТОД\иншакова\x_d1aef44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11" t="6994" r="9588" b="7232"/>
          <a:stretch/>
        </p:blipFill>
        <p:spPr bwMode="auto">
          <a:xfrm rot="5400000">
            <a:off x="6719387" y="3160981"/>
            <a:ext cx="1944583" cy="2689634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Admin\Рабочий стол\МЕТОД\иншакова\x_17fd9a2a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79" t="5953" r="11799" b="5953"/>
          <a:stretch/>
        </p:blipFill>
        <p:spPr bwMode="auto">
          <a:xfrm rot="5400000">
            <a:off x="540547" y="3139979"/>
            <a:ext cx="1944895" cy="2810982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\Рабочий стол\МЕТОД\иншакова\x_5f65c1ab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22" t="6428" r="9777" b="5000"/>
          <a:stretch/>
        </p:blipFill>
        <p:spPr bwMode="auto">
          <a:xfrm rot="5400000">
            <a:off x="3582874" y="2963559"/>
            <a:ext cx="2101689" cy="300703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Documents and Settings\Admin\Рабочий стол\МЕТОД\альбом Володиной\x_cce1041c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66" t="11710" r="70780" b="52335"/>
          <a:stretch/>
        </p:blipFill>
        <p:spPr bwMode="auto">
          <a:xfrm>
            <a:off x="251520" y="260648"/>
            <a:ext cx="1586190" cy="2088232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Documents and Settings\Admin\Рабочий стол\МЕТОД\альбом Володиной\x_cce1041c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566" t="16356" r="39593" b="51541"/>
          <a:stretch/>
        </p:blipFill>
        <p:spPr bwMode="auto">
          <a:xfrm>
            <a:off x="2123728" y="292204"/>
            <a:ext cx="2073128" cy="2056676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Documents and Settings\Admin\Рабочий стол\МЕТОД\иншакова\x_3c32a594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64" t="38177" r="10317" b="34880"/>
          <a:stretch/>
        </p:blipFill>
        <p:spPr bwMode="auto">
          <a:xfrm rot="5400000">
            <a:off x="6926346" y="303593"/>
            <a:ext cx="2022334" cy="1978498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Documents and Settings\Admin\Рабочий стол\МЕТОД\иншакова\x_3c32a594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64" t="63341" r="10317" b="6666"/>
          <a:stretch/>
        </p:blipFill>
        <p:spPr bwMode="auto">
          <a:xfrm rot="5400000">
            <a:off x="4590305" y="200641"/>
            <a:ext cx="2027619" cy="220824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hlinkClick r:id="rId12" action="ppaction://hlinkfile"/>
          </p:cNvPr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330" y="3060375"/>
            <a:ext cx="375816" cy="35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8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rgbClr val="FFC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547664" y="188640"/>
            <a:ext cx="6400800" cy="915120"/>
            <a:chOff x="457200" y="1652179"/>
            <a:chExt cx="6400800" cy="915120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457200" y="1652179"/>
              <a:ext cx="6400800" cy="915120"/>
            </a:xfrm>
            <a:prstGeom prst="roundRect">
              <a:avLst/>
            </a:prstGeom>
            <a:gradFill rotWithShape="0">
              <a:gsLst>
                <a:gs pos="0">
                  <a:srgbClr val="FFFF00"/>
                </a:gs>
                <a:gs pos="10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50800">
              <a:solidFill>
                <a:srgbClr val="FF0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501872" y="1696851"/>
              <a:ext cx="6311456" cy="82577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935" tIns="0" rIns="241935" bIns="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100" b="1" kern="1200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Виявлення диференціації елементарних граматичних форм</a:t>
              </a:r>
              <a:endParaRPr lang="ru-RU" sz="3100" b="1" kern="1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0" y="558924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1.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Розуміння форм однини та множини іменників: «Де лялька? Де ляльки? (машинка-машинки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…)»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Documents and Settings\Admin\Рабочий стол\МЕТОД\иншакова\x_069ec46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1" t="6191" r="55257" b="4286"/>
          <a:stretch/>
        </p:blipFill>
        <p:spPr bwMode="auto">
          <a:xfrm rot="5400000">
            <a:off x="3693591" y="1848092"/>
            <a:ext cx="1791840" cy="5690457"/>
          </a:xfrm>
          <a:prstGeom prst="rect">
            <a:avLst/>
          </a:prstGeom>
          <a:noFill/>
          <a:ln w="254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Admin\Рабочий стол\МЕТОД\филичева, туманова - дидакт.материал для обслед-я\x_476d671b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3" t="68354" r="3652" b="4021"/>
          <a:stretch/>
        </p:blipFill>
        <p:spPr bwMode="auto">
          <a:xfrm>
            <a:off x="4731229" y="1268760"/>
            <a:ext cx="4374976" cy="1799287"/>
          </a:xfrm>
          <a:prstGeom prst="rect">
            <a:avLst/>
          </a:prstGeom>
          <a:noFill/>
          <a:ln w="254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Documents and Settings\Admin\Рабочий стол\МЕТОД\филичева, туманова - дидакт.материал для обслед-я\x_476d671b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3" t="11401" r="3652" b="60974"/>
          <a:stretch/>
        </p:blipFill>
        <p:spPr bwMode="auto">
          <a:xfrm>
            <a:off x="27721" y="1772816"/>
            <a:ext cx="4389693" cy="1805339"/>
          </a:xfrm>
          <a:prstGeom prst="rect">
            <a:avLst/>
          </a:prstGeom>
          <a:noFill/>
          <a:ln w="254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78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6405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</a:t>
            </a:r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</a:t>
            </a:r>
            <a:r>
              <a:rPr lang="uk-U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Розуміння зменшено-пестливих суфіксів: «Покажи, де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ключ?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Де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ключик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?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(чашка-чашечка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,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зірка-зірочка…)»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161795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Завдання </a:t>
            </a:r>
            <a:r>
              <a:rPr lang="uk-UA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uk-UA" b="1" dirty="0">
                <a:latin typeface="Arial" pitchFamily="34" charset="0"/>
                <a:cs typeface="Arial" pitchFamily="34" charset="0"/>
              </a:rPr>
              <a:t>Розуміння прийменників, які відображають просторові взаємини: «Поклади іграшку на стіл (під стіл, перед столом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…)»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Documents and Settings\Admin\Рабочий стол\МЕТОД\иншакова\x_803fbe6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02" t="13173" r="16329" b="11746"/>
          <a:stretch/>
        </p:blipFill>
        <p:spPr bwMode="auto">
          <a:xfrm rot="5400000">
            <a:off x="717361" y="2768945"/>
            <a:ext cx="2527703" cy="3534306"/>
          </a:xfrm>
          <a:prstGeom prst="rect">
            <a:avLst/>
          </a:prstGeom>
          <a:noFill/>
          <a:ln w="254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Documents and Settings\Admin\Рабочий стол\МЕТОД\альбом Володиной\x_c87a50a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546" t="58115" r="32464" b="15629"/>
          <a:stretch/>
        </p:blipFill>
        <p:spPr bwMode="auto">
          <a:xfrm rot="5400000">
            <a:off x="5724372" y="4782206"/>
            <a:ext cx="1642323" cy="1150107"/>
          </a:xfrm>
          <a:prstGeom prst="rect">
            <a:avLst/>
          </a:prstGeom>
          <a:noFill/>
          <a:ln w="254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Documents and Settings\Admin\Рабочий стол\МЕТОД\альбом Володиной\x_c87a50a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304" t="15397" r="1557" b="51321"/>
          <a:stretch/>
        </p:blipFill>
        <p:spPr bwMode="auto">
          <a:xfrm>
            <a:off x="7280473" y="4644234"/>
            <a:ext cx="1618316" cy="1429162"/>
          </a:xfrm>
          <a:prstGeom prst="rect">
            <a:avLst/>
          </a:prstGeom>
          <a:noFill/>
          <a:ln w="254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Documents and Settings\Admin\Рабочий стол\МЕТОД\альбом Володиной\x_c87a50a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61" t="15475" r="31548" b="51314"/>
          <a:stretch/>
        </p:blipFill>
        <p:spPr bwMode="auto">
          <a:xfrm>
            <a:off x="3840223" y="2864397"/>
            <a:ext cx="1587794" cy="1359482"/>
          </a:xfrm>
          <a:prstGeom prst="rect">
            <a:avLst/>
          </a:prstGeom>
          <a:noFill/>
          <a:ln w="254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Documents and Settings\Admin\Рабочий стол\МЕТОД\альбом Володиной\x_c87a50a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84" t="15397" r="62674" b="53033"/>
          <a:stretch/>
        </p:blipFill>
        <p:spPr bwMode="auto">
          <a:xfrm>
            <a:off x="3864166" y="4642679"/>
            <a:ext cx="1805840" cy="1429162"/>
          </a:xfrm>
          <a:prstGeom prst="rect">
            <a:avLst/>
          </a:prstGeom>
          <a:noFill/>
          <a:ln w="254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Documents and Settings\Admin\Рабочий стол\МЕТОД\альбом Володиной\x_c87a50a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84" t="52242" r="64187" b="15787"/>
          <a:stretch/>
        </p:blipFill>
        <p:spPr bwMode="auto">
          <a:xfrm rot="16200000">
            <a:off x="7473054" y="2972125"/>
            <a:ext cx="1527154" cy="1311698"/>
          </a:xfrm>
          <a:prstGeom prst="rect">
            <a:avLst/>
          </a:prstGeom>
          <a:noFill/>
          <a:ln w="254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Documents and Settings\Admin\Рабочий стол\МЕТОД\альбом Володиной\x_c87a50a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418" t="53018" r="2210" b="15448"/>
          <a:stretch/>
        </p:blipFill>
        <p:spPr bwMode="auto">
          <a:xfrm>
            <a:off x="5636403" y="2996952"/>
            <a:ext cx="1644070" cy="1364736"/>
          </a:xfrm>
          <a:prstGeom prst="rect">
            <a:avLst/>
          </a:prstGeom>
          <a:noFill/>
          <a:ln w="254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Documents and Settings\Admin\Рабочий стол\МЕТОД\ГРИБОВА,бессонова - обс. словаря\x_082f032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88" t="14036" r="3334" b="59265"/>
          <a:stretch/>
        </p:blipFill>
        <p:spPr bwMode="auto">
          <a:xfrm>
            <a:off x="2282139" y="188640"/>
            <a:ext cx="4579722" cy="1878280"/>
          </a:xfrm>
          <a:prstGeom prst="rect">
            <a:avLst/>
          </a:prstGeom>
          <a:noFill/>
          <a:ln w="254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36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785</TotalTime>
  <Words>908</Words>
  <Application>Microsoft Office PowerPoint</Application>
  <PresentationFormat>Экран (4:3)</PresentationFormat>
  <Paragraphs>84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88</cp:revision>
  <dcterms:modified xsi:type="dcterms:W3CDTF">2017-06-07T10:39:13Z</dcterms:modified>
</cp:coreProperties>
</file>