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58" r:id="rId4"/>
    <p:sldId id="257" r:id="rId5"/>
    <p:sldId id="261" r:id="rId6"/>
    <p:sldId id="259" r:id="rId7"/>
    <p:sldId id="262" r:id="rId8"/>
    <p:sldId id="266" r:id="rId9"/>
    <p:sldId id="260" r:id="rId10"/>
    <p:sldId id="268" r:id="rId11"/>
    <p:sldId id="269" r:id="rId12"/>
    <p:sldId id="277" r:id="rId13"/>
    <p:sldId id="273" r:id="rId14"/>
    <p:sldId id="274" r:id="rId15"/>
    <p:sldId id="271" r:id="rId16"/>
    <p:sldId id="272" r:id="rId17"/>
    <p:sldId id="275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62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918648" cy="2619722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  <a:latin typeface="Cambria" panose="02040503050406030204" pitchFamily="18" charset="0"/>
              </a:rPr>
              <a:t>Мандруємо вулицею бабусиного села</a:t>
            </a:r>
            <a:endParaRPr lang="ru-RU" sz="5400" b="1" dirty="0">
              <a:solidFill>
                <a:srgbClr val="FF00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_________________544633cc822fb-1000x1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73016"/>
            <a:ext cx="3654685" cy="3088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goodwp.com_285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56992"/>
            <a:ext cx="409645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586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user\Desktop\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6632"/>
            <a:ext cx="5904656" cy="6400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8346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9" name="Picture 3" descr="C:\Users\user\Desktop\W065-2__794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2548"/>
            <a:ext cx="8748972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727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142155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60647"/>
            <a:ext cx="4286250" cy="593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backup\Users\User\Desktop\КАРТИНКИ АНІМАЦІЇ\Рамки на угол\0_75d7c_8a16b2ba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132856"/>
            <a:ext cx="5146799" cy="5058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backup\Users\User\Desktop\КАРТИНКИ АНІМАЦІЇ\Рамки на угол\0_75d7c_8a16b2ba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-224848" y="-127081"/>
            <a:ext cx="5146799" cy="5058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626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esktop\chem-otlichaetsya-zhban-ot-bochki-2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77" y="1986515"/>
            <a:ext cx="1440160" cy="16178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\Desktop\download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16" y="1798698"/>
            <a:ext cx="1584176" cy="865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2003008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3" y="2664425"/>
            <a:ext cx="1512169" cy="1080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100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885" y="930281"/>
            <a:ext cx="2001679" cy="2602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Desktop\bus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174" y="2545033"/>
            <a:ext cx="1941755" cy="125164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user\Desktop\ruka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2453" y="1986515"/>
            <a:ext cx="1109211" cy="116899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355239"/>
              </p:ext>
            </p:extLst>
          </p:nvPr>
        </p:nvGraphicFramePr>
        <p:xfrm>
          <a:off x="118576" y="4437111"/>
          <a:ext cx="8885564" cy="1656184"/>
        </p:xfrm>
        <a:graphic>
          <a:graphicData uri="http://schemas.openxmlformats.org/drawingml/2006/table">
            <a:tbl>
              <a:tblPr firstRow="1" firstCol="1" bandRow="1"/>
              <a:tblGrid>
                <a:gridCol w="1429088"/>
                <a:gridCol w="1512168"/>
                <a:gridCol w="1440160"/>
                <a:gridCol w="1487718"/>
                <a:gridCol w="1704778"/>
                <a:gridCol w="1311652"/>
              </a:tblGrid>
              <a:tr h="16561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n w="12700">
                          <a:solidFill>
                            <a:schemeClr val="tx1"/>
                          </a:solidFill>
                        </a:ln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744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1320236585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8523683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2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'Різьбяр 1' — копия (online-video-cutter.com) 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502" y="0"/>
            <a:ext cx="9118498" cy="6858000"/>
          </a:xfrm>
        </p:spPr>
      </p:pic>
    </p:spTree>
    <p:extLst>
      <p:ext uri="{BB962C8B-B14F-4D97-AF65-F5344CB8AC3E}">
        <p14:creationId xmlns:p14="http://schemas.microsoft.com/office/powerpoint/2010/main" val="25167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Джерела народних ремесел 'Різьбяр' (online-video-cutter.com) 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659943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20811638_w640_h640_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08720"/>
            <a:ext cx="7276598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45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16583076-Traditional-Ukrainian-Petrikov-painting-on-pastel-background-eps10-Stock-Vect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7"/>
            <a:ext cx="6804248" cy="6804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20486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6000" b="1" dirty="0" smtClean="0">
                <a:solidFill>
                  <a:srgbClr val="0070C0"/>
                </a:solidFill>
                <a:latin typeface="Cambria" panose="02040503050406030204" pitchFamily="18" charset="0"/>
              </a:rPr>
              <a:t>        Дякуємо за увагу!</a:t>
            </a:r>
            <a:endParaRPr lang="ru-RU" sz="6000" b="1" dirty="0">
              <a:solidFill>
                <a:srgbClr val="0070C0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40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472092_selo_derevnya_leto_dom_zelen_cvety_1680x1050_www.GdeFon.ru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" y="260648"/>
            <a:ext cx="9173210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ukranska_melodya_Tuga_za_Ukranoyu_(mp3co.co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5" name="ukranska_melodya_Tuga_za_Ukranoyu_(mp3co.co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5621" y="5334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25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 numSld="999" showWhenStopped="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numSld="999">
                <p:cTn id="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25c357e6d82c87e16ea9041f3131c73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6632"/>
            <a:ext cx="5040560" cy="6588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875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shepherds-19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0"/>
            <a:ext cx="8928963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5349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image1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9284"/>
            <a:ext cx="8691240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933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poster-off-to-the-zaporozhian-host-1471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2696"/>
            <a:ext cx="8609652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38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user\Desktop\downlo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8893"/>
            <a:ext cx="3960440" cy="6217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0058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user\Desktop\kozach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67" y="188640"/>
            <a:ext cx="8509187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029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45521977_divchy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99869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940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9</Words>
  <Application>Microsoft Office PowerPoint</Application>
  <PresentationFormat>Экран (4:3)</PresentationFormat>
  <Paragraphs>2</Paragraphs>
  <Slides>18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Мандруємо вулицею бабусиного села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20</cp:revision>
  <dcterms:created xsi:type="dcterms:W3CDTF">2017-11-02T06:35:39Z</dcterms:created>
  <dcterms:modified xsi:type="dcterms:W3CDTF">2017-11-20T12:43:49Z</dcterms:modified>
</cp:coreProperties>
</file>