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92" r:id="rId5"/>
    <p:sldId id="269" r:id="rId6"/>
    <p:sldId id="293" r:id="rId7"/>
    <p:sldId id="266" r:id="rId8"/>
    <p:sldId id="300" r:id="rId9"/>
    <p:sldId id="301" r:id="rId10"/>
    <p:sldId id="268" r:id="rId11"/>
    <p:sldId id="316" r:id="rId12"/>
    <p:sldId id="302" r:id="rId13"/>
    <p:sldId id="294" r:id="rId14"/>
    <p:sldId id="303" r:id="rId15"/>
    <p:sldId id="304" r:id="rId16"/>
    <p:sldId id="279" r:id="rId17"/>
    <p:sldId id="305" r:id="rId18"/>
    <p:sldId id="295" r:id="rId19"/>
    <p:sldId id="276" r:id="rId20"/>
    <p:sldId id="283" r:id="rId21"/>
    <p:sldId id="280" r:id="rId22"/>
    <p:sldId id="277" r:id="rId23"/>
    <p:sldId id="307" r:id="rId24"/>
    <p:sldId id="281" r:id="rId25"/>
    <p:sldId id="308" r:id="rId26"/>
    <p:sldId id="309" r:id="rId27"/>
    <p:sldId id="298" r:id="rId28"/>
    <p:sldId id="284" r:id="rId29"/>
    <p:sldId id="285" r:id="rId30"/>
    <p:sldId id="310" r:id="rId31"/>
    <p:sldId id="311" r:id="rId32"/>
    <p:sldId id="262" r:id="rId33"/>
    <p:sldId id="286" r:id="rId34"/>
    <p:sldId id="312" r:id="rId35"/>
    <p:sldId id="287" r:id="rId36"/>
    <p:sldId id="313" r:id="rId37"/>
    <p:sldId id="288" r:id="rId38"/>
    <p:sldId id="315" r:id="rId39"/>
    <p:sldId id="289" r:id="rId40"/>
    <p:sldId id="290" r:id="rId41"/>
    <p:sldId id="291" r:id="rId42"/>
    <p:sldId id="317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tx2">
              <a:lumMod val="20000"/>
              <a:lumOff val="80000"/>
              <a:alpha val="64000"/>
            </a:schemeClr>
          </a:solidFill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714752"/>
            <a:ext cx="6400800" cy="757246"/>
          </a:xfrm>
        </p:spPr>
        <p:txBody>
          <a:bodyPr/>
          <a:lstStyle>
            <a:lvl1pPr marL="0" indent="0" algn="ctr">
              <a:buNone/>
              <a:defRPr b="1" cap="all" spc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D8455-9E8F-4F9B-8F5C-C35A1BE78CC4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D8C2E-8B03-4AED-BE44-0CC3773BF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9A8AD-E2D3-4E20-9DF3-DEF5B6623C4C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4A0C7-84AA-4CFD-AB13-9F4D78CF9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DD5CF-76D5-4FCE-83ED-72894410832B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849C-21B9-497D-AE58-5125FDEB5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34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142875"/>
            <a:ext cx="1325563" cy="1289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7575E-6EF3-4265-B25F-E7E8CB91E5C6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E29C5-F8D6-4492-962E-0D1226D09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071678"/>
            <a:ext cx="7772400" cy="1362075"/>
          </a:xfrm>
          <a:prstGeom prst="snip2Same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429000"/>
            <a:ext cx="7772400" cy="906462"/>
          </a:xfrm>
        </p:spPr>
        <p:txBody>
          <a:bodyPr anchor="b"/>
          <a:lstStyle>
            <a:lvl1pPr marL="0" indent="0">
              <a:buNone/>
              <a:defRPr sz="2000" b="1" cap="all" spc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475A-12F0-4D8E-9923-D463012D0D86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725AF-B64C-453F-B495-FDEDFF0E8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651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98438"/>
            <a:ext cx="131445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1694-811F-44CA-B9C3-2CCD4AC74EB9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A3EA8-E133-4AA5-BCDF-8D5E28E29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654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4313"/>
            <a:ext cx="1203325" cy="1152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25CA1-5600-4E46-8F00-2D6B4A9B3168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B2C2D-DA9A-466C-91FB-D7BFB62F3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87612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4313"/>
            <a:ext cx="1236663" cy="1071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0EC9B-81A3-4014-8A18-518FFC7C5EE1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2C227-99DA-4714-BE2A-F28C4A306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7bd9ff42f3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00013"/>
            <a:ext cx="1285875" cy="116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565D2-31C8-40AB-9E3A-65A21B0EEE08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3C6C4-2D23-490D-B4D2-0F87412E5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EF49F-4EFC-42F2-9428-CDA01D48CA71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9014D-119C-48D1-8902-BD2B0B6DD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D3EB8-4D0E-47AC-94C9-B0442848A437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01F1F-64AC-424F-B077-D3DF067EF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85750"/>
            <a:ext cx="7329487" cy="1143000"/>
          </a:xfrm>
          <a:prstGeom prst="snip2Diag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9AD573-5C22-46E5-9FE0-FB0EDC5F4C6E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AC68F8-6439-4738-995B-AD47C12F6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Рисунок 6" descr="09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325" y="207963"/>
            <a:ext cx="1285875" cy="1208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59" r:id="rId10"/>
    <p:sldLayoutId id="214748365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8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a_AlgeriusBlw" pitchFamily="82" charset="-52"/>
          <a:ea typeface="Aharoni"/>
          <a:cs typeface="Aharoni" pitchFamily="2" charset="-79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ea typeface="Aharoni"/>
          <a:cs typeface="Aharoni" pitchFamily="2" charset="-79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ea typeface="Aharoni"/>
          <a:cs typeface="Aharoni" pitchFamily="2" charset="-79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ea typeface="Aharoni"/>
          <a:cs typeface="Aharoni" pitchFamily="2" charset="-79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ea typeface="Aharoni"/>
          <a:cs typeface="Aharoni" pitchFamily="2" charset="-79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cs typeface="Aharoni" pitchFamily="2" charset="-79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cs typeface="Aharoni" pitchFamily="2" charset="-79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cs typeface="Aharoni" pitchFamily="2" charset="-79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_AlgeriusBlw" pitchFamily="82" charset="-52"/>
          <a:cs typeface="Aharoni" pitchFamily="2" charset="-79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b="1" kern="1200" cap="all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b="1" kern="1200" cap="all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1" kern="1200" cap="all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kern="1200" cap="all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 kern="1200" cap="all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357554" y="4572008"/>
            <a:ext cx="4857784" cy="1042998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>
            <a:softEdge rad="12700"/>
          </a:effectLst>
          <a:scene3d>
            <a:camera prst="orthographicFront"/>
            <a:lightRig rig="brightRoom" dir="t"/>
          </a:scene3d>
          <a:sp3d>
            <a:bevelT prst="relaxedInset"/>
          </a:sp3d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1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Підготувала: МАКАРІКОВА С.А., ВИХОВАТЕЛЬ –МЕТОДИСТ ДОШКІЛЬНОГО НАВЧАЛЬНОГО ЗАКЛАДУ №57 </a:t>
            </a:r>
            <a:r>
              <a:rPr lang="uk-UA" sz="1600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“Берізка”</a:t>
            </a:r>
            <a:r>
              <a:rPr lang="uk-UA" sz="1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комбінованого типу</a:t>
            </a:r>
            <a:endParaRPr lang="uk-UA" sz="16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«Чарівні перетворення»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Використання технік та матеріалів із ліплення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роботі з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дошкільниками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молодшими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школярами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Продряпування за допомогою стеки, зубочистки або сірниками:</a:t>
            </a:r>
            <a:endParaRPr lang="uk-UA" dirty="0">
              <a:ea typeface="+mj-ea"/>
            </a:endParaRPr>
          </a:p>
        </p:txBody>
      </p:sp>
      <p:pic>
        <p:nvPicPr>
          <p:cNvPr id="19458" name="Содержимое 4" descr="img5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38" y="1500188"/>
            <a:ext cx="7929562" cy="52832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mila\Desktop\шаблон презентации\dc278d0d9c5dc74081a29c5a4c1646db.jp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mila\Desktop\шаблон презентации\3320a48600d66b20ac088a7f1c245f30.jpg_c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cap="none" smtClean="0">
              <a:ln>
                <a:noFill/>
              </a:ln>
              <a:effectLst/>
            </a:endParaRPr>
          </a:p>
        </p:txBody>
      </p:sp>
      <p:pic>
        <p:nvPicPr>
          <p:cNvPr id="61444" name="Picture 3" descr="C:\Users\Smila\Desktop\шаблон презентации\plastilin (4)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28750"/>
            <a:ext cx="81724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8" name="AutoShape 8"/>
          <p:cNvSpPr>
            <a:spLocks noGrp="1"/>
          </p:cNvSpPr>
          <p:nvPr>
            <p:ph type="title" idx="4294967295"/>
          </p:nvPr>
        </p:nvSpPr>
        <p:spPr bwMode="auto">
          <a:xfrm>
            <a:off x="1476375" y="260350"/>
            <a:ext cx="7329488" cy="1143000"/>
          </a:xfrm>
          <a:custGeom>
            <a:avLst/>
            <a:gdLst>
              <a:gd name="T0" fmla="*/ 7329487 w 7329487"/>
              <a:gd name="T1" fmla="*/ 571500 h 1143000"/>
              <a:gd name="T2" fmla="*/ 3664744 w 7329487"/>
              <a:gd name="T3" fmla="*/ 1143000 h 1143000"/>
              <a:gd name="T4" fmla="*/ 0 w 7329487"/>
              <a:gd name="T5" fmla="*/ 571500 h 1143000"/>
              <a:gd name="T6" fmla="*/ 3664744 w 7329487"/>
              <a:gd name="T7" fmla="*/ 0 h 11430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95252 w 7329487"/>
              <a:gd name="T13" fmla="*/ 95252 h 1143000"/>
              <a:gd name="T14" fmla="*/ 7234235 w 7329487"/>
              <a:gd name="T15" fmla="*/ 1047748 h 1143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29487" h="1143000">
                <a:moveTo>
                  <a:pt x="0" y="0"/>
                </a:moveTo>
                <a:lnTo>
                  <a:pt x="7138983" y="0"/>
                </a:lnTo>
                <a:lnTo>
                  <a:pt x="7329487" y="190504"/>
                </a:lnTo>
                <a:lnTo>
                  <a:pt x="7329487" y="1143000"/>
                </a:lnTo>
                <a:lnTo>
                  <a:pt x="190504" y="1143000"/>
                </a:lnTo>
                <a:lnTo>
                  <a:pt x="0" y="95249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dirty="0" smtClean="0">
                <a:ln>
                  <a:noFill/>
                </a:ln>
                <a:solidFill>
                  <a:srgbClr val="002060"/>
                </a:solidFill>
                <a:latin typeface="a_AlgeriusBlw"/>
                <a:cs typeface="Aharoni"/>
              </a:rPr>
              <a:t>П</a:t>
            </a:r>
            <a:r>
              <a:rPr lang="uk-UA" dirty="0" err="1" smtClean="0">
                <a:ln>
                  <a:noFill/>
                </a:ln>
                <a:solidFill>
                  <a:srgbClr val="002060"/>
                </a:solidFill>
                <a:latin typeface="a_AlgeriusBlw"/>
                <a:cs typeface="Aharoni"/>
              </a:rPr>
              <a:t>ластилінографія</a:t>
            </a:r>
            <a:r>
              <a:rPr lang="uk-UA" dirty="0" smtClean="0">
                <a:ln>
                  <a:noFill/>
                </a:ln>
                <a:solidFill>
                  <a:srgbClr val="002060"/>
                </a:solidFill>
                <a:latin typeface="a_AlgeriusBlw"/>
                <a:cs typeface="Aharoni"/>
              </a:rPr>
              <a:t> </a:t>
            </a:r>
            <a:endParaRPr lang="ru-RU" dirty="0" smtClean="0">
              <a:ln>
                <a:noFill/>
              </a:ln>
              <a:solidFill>
                <a:srgbClr val="002060"/>
              </a:solidFill>
              <a:latin typeface="a_AlgeriusBlw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lastinografiya_1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8087727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mila\Desktop\шаблон презентации\0_62a7f_df65d7ac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995" y="1302580"/>
            <a:ext cx="8024537" cy="2824462"/>
          </a:xfrm>
        </p:spPr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Пластилін із крупами та природним матеріалом</a:t>
            </a:r>
            <a:endParaRPr lang="uk-UA" dirty="0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images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C:\Users\Smila\Desktop\шаблон презентации\Image_7_cr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0"/>
            <a:ext cx="5035550" cy="6742113"/>
          </a:xfrm>
          <a:noFill/>
        </p:spPr>
      </p:pic>
      <p:pic>
        <p:nvPicPr>
          <p:cNvPr id="64518" name="Picture 3" descr="C:\Users\Smila\Desktop\шаблон презентации\images_c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9038" y="1000108"/>
            <a:ext cx="6684962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ea typeface="+mj-ea"/>
              </a:rPr>
              <a:t>Ліпимо із тіста,</a:t>
            </a:r>
            <a:endParaRPr lang="uk-UA" dirty="0">
              <a:ea typeface="+mj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t">
              <a:buFont typeface="Arial" charset="0"/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Усе,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потрібно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—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це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борошно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сіль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вода.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Решта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—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це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справа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вашої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фантазії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t">
              <a:buFont typeface="Arial" charset="0"/>
              <a:buNone/>
              <a:defRPr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Ліплення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допомагає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виховати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цікавість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до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образотворчої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діяльності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Дитина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ставить перед собою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певну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мету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доводить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почату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справу до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кінця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а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це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сприяє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розвитку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організованості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цілеспрямованості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наполегливості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дисциплінує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її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«Дитина, що почала ліпити в ранньому віці, істотно випереджає своїх побратимів у освоєнні різних навичок. І справа тут не в тім, що вона раніше почала практикуватися в ліпленні, а в тім, що ліплення рано розбудило його інтелектуальні й творчі задатки. Вправність рук і самовираження – це перші, але далеко не єдині якості, що здобуваються дитиною завдяки ліпленню»</a:t>
            </a:r>
          </a:p>
          <a:p>
            <a:pPr algn="r">
              <a:buFont typeface="Arial" charset="0"/>
              <a:buNone/>
              <a:defRPr/>
            </a:pP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</a:rPr>
              <a:t>Масару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</a:rPr>
              <a:t>Ібука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50"/>
            <a:ext cx="7786710" cy="1143000"/>
          </a:xfrm>
        </p:spPr>
        <p:txBody>
          <a:bodyPr rtlCol="0"/>
          <a:lstStyle/>
          <a:p>
            <a:pPr>
              <a:defRPr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Інструменти для ліплення з солоного тіста вже лежать у ваших кухонних шафах:</a:t>
            </a:r>
            <a:endParaRPr lang="uk-UA" dirty="0">
              <a:ea typeface="+mj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62500" lnSpcReduction="20000"/>
          </a:bodyPr>
          <a:lstStyle/>
          <a:p>
            <a:pPr>
              <a:buFont typeface="Arial" charset="0"/>
              <a:buNone/>
              <a:defRPr/>
            </a:pPr>
            <a:r>
              <a:rPr lang="uk-UA" b="0" dirty="0" smtClean="0">
                <a:solidFill>
                  <a:srgbClr val="002060"/>
                </a:solidFill>
              </a:rPr>
              <a:t/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кухонний ніж;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качалка для тіста;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кондитерське коліщатко;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кондитерський пензлик;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</a:t>
            </a:r>
            <a:r>
              <a:rPr lang="uk-UA" b="0" dirty="0" err="1" smtClean="0">
                <a:solidFill>
                  <a:srgbClr val="002060"/>
                </a:solidFill>
              </a:rPr>
              <a:t>часникодавка</a:t>
            </a:r>
            <a:r>
              <a:rPr lang="uk-UA" b="0" dirty="0" smtClean="0">
                <a:solidFill>
                  <a:srgbClr val="002060"/>
                </a:solidFill>
              </a:rPr>
              <a:t>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чайне ситечко;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соломинка для пиття;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кондитерські формочки;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алюмінієва фольга;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залізний дріт;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щипці-кусачки;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в'язальна спиця;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шматочки моху;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гвоздика;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 різні деревинки;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ялівцеві ягоди;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склянку з водою;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рушник для рук;</a:t>
            </a:r>
            <a:br>
              <a:rPr lang="uk-UA" b="0" dirty="0" smtClean="0">
                <a:solidFill>
                  <a:srgbClr val="002060"/>
                </a:solidFill>
              </a:rPr>
            </a:br>
            <a:r>
              <a:rPr lang="uk-UA" b="0" dirty="0" smtClean="0">
                <a:solidFill>
                  <a:srgbClr val="002060"/>
                </a:solidFill>
              </a:rPr>
              <a:t>• пензлик для змочування тесту</a:t>
            </a:r>
            <a:r>
              <a:rPr lang="uk-UA" b="0" dirty="0" smtClean="0"/>
              <a:t>.</a:t>
            </a:r>
          </a:p>
          <a:p>
            <a:pPr>
              <a:defRPr/>
            </a:pPr>
            <a:endParaRPr lang="uk-UA" dirty="0"/>
          </a:p>
        </p:txBody>
      </p:sp>
      <p:pic>
        <p:nvPicPr>
          <p:cNvPr id="25603" name="Picture 2" descr="http://s52.radikal.ru/i136/0910/65/8f346da241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1500188"/>
            <a:ext cx="47863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85750"/>
            <a:ext cx="7500968" cy="1143000"/>
          </a:xfrm>
        </p:spPr>
        <p:txBody>
          <a:bodyPr rtlCol="0"/>
          <a:lstStyle/>
          <a:p>
            <a:pPr>
              <a:defRPr/>
            </a:pPr>
            <a:r>
              <a:rPr lang="uk-UA" sz="3600" dirty="0" smtClean="0">
                <a:ea typeface="+mj-ea"/>
              </a:rPr>
              <a:t/>
            </a:r>
            <a:br>
              <a:rPr lang="uk-UA" sz="3600" dirty="0" smtClean="0">
                <a:ea typeface="+mj-ea"/>
              </a:rPr>
            </a:br>
            <a:r>
              <a:rPr lang="uk-UA" sz="3600" dirty="0" smtClean="0">
                <a:ea typeface="+mj-ea"/>
              </a:rPr>
              <a:t>Які вироби можна робити з солоного тіста</a:t>
            </a:r>
            <a:r>
              <a:rPr lang="uk-UA" dirty="0" smtClean="0">
                <a:ea typeface="+mj-ea"/>
              </a:rPr>
              <a:t/>
            </a:r>
            <a:br>
              <a:rPr lang="uk-UA" dirty="0" smtClean="0">
                <a:ea typeface="+mj-ea"/>
              </a:rPr>
            </a:br>
            <a:endParaRPr lang="uk-UA" dirty="0">
              <a:ea typeface="+mj-ea"/>
            </a:endParaRPr>
          </a:p>
        </p:txBody>
      </p:sp>
      <p:pic>
        <p:nvPicPr>
          <p:cNvPr id="26626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6946900" cy="5210175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0"/>
            <a:ext cx="7329487" cy="1428750"/>
          </a:xfrm>
        </p:spPr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Робота з формочками для тіста:</a:t>
            </a:r>
            <a:endParaRPr lang="uk-UA" dirty="0">
              <a:ea typeface="+mj-ea"/>
            </a:endParaRPr>
          </a:p>
        </p:txBody>
      </p:sp>
      <p:pic>
        <p:nvPicPr>
          <p:cNvPr id="27650" name="Содержимое 5" descr="DSC_8700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786813" cy="5157788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Smila\Desktop\шаблон презентации\e7edfa728d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1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Ліпимо з глини </a:t>
            </a:r>
            <a:endParaRPr lang="uk-UA" dirty="0">
              <a:ea typeface="+mj-ea"/>
            </a:endParaRPr>
          </a:p>
        </p:txBody>
      </p:sp>
      <p:pic>
        <p:nvPicPr>
          <p:cNvPr id="28674" name="Содержимое 7" descr="98eed54d57096636dd66e139656c9c2d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00188"/>
            <a:ext cx="8223250" cy="51435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382ed99b0960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9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57864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28662" y="1500174"/>
            <a:ext cx="7329487" cy="3000396"/>
          </a:xfrm>
        </p:spPr>
        <p:txBody>
          <a:bodyPr rtlCol="0"/>
          <a:lstStyle/>
          <a:p>
            <a:pPr>
              <a:defRPr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Продовжуючи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подорож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по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країні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Ремесел, ми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з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Вами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пригадаємо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що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ліпити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можна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не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тільки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з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глини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пластил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іну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, тіста, а й</a:t>
            </a:r>
            <a:endParaRPr lang="uk-UA" dirty="0">
              <a:solidFill>
                <a:schemeClr val="tx2">
                  <a:lumMod val="50000"/>
                </a:schemeClr>
              </a:solidFill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Тісто з тирсою</a:t>
            </a:r>
            <a:endParaRPr lang="uk-UA" dirty="0">
              <a:ea typeface="+mj-ea"/>
            </a:endParaRPr>
          </a:p>
        </p:txBody>
      </p:sp>
      <p:pic>
        <p:nvPicPr>
          <p:cNvPr id="29698" name="Содержимое 3" descr="4669520_vbnOP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71625"/>
            <a:ext cx="3571875" cy="4960938"/>
          </a:xfrm>
        </p:spPr>
      </p:pic>
      <p:pic>
        <p:nvPicPr>
          <p:cNvPr id="29699" name="Picture 3" descr="C:\Users\Smila\Desktop\шаблон презентации\img_1436_c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1509713"/>
            <a:ext cx="464343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/>
            </a:r>
            <a:br>
              <a:rPr lang="uk-UA" dirty="0" smtClean="0">
                <a:ea typeface="+mj-ea"/>
              </a:rPr>
            </a:br>
            <a:r>
              <a:rPr lang="uk-UA" dirty="0" smtClean="0">
                <a:ea typeface="+mj-ea"/>
              </a:rPr>
              <a:t>Пап’є  </a:t>
            </a:r>
            <a:r>
              <a:rPr lang="uk-UA" dirty="0" err="1" smtClean="0">
                <a:ea typeface="+mj-ea"/>
              </a:rPr>
              <a:t>маше</a:t>
            </a:r>
            <a:r>
              <a:rPr lang="uk-UA" dirty="0" smtClean="0">
                <a:ea typeface="+mj-ea"/>
              </a:rPr>
              <a:t> </a:t>
            </a:r>
            <a:br>
              <a:rPr lang="uk-UA" dirty="0" smtClean="0">
                <a:ea typeface="+mj-ea"/>
              </a:rPr>
            </a:br>
            <a:endParaRPr lang="uk-UA" dirty="0">
              <a:ea typeface="+mj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uk-UA" dirty="0"/>
          </a:p>
        </p:txBody>
      </p:sp>
      <p:pic>
        <p:nvPicPr>
          <p:cNvPr id="30723" name="Рисунок 3" descr="kidmade_01_(3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71625"/>
            <a:ext cx="82153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601" y="1942799"/>
            <a:ext cx="7329486" cy="2183272"/>
          </a:xfrm>
        </p:spPr>
        <p:txBody>
          <a:bodyPr rtlCol="0"/>
          <a:lstStyle/>
          <a:p>
            <a:pPr>
              <a:defRPr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  <a:ea typeface="+mj-ea"/>
              </a:rPr>
              <a:t>Ліпимо з пластиліну </a:t>
            </a:r>
            <a:endParaRPr lang="uk-UA" dirty="0">
              <a:solidFill>
                <a:schemeClr val="tx2">
                  <a:lumMod val="50000"/>
                </a:schemeClr>
              </a:solidFill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mila\Desktop\шаблон презентации\yak-zrobiti-masku-dlya-dit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67" y="1"/>
            <a:ext cx="91310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mila\Desktop\шаблон презентации\papi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73478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 снігу,</a:t>
            </a:r>
            <a:endParaRPr lang="uk-UA" dirty="0">
              <a:ea typeface="+mj-ea"/>
            </a:endParaRPr>
          </a:p>
        </p:txBody>
      </p:sp>
      <p:pic>
        <p:nvPicPr>
          <p:cNvPr id="32770" name="Содержимое 3" descr="снігу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88"/>
            <a:ext cx="3643313" cy="5292725"/>
          </a:xfrm>
        </p:spPr>
      </p:pic>
      <p:pic>
        <p:nvPicPr>
          <p:cNvPr id="32771" name="Picture 2" descr="C:\Users\Smila\Desktop\шаблон презентации\сніг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28735"/>
            <a:ext cx="4071966" cy="54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C:\Users\Smila\Desktop\шаблон презентации\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401371">
            <a:off x="1244600" y="82550"/>
            <a:ext cx="857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C:\Users\Smila\Desktop\шаблон презентации\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2962">
            <a:off x="7500938" y="142875"/>
            <a:ext cx="857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 descr="C:\Users\Smila\Desktop\шаблон презентации\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2928938"/>
            <a:ext cx="857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Піску, </a:t>
            </a:r>
            <a:endParaRPr lang="uk-UA" dirty="0">
              <a:ea typeface="+mj-ea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Smila\Desktop\Мая\песок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2687134" cy="1928802"/>
          </a:xfrm>
          <a:prstGeom prst="rect">
            <a:avLst/>
          </a:prstGeom>
          <a:noFill/>
        </p:spPr>
      </p:pic>
      <p:pic>
        <p:nvPicPr>
          <p:cNvPr id="7" name="Содержимое 3" descr="09e64a05ca7cc7925228bd53ad8e4d78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71612"/>
            <a:ext cx="8643966" cy="5402479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ісок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037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Реп'яхів </a:t>
            </a:r>
            <a:endParaRPr lang="uk-UA" dirty="0">
              <a:ea typeface="+mj-ea"/>
            </a:endParaRPr>
          </a:p>
        </p:txBody>
      </p:sp>
      <p:pic>
        <p:nvPicPr>
          <p:cNvPr id="34818" name="Содержимое 5" descr="dsc0641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0813" y="1500188"/>
            <a:ext cx="7008812" cy="5256212"/>
          </a:xfrm>
        </p:spPr>
      </p:pic>
      <p:pic>
        <p:nvPicPr>
          <p:cNvPr id="4" name="Picture 2" descr="C:\Users\Smila\Desktop\Мая\р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900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Smila\Desktop\шаблон презентации\мишка лопушок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285860"/>
            <a:ext cx="4714876" cy="553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Smila\Desktop\шаблон презентации\dsc064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5300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Фольги, </a:t>
            </a:r>
            <a:endParaRPr lang="uk-UA" dirty="0">
              <a:ea typeface="+mj-ea"/>
            </a:endParaRPr>
          </a:p>
        </p:txBody>
      </p:sp>
      <p:pic>
        <p:nvPicPr>
          <p:cNvPr id="3074" name="Picture 2" descr="C:\Users\Smila\Desktop\Мая\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2143108" cy="1502911"/>
          </a:xfrm>
          <a:prstGeom prst="rect">
            <a:avLst/>
          </a:prstGeom>
          <a:noFill/>
        </p:spPr>
      </p:pic>
      <p:pic>
        <p:nvPicPr>
          <p:cNvPr id="6" name="Содержимое 3" descr="620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1571612"/>
            <a:ext cx="9105280" cy="528638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87ced8f30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477277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Содержимое 3" descr="c6110747c08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8" name="Рисунок 15" descr="http://mama.ua/wp-content/uploads/2011/10/Plastilin-v-detskih-ruk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8072437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4" descr="http://domik-v-internete.ru/wp-content/uploads/2011/12/%D0%BB%D0%B5%D0%BF%D0%B8%D0%BC_%D0%BB%D0%B8%D1%86%D0%BE_%D0%BC%D0%B5%D0%B4%D1%83%D0%B7%D1%8B_%D0%93%D0%B0%D1%80%D0%B3%D0%BE%D0%BD%D1%8B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8856662" cy="669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Содержимое 11" descr="A7zF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0"/>
            <a:ext cx="8893175" cy="671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e1bd570479eb4a7c3af08352275cdb7a.jpg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4286280" cy="681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Ліпимо з воску, парафіну</a:t>
            </a:r>
            <a:endParaRPr lang="uk-UA" dirty="0">
              <a:ea typeface="+mj-ea"/>
            </a:endParaRPr>
          </a:p>
        </p:txBody>
      </p:sp>
      <p:pic>
        <p:nvPicPr>
          <p:cNvPr id="4" name="Содержимое 3" descr="lepka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714488"/>
            <a:ext cx="8643998" cy="4831520"/>
          </a:xfrm>
        </p:spPr>
      </p:pic>
      <p:pic>
        <p:nvPicPr>
          <p:cNvPr id="4098" name="Picture 2" descr="http://ladushka.net.ua/userfiles/image/lepka/lepka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7929618" cy="5290543"/>
          </a:xfrm>
          <a:prstGeom prst="rect">
            <a:avLst/>
          </a:prstGeom>
          <a:noFill/>
        </p:spPr>
      </p:pic>
      <p:pic>
        <p:nvPicPr>
          <p:cNvPr id="4100" name="Picture 4" descr="http://122012.imgbb.ru/user/11/119245/1/82b3eab435815721d627b750a25430a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25511"/>
            <a:ext cx="8429684" cy="5389637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714488"/>
            <a:ext cx="8472495" cy="300039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" name="Picture 3" descr="C:\Users\Smila\Desktop\Мая\дд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8115329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6038" y="606425"/>
            <a:ext cx="7329487" cy="1143000"/>
          </a:xfrm>
        </p:spPr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Техніка розрізування пластиліну</a:t>
            </a:r>
            <a:endParaRPr lang="uk-UA" dirty="0">
              <a:ea typeface="+mj-ea"/>
            </a:endParaRPr>
          </a:p>
        </p:txBody>
      </p:sp>
      <p:pic>
        <p:nvPicPr>
          <p:cNvPr id="17412" name="Picture 4" descr="32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76438"/>
            <a:ext cx="8496300" cy="4692650"/>
          </a:xfrm>
          <a:prstGeom prst="rect">
            <a:avLst/>
          </a:prstGeom>
          <a:noFill/>
        </p:spPr>
      </p:pic>
      <p:pic>
        <p:nvPicPr>
          <p:cNvPr id="17415" name="Picture 7" descr="mc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839913"/>
            <a:ext cx="5111750" cy="5018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2" name="Содержимое 5" descr="st38.jpg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91213" cy="6742112"/>
          </a:xfrm>
          <a:noFill/>
        </p:spPr>
      </p:pic>
      <p:pic>
        <p:nvPicPr>
          <p:cNvPr id="60424" name="Picture 8" descr="mc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5250" y="1341438"/>
            <a:ext cx="3968750" cy="4868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329487" cy="1143000"/>
          </a:xfrm>
        </p:spPr>
        <p:txBody>
          <a:bodyPr rtlCol="0"/>
          <a:lstStyle/>
          <a:p>
            <a:pPr>
              <a:defRPr/>
            </a:pPr>
            <a:r>
              <a:rPr lang="uk-UA" dirty="0" smtClean="0">
                <a:ea typeface="+mj-ea"/>
              </a:rPr>
              <a:t>Пластилінова мозаїка:</a:t>
            </a:r>
            <a:endParaRPr lang="uk-UA" dirty="0">
              <a:ea typeface="+mj-ea"/>
            </a:endParaRPr>
          </a:p>
        </p:txBody>
      </p:sp>
      <p:pic>
        <p:nvPicPr>
          <p:cNvPr id="18434" name="Содержимое 6" descr="img9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6113" y="1285875"/>
            <a:ext cx="8355012" cy="5484813"/>
          </a:xfr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Smila\Desktop\шаблон презентации\Img_8_c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2220" y="0"/>
            <a:ext cx="6454490" cy="681407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mila\Desktop\шаблон презентации\Img_4_c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67949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овый год  2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Новый год  2011</Template>
  <TotalTime>709</TotalTime>
  <Words>229</Words>
  <Application>Microsoft Office PowerPoint</Application>
  <PresentationFormat>Экран (4:3)</PresentationFormat>
  <Paragraphs>28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Новый год  2011</vt:lpstr>
      <vt:lpstr>Слайд 1</vt:lpstr>
      <vt:lpstr>Слайд 2</vt:lpstr>
      <vt:lpstr>Ліпимо з пластиліну </vt:lpstr>
      <vt:lpstr>Слайд 4</vt:lpstr>
      <vt:lpstr>Техніка розрізування пластиліну</vt:lpstr>
      <vt:lpstr>Слайд 6</vt:lpstr>
      <vt:lpstr>Пластилінова мозаїка:</vt:lpstr>
      <vt:lpstr>Слайд 8</vt:lpstr>
      <vt:lpstr>Слайд 9</vt:lpstr>
      <vt:lpstr>Продряпування за допомогою стеки, зубочистки або сірниками:</vt:lpstr>
      <vt:lpstr>Слайд 11</vt:lpstr>
      <vt:lpstr>Слайд 12</vt:lpstr>
      <vt:lpstr>Пластилінографія </vt:lpstr>
      <vt:lpstr>Слайд 14</vt:lpstr>
      <vt:lpstr>Слайд 15</vt:lpstr>
      <vt:lpstr>Пластилін із крупами та природним матеріалом</vt:lpstr>
      <vt:lpstr>Слайд 17</vt:lpstr>
      <vt:lpstr>Слайд 18</vt:lpstr>
      <vt:lpstr>Ліпимо із тіста,</vt:lpstr>
      <vt:lpstr>Інструменти для ліплення з солоного тіста вже лежать у ваших кухонних шафах:</vt:lpstr>
      <vt:lpstr> Які вироби можна робити з солоного тіста </vt:lpstr>
      <vt:lpstr>Робота з формочками для тіста:</vt:lpstr>
      <vt:lpstr>Слайд 23</vt:lpstr>
      <vt:lpstr>Ліпимо з глини </vt:lpstr>
      <vt:lpstr>Слайд 25</vt:lpstr>
      <vt:lpstr>Слайд 26</vt:lpstr>
      <vt:lpstr>Продовжуючи  подорож по країні Ремесел, ми з Вами пригадаємо, що ліпити можна не тільки з глини, пластиліну, тіста, а й</vt:lpstr>
      <vt:lpstr>Тісто з тирсою</vt:lpstr>
      <vt:lpstr> Пап’є  маше  </vt:lpstr>
      <vt:lpstr>Слайд 30</vt:lpstr>
      <vt:lpstr>Слайд 31</vt:lpstr>
      <vt:lpstr> снігу,</vt:lpstr>
      <vt:lpstr>Піску, </vt:lpstr>
      <vt:lpstr>Слайд 34</vt:lpstr>
      <vt:lpstr>Реп'яхів </vt:lpstr>
      <vt:lpstr>Слайд 36</vt:lpstr>
      <vt:lpstr>Фольги, </vt:lpstr>
      <vt:lpstr>Слайд 38</vt:lpstr>
      <vt:lpstr>Слайд 39</vt:lpstr>
      <vt:lpstr>Слайд 40</vt:lpstr>
      <vt:lpstr>Ліпимо з воску, парафіну</vt:lpstr>
      <vt:lpstr>Слайд 42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Smila</dc:creator>
  <cp:lastModifiedBy>Admin</cp:lastModifiedBy>
  <cp:revision>76</cp:revision>
  <dcterms:created xsi:type="dcterms:W3CDTF">2014-01-23T07:31:56Z</dcterms:created>
  <dcterms:modified xsi:type="dcterms:W3CDTF">2020-01-13T09:20:54Z</dcterms:modified>
</cp:coreProperties>
</file>