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2" d="100"/>
          <a:sy n="112" d="100"/>
        </p:scale>
        <p:origin x="148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69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10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4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9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3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0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6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1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9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41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2.png"/><Relationship Id="rId4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772400" cy="1656184"/>
          </a:xfrm>
        </p:spPr>
        <p:txBody>
          <a:bodyPr/>
          <a:lstStyle/>
          <a:p>
            <a:r>
              <a:rPr lang="uk-UA" b="1" u="sng" dirty="0" smtClean="0">
                <a:solidFill>
                  <a:srgbClr val="FF0000"/>
                </a:solidFill>
              </a:rPr>
              <a:t>«Я ЛЮБЛЮ УКРАЇНУ»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1988841"/>
            <a:ext cx="6400800" cy="2688703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Інтелектуально – розважальна гра для батьків та дітей старшого дошкільного віку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9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692696"/>
            <a:ext cx="7283823" cy="452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9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dirty="0">
                <a:solidFill>
                  <a:srgbClr val="0000FF"/>
                </a:solidFill>
              </a:rPr>
              <a:t>Загадки для команди «Маленькі українці»</a:t>
            </a:r>
          </a:p>
          <a:p>
            <a:endParaRPr lang="ru-RU" dirty="0" smtClean="0"/>
          </a:p>
          <a:p>
            <a:r>
              <a:rPr lang="ru-RU" sz="2400" b="1" i="1" dirty="0" smtClean="0"/>
              <a:t>Маленький </a:t>
            </a:r>
            <a:r>
              <a:rPr lang="ru-RU" sz="2400" b="1" i="1" dirty="0"/>
              <a:t>хлопчик у сірій свитині</a:t>
            </a:r>
          </a:p>
          <a:p>
            <a:r>
              <a:rPr lang="ru-RU" sz="2400" b="1" i="1" dirty="0"/>
              <a:t>По дворах стрибає,</a:t>
            </a:r>
          </a:p>
          <a:p>
            <a:r>
              <a:rPr lang="ru-RU" sz="2400" b="1" i="1" dirty="0"/>
              <a:t>Крихти збирає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8347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9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84" y="476672"/>
            <a:ext cx="8005699" cy="450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2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9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268760"/>
            <a:ext cx="496855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Загадка для команди «Патріоти»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800" b="1" i="1" dirty="0" smtClean="0"/>
              <a:t>Синьоока </a:t>
            </a:r>
            <a:r>
              <a:rPr lang="ru-RU" sz="2800" b="1" i="1" dirty="0"/>
              <a:t>чарівниця часто в полі в нас вертиться,</a:t>
            </a:r>
          </a:p>
          <a:p>
            <a:r>
              <a:rPr lang="ru-RU" sz="2800" b="1" i="1" dirty="0"/>
              <a:t>Де вінки вона спліта — там пшениці рідкі і жита</a:t>
            </a:r>
          </a:p>
        </p:txBody>
      </p:sp>
    </p:spTree>
    <p:extLst>
      <p:ext uri="{BB962C8B-B14F-4D97-AF65-F5344CB8AC3E}">
        <p14:creationId xmlns:p14="http://schemas.microsoft.com/office/powerpoint/2010/main" val="163064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9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60" y="64956"/>
            <a:ext cx="7107088" cy="50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7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980726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r>
              <a:rPr lang="ru-RU" sz="2400" b="1" dirty="0">
                <a:solidFill>
                  <a:srgbClr val="0000FF"/>
                </a:solidFill>
              </a:rPr>
              <a:t>Загадки для команди «Маленькі українці»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904056"/>
            <a:ext cx="54726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i="1" dirty="0" smtClean="0"/>
              <a:t>Лиш </a:t>
            </a:r>
            <a:r>
              <a:rPr lang="ru-RU" sz="2800" b="1" i="1" dirty="0"/>
              <a:t>торкнешся голочок — </a:t>
            </a:r>
          </a:p>
          <a:p>
            <a:r>
              <a:rPr lang="ru-RU" sz="2800" b="1" i="1" dirty="0"/>
              <a:t>Він згортається в клубок.</a:t>
            </a:r>
          </a:p>
          <a:p>
            <a:r>
              <a:rPr lang="ru-RU" sz="2800" b="1" i="1" dirty="0"/>
              <a:t>Не вгадаєте ніяк, Це ж... </a:t>
            </a:r>
          </a:p>
        </p:txBody>
      </p:sp>
    </p:spTree>
    <p:extLst>
      <p:ext uri="{BB962C8B-B14F-4D97-AF65-F5344CB8AC3E}">
        <p14:creationId xmlns:p14="http://schemas.microsoft.com/office/powerpoint/2010/main" val="24372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980726"/>
            <a:ext cx="734481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0000FF"/>
              </a:solidFill>
            </a:endParaRP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96" y="404664"/>
            <a:ext cx="7437768" cy="496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0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548680"/>
            <a:ext cx="734481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Загадка </a:t>
            </a:r>
            <a:r>
              <a:rPr lang="ru-RU" sz="2400" b="1" dirty="0">
                <a:solidFill>
                  <a:srgbClr val="0000FF"/>
                </a:solidFill>
              </a:rPr>
              <a:t>для команди «Патріоти»</a:t>
            </a:r>
          </a:p>
          <a:p>
            <a:endParaRPr lang="ru-RU" sz="2400" b="1" dirty="0">
              <a:solidFill>
                <a:srgbClr val="0000FF"/>
              </a:solidFill>
            </a:endParaRPr>
          </a:p>
          <a:p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800" b="1" i="1" dirty="0"/>
              <a:t>Це великий за розміром звір. Він має </a:t>
            </a:r>
            <a:r>
              <a:rPr lang="ru-RU" sz="2800" b="1" i="1" dirty="0" smtClean="0"/>
              <a:t>горбоносу </a:t>
            </a:r>
            <a:r>
              <a:rPr lang="ru-RU" sz="2800" b="1" i="1" dirty="0"/>
              <a:t>морду з дуже розвиненою верхньою губою та могутні лопатоподібні роги (у самців). Живиться пагонами, корою дерев і болотяною рослинністю.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91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54868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76672"/>
            <a:ext cx="762000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3628" y="100105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124744"/>
            <a:ext cx="619268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Загадки </a:t>
            </a:r>
            <a:r>
              <a:rPr lang="ru-RU" sz="2400" b="1" dirty="0">
                <a:solidFill>
                  <a:srgbClr val="0000FF"/>
                </a:solidFill>
              </a:rPr>
              <a:t>для команди «Маленькі українці»</a:t>
            </a:r>
          </a:p>
          <a:p>
            <a:endParaRPr lang="ru-RU" dirty="0">
              <a:solidFill>
                <a:srgbClr val="0000FF"/>
              </a:solidFill>
            </a:endParaRPr>
          </a:p>
          <a:p>
            <a:r>
              <a:rPr lang="ru-RU" sz="2800" b="1" i="1" dirty="0" smtClean="0"/>
              <a:t>Собою </a:t>
            </a:r>
            <a:r>
              <a:rPr lang="ru-RU" sz="2800" b="1" i="1" dirty="0"/>
              <a:t>не птиця,</a:t>
            </a:r>
          </a:p>
          <a:p>
            <a:r>
              <a:rPr lang="ru-RU" sz="2800" b="1" i="1" dirty="0"/>
              <a:t> Співати не співа, </a:t>
            </a:r>
          </a:p>
          <a:p>
            <a:r>
              <a:rPr lang="ru-RU" sz="2800" b="1" i="1" dirty="0"/>
              <a:t>А хто до хазяїна йде, </a:t>
            </a:r>
          </a:p>
          <a:p>
            <a:r>
              <a:rPr lang="ru-RU" sz="2800" b="1" i="1" dirty="0"/>
              <a:t>Знаки дає. </a:t>
            </a:r>
          </a:p>
        </p:txBody>
      </p:sp>
    </p:spTree>
    <p:extLst>
      <p:ext uri="{BB962C8B-B14F-4D97-AF65-F5344CB8AC3E}">
        <p14:creationId xmlns:p14="http://schemas.microsoft.com/office/powerpoint/2010/main" val="67553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раса України в творах художникі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3628" y="100105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036" y="332656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8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3628" y="100105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196752"/>
            <a:ext cx="68407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Загадка для команди «Патріоти»</a:t>
            </a:r>
          </a:p>
          <a:p>
            <a:r>
              <a:rPr lang="ru-RU" dirty="0"/>
              <a:t>	</a:t>
            </a:r>
            <a:endParaRPr lang="ru-RU" dirty="0" smtClean="0"/>
          </a:p>
          <a:p>
            <a:r>
              <a:rPr lang="ru-RU" sz="2800" b="1" i="1" dirty="0" err="1" smtClean="0"/>
              <a:t>Живе</a:t>
            </a:r>
            <a:r>
              <a:rPr lang="ru-RU" sz="2800" b="1" i="1" dirty="0" smtClean="0"/>
              <a:t> </a:t>
            </a:r>
            <a:r>
              <a:rPr lang="ru-RU" sz="2800" b="1" i="1" dirty="0"/>
              <a:t>на </a:t>
            </a:r>
            <a:r>
              <a:rPr lang="ru-RU" sz="2800" b="1" i="1" dirty="0" err="1"/>
              <a:t>водоймах</a:t>
            </a:r>
            <a:r>
              <a:rPr lang="ru-RU" sz="2800" b="1" i="1" dirty="0"/>
              <a:t>, має великий </a:t>
            </a:r>
            <a:r>
              <a:rPr lang="ru-RU" sz="2800" b="1" i="1" dirty="0" err="1" smtClean="0"/>
              <a:t>сплющений</a:t>
            </a:r>
            <a:r>
              <a:rPr lang="ru-RU" sz="2800" b="1" i="1" dirty="0" smtClean="0"/>
              <a:t> </a:t>
            </a:r>
            <a:r>
              <a:rPr lang="ru-RU" sz="2800" b="1" i="1" dirty="0" err="1"/>
              <a:t>хвіст</a:t>
            </a:r>
            <a:r>
              <a:rPr lang="ru-RU" sz="2800" b="1" i="1" dirty="0"/>
              <a:t>, </a:t>
            </a:r>
            <a:r>
              <a:rPr lang="ru-RU" sz="2800" b="1" i="1" dirty="0" err="1"/>
              <a:t>плавальні</a:t>
            </a:r>
            <a:r>
              <a:rPr lang="ru-RU" sz="2800" b="1" i="1" dirty="0"/>
              <a:t> </a:t>
            </a:r>
            <a:r>
              <a:rPr lang="ru-RU" sz="2800" b="1" i="1" dirty="0" err="1"/>
              <a:t>перетинки</a:t>
            </a:r>
            <a:r>
              <a:rPr lang="ru-RU" sz="2800" b="1" i="1" dirty="0"/>
              <a:t> на </a:t>
            </a:r>
            <a:r>
              <a:rPr lang="ru-RU" sz="2800" b="1" i="1" dirty="0" err="1"/>
              <a:t>задніх</a:t>
            </a:r>
            <a:r>
              <a:rPr lang="ru-RU" sz="2800" b="1" i="1" dirty="0"/>
              <a:t> лапках, </a:t>
            </a:r>
            <a:r>
              <a:rPr lang="ru-RU" sz="2800" b="1" i="1" dirty="0" err="1"/>
              <a:t>чудово</a:t>
            </a:r>
            <a:r>
              <a:rPr lang="ru-RU" sz="2800" b="1" i="1" dirty="0"/>
              <a:t> </a:t>
            </a:r>
            <a:r>
              <a:rPr lang="ru-RU" sz="2800" b="1" i="1" dirty="0" err="1"/>
              <a:t>плаває</a:t>
            </a:r>
            <a:r>
              <a:rPr lang="ru-RU" sz="2800" b="1" i="1" dirty="0"/>
              <a:t>. </a:t>
            </a:r>
            <a:r>
              <a:rPr lang="ru-RU" sz="2800" b="1" i="1" dirty="0" smtClean="0"/>
              <a:t>                      Часто </a:t>
            </a:r>
            <a:r>
              <a:rPr lang="ru-RU" sz="2800" b="1" i="1" dirty="0" err="1"/>
              <a:t>будує</a:t>
            </a:r>
            <a:r>
              <a:rPr lang="ru-RU" sz="2800" b="1" i="1" dirty="0"/>
              <a:t> «хатки», </a:t>
            </a:r>
            <a:r>
              <a:rPr lang="ru-RU" sz="2800" b="1" i="1" dirty="0" smtClean="0"/>
              <a:t>                                       </a:t>
            </a:r>
            <a:r>
              <a:rPr lang="ru-RU" sz="2800" b="1" i="1" dirty="0" err="1" smtClean="0"/>
              <a:t>споруджує</a:t>
            </a:r>
            <a:r>
              <a:rPr lang="ru-RU" sz="2800" b="1" i="1" dirty="0" smtClean="0"/>
              <a:t> </a:t>
            </a:r>
            <a:r>
              <a:rPr lang="ru-RU" sz="2800" b="1" i="1" dirty="0" err="1"/>
              <a:t>греблі</a:t>
            </a:r>
            <a:r>
              <a:rPr lang="ru-RU" sz="2800" b="1" i="1" dirty="0"/>
              <a:t>. </a:t>
            </a:r>
            <a:r>
              <a:rPr lang="ru-RU" sz="2800" b="1" i="1" dirty="0" smtClean="0"/>
              <a:t>                                                                   І </a:t>
            </a:r>
            <a:r>
              <a:rPr lang="ru-RU" sz="2800" b="1" i="1" dirty="0" err="1"/>
              <a:t>рекламує</a:t>
            </a:r>
            <a:r>
              <a:rPr lang="ru-RU" sz="2800" b="1" i="1" dirty="0"/>
              <a:t> </a:t>
            </a:r>
            <a:r>
              <a:rPr lang="ru-RU" sz="2800" b="1" i="1" dirty="0" err="1"/>
              <a:t>зубну</a:t>
            </a:r>
            <a:r>
              <a:rPr lang="ru-RU" sz="2800" b="1" i="1" dirty="0"/>
              <a:t> пасту. </a:t>
            </a:r>
          </a:p>
        </p:txBody>
      </p:sp>
    </p:spTree>
    <p:extLst>
      <p:ext uri="{BB962C8B-B14F-4D97-AF65-F5344CB8AC3E}">
        <p14:creationId xmlns:p14="http://schemas.microsoft.com/office/powerpoint/2010/main" val="267130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3628" y="100105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196752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570" y="764704"/>
            <a:ext cx="7161861" cy="402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8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9652" y="735087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32656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C00000"/>
                </a:solidFill>
              </a:rPr>
              <a:t>Музична пауза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196042"/>
            <a:ext cx="7982206" cy="423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0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684584" y="917431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455766"/>
            <a:ext cx="59046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C00000"/>
                </a:solidFill>
              </a:rPr>
              <a:t>Раунд 2 «Народ скаже, як зав'яже</a:t>
            </a:r>
            <a:r>
              <a:rPr lang="ru-RU" sz="2400" b="1" u="sng" dirty="0" smtClean="0">
                <a:solidFill>
                  <a:srgbClr val="C00000"/>
                </a:solidFill>
              </a:rPr>
              <a:t>»</a:t>
            </a:r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081072"/>
            <a:ext cx="69847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r>
              <a:rPr lang="ru-RU" sz="2000" b="1" dirty="0" smtClean="0"/>
              <a:t>1.Хто </a:t>
            </a:r>
            <a:r>
              <a:rPr lang="ru-RU" sz="2000" b="1" dirty="0"/>
              <a:t>про країну дбає, той славу... </a:t>
            </a:r>
            <a:r>
              <a:rPr lang="ru-RU" sz="2000" i="1" dirty="0" smtClean="0"/>
              <a:t>(має). </a:t>
            </a:r>
          </a:p>
          <a:p>
            <a:r>
              <a:rPr lang="ru-RU" sz="2000" b="1" dirty="0" smtClean="0"/>
              <a:t>             2. Рідна сторононька — мати, а чужа — ... </a:t>
            </a:r>
            <a:r>
              <a:rPr lang="ru-RU" sz="2000" i="1" dirty="0" smtClean="0"/>
              <a:t>(мачуха).</a:t>
            </a:r>
          </a:p>
          <a:p>
            <a:r>
              <a:rPr lang="ru-RU" sz="2000" b="1" dirty="0" smtClean="0"/>
              <a:t>             </a:t>
            </a:r>
            <a:r>
              <a:rPr lang="ru-RU" sz="2000" b="1" dirty="0"/>
              <a:t>3.  Київ усім містам і батько, і... </a:t>
            </a:r>
            <a:r>
              <a:rPr lang="ru-RU" sz="2000" i="1" dirty="0"/>
              <a:t>(мати).</a:t>
            </a:r>
          </a:p>
          <a:p>
            <a:r>
              <a:rPr lang="ru-RU" sz="2000" b="1" dirty="0"/>
              <a:t>             4. Без верби і калини нема... </a:t>
            </a:r>
            <a:r>
              <a:rPr lang="ru-RU" sz="2000" i="1" dirty="0"/>
              <a:t>(України).</a:t>
            </a:r>
          </a:p>
          <a:p>
            <a:r>
              <a:rPr lang="ru-RU" sz="2000" b="1" dirty="0"/>
              <a:t>             5. Моя слава — Українська... </a:t>
            </a:r>
            <a:r>
              <a:rPr lang="ru-RU" sz="2000" i="1" dirty="0"/>
              <a:t>(держава).</a:t>
            </a:r>
          </a:p>
          <a:p>
            <a:r>
              <a:rPr lang="ru-RU" sz="2000" b="1" dirty="0"/>
              <a:t>             6. Від краю до краю всім добра... </a:t>
            </a:r>
            <a:r>
              <a:rPr lang="ru-RU" sz="2000" i="1" dirty="0"/>
              <a:t>(бажаємо).</a:t>
            </a:r>
          </a:p>
          <a:p>
            <a:r>
              <a:rPr lang="ru-RU" sz="2000" b="1" dirty="0"/>
              <a:t>             7. На сонці тепло, а біля матері…(</a:t>
            </a:r>
            <a:r>
              <a:rPr lang="ru-RU" sz="2000" i="1" dirty="0"/>
              <a:t>добре).</a:t>
            </a:r>
          </a:p>
          <a:p>
            <a:r>
              <a:rPr lang="ru-RU" sz="2000" b="1" dirty="0"/>
              <a:t>             8. Зроби діло гуляй … </a:t>
            </a:r>
            <a:r>
              <a:rPr lang="ru-RU" sz="2000" i="1" dirty="0"/>
              <a:t>(сміло).</a:t>
            </a:r>
          </a:p>
          <a:p>
            <a:r>
              <a:rPr lang="ru-RU" sz="2000" b="1" dirty="0"/>
              <a:t>             9. Навчання і труд поруч </a:t>
            </a:r>
            <a:r>
              <a:rPr lang="ru-RU" sz="2000" i="1" dirty="0"/>
              <a:t>…(ідуть).</a:t>
            </a:r>
          </a:p>
          <a:p>
            <a:r>
              <a:rPr lang="ru-RU" sz="2000" b="1" dirty="0"/>
              <a:t>             10.По цій мові будьмо… </a:t>
            </a:r>
            <a:r>
              <a:rPr lang="ru-RU" sz="2000" i="1" dirty="0"/>
              <a:t>(здорові)</a:t>
            </a:r>
          </a:p>
        </p:txBody>
      </p:sp>
    </p:spTree>
    <p:extLst>
      <p:ext uri="{BB962C8B-B14F-4D97-AF65-F5344CB8AC3E}">
        <p14:creationId xmlns:p14="http://schemas.microsoft.com/office/powerpoint/2010/main" val="398933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C00000"/>
                </a:solidFill>
              </a:rPr>
              <a:t>Раунд </a:t>
            </a:r>
            <a:r>
              <a:rPr lang="ru-RU" sz="2400" b="1" u="sng" dirty="0">
                <a:solidFill>
                  <a:srgbClr val="C00000"/>
                </a:solidFill>
              </a:rPr>
              <a:t>3.  «Відгадай казку</a:t>
            </a:r>
            <a:r>
              <a:rPr lang="ru-RU" sz="2400" b="1" u="sng" dirty="0" smtClean="0">
                <a:solidFill>
                  <a:srgbClr val="C00000"/>
                </a:solidFill>
              </a:rPr>
              <a:t>»</a:t>
            </a: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1.</a:t>
            </a:r>
            <a:r>
              <a:rPr lang="ru-RU" sz="2400" b="1" dirty="0">
                <a:solidFill>
                  <a:srgbClr val="C00000"/>
                </a:solidFill>
              </a:rPr>
              <a:t>	</a:t>
            </a:r>
            <a:r>
              <a:rPr lang="ru-RU" sz="2400" b="1" i="1" dirty="0"/>
              <a:t>В одного </a:t>
            </a:r>
            <a:r>
              <a:rPr lang="ru-RU" sz="2400" b="1" i="1" dirty="0" err="1"/>
              <a:t>чоловіка</a:t>
            </a:r>
            <a:r>
              <a:rPr lang="ru-RU" sz="2400" b="1" i="1" dirty="0"/>
              <a:t> </a:t>
            </a:r>
            <a:r>
              <a:rPr lang="ru-RU" sz="2400" b="1" i="1" dirty="0" err="1"/>
              <a:t>був</a:t>
            </a:r>
            <a:r>
              <a:rPr lang="ru-RU" sz="2400" b="1" i="1" dirty="0"/>
              <a:t> </a:t>
            </a:r>
            <a:r>
              <a:rPr lang="ru-RU" sz="2400" b="1" i="1" dirty="0" err="1"/>
              <a:t>кіт</a:t>
            </a:r>
            <a:r>
              <a:rPr lang="ru-RU" sz="2400" b="1" i="1" dirty="0"/>
              <a:t> </a:t>
            </a:r>
            <a:r>
              <a:rPr lang="ru-RU" sz="2400" b="1" i="1" dirty="0" err="1"/>
              <a:t>старий</a:t>
            </a:r>
            <a:r>
              <a:rPr lang="ru-RU" sz="2400" b="1" i="1" dirty="0"/>
              <a:t>, що </a:t>
            </a:r>
            <a:r>
              <a:rPr lang="ru-RU" sz="2400" b="1" i="1" dirty="0" err="1"/>
              <a:t>вже</a:t>
            </a:r>
            <a:r>
              <a:rPr lang="ru-RU" sz="2400" b="1" i="1" dirty="0"/>
              <a:t> не </a:t>
            </a:r>
            <a:r>
              <a:rPr lang="ru-RU" sz="2400" b="1" i="1" dirty="0" err="1"/>
              <a:t>здужав</a:t>
            </a:r>
            <a:r>
              <a:rPr lang="ru-RU" sz="2400" b="1" i="1" dirty="0"/>
              <a:t> і </a:t>
            </a:r>
            <a:r>
              <a:rPr lang="ru-RU" sz="2400" b="1" i="1" dirty="0" err="1"/>
              <a:t>мишей</a:t>
            </a:r>
            <a:r>
              <a:rPr lang="ru-RU" sz="2400" b="1" i="1" dirty="0"/>
              <a:t> </a:t>
            </a:r>
            <a:r>
              <a:rPr lang="ru-RU" sz="2400" b="1" i="1" dirty="0" err="1"/>
              <a:t>ловити</a:t>
            </a:r>
            <a:r>
              <a:rPr lang="ru-RU" sz="2400" b="1" i="1" dirty="0"/>
              <a:t>. </a:t>
            </a:r>
            <a:r>
              <a:rPr lang="ru-RU" sz="2400" b="1" i="1" dirty="0" smtClean="0"/>
              <a:t>                   От </a:t>
            </a:r>
            <a:r>
              <a:rPr lang="ru-RU" sz="2400" b="1" i="1" dirty="0" err="1"/>
              <a:t>хазяїн</a:t>
            </a:r>
            <a:r>
              <a:rPr lang="ru-RU" sz="2400" b="1" i="1" dirty="0"/>
              <a:t> </a:t>
            </a:r>
            <a:r>
              <a:rPr lang="ru-RU" sz="2400" b="1" i="1" dirty="0" err="1"/>
              <a:t>його</a:t>
            </a:r>
            <a:r>
              <a:rPr lang="ru-RU" sz="2400" b="1" i="1" dirty="0"/>
              <a:t> взяв та й </a:t>
            </a:r>
            <a:r>
              <a:rPr lang="ru-RU" sz="2400" b="1" i="1" dirty="0" err="1"/>
              <a:t>вивіз</a:t>
            </a:r>
            <a:r>
              <a:rPr lang="ru-RU" sz="2400" b="1" i="1" dirty="0"/>
              <a:t> у </a:t>
            </a:r>
            <a:r>
              <a:rPr lang="ru-RU" sz="2400" b="1" i="1" dirty="0" err="1"/>
              <a:t>ліс</a:t>
            </a:r>
            <a:r>
              <a:rPr lang="ru-RU" sz="2400" b="1" i="1" dirty="0"/>
              <a:t>, </a:t>
            </a:r>
            <a:r>
              <a:rPr lang="ru-RU" sz="2400" b="1" i="1" dirty="0" err="1"/>
              <a:t>думає</a:t>
            </a:r>
            <a:r>
              <a:rPr lang="ru-RU" sz="2400" b="1" i="1" dirty="0"/>
              <a:t>: «</a:t>
            </a:r>
            <a:r>
              <a:rPr lang="ru-RU" sz="2400" b="1" i="1" dirty="0" err="1"/>
              <a:t>Нащо</a:t>
            </a:r>
            <a:r>
              <a:rPr lang="ru-RU" sz="2400" b="1" i="1" dirty="0"/>
              <a:t> він </a:t>
            </a:r>
            <a:r>
              <a:rPr lang="ru-RU" sz="2400" b="1" i="1" dirty="0" err="1"/>
              <a:t>мені</a:t>
            </a:r>
            <a:r>
              <a:rPr lang="ru-RU" sz="2400" b="1" i="1" dirty="0"/>
              <a:t> </a:t>
            </a:r>
            <a:r>
              <a:rPr lang="ru-RU" sz="2400" b="1" i="1" dirty="0" err="1"/>
              <a:t>здався</a:t>
            </a:r>
            <a:r>
              <a:rPr lang="ru-RU" sz="2400" b="1" i="1" dirty="0"/>
              <a:t>, </a:t>
            </a:r>
            <a:r>
              <a:rPr lang="ru-RU" sz="2400" b="1" i="1" dirty="0" err="1"/>
              <a:t>тільки</a:t>
            </a:r>
            <a:r>
              <a:rPr lang="ru-RU" sz="2400" b="1" i="1" dirty="0"/>
              <a:t> дурно буду </a:t>
            </a:r>
            <a:r>
              <a:rPr lang="ru-RU" sz="2400" b="1" i="1" dirty="0" err="1"/>
              <a:t>годувати</a:t>
            </a:r>
            <a:r>
              <a:rPr lang="ru-RU" sz="2400" b="1" i="1" dirty="0"/>
              <a:t>,— нехай </a:t>
            </a:r>
            <a:r>
              <a:rPr lang="ru-RU" sz="2400" b="1" i="1" dirty="0" err="1"/>
              <a:t>краще</a:t>
            </a:r>
            <a:r>
              <a:rPr lang="ru-RU" sz="2400" b="1" i="1" dirty="0"/>
              <a:t> в </a:t>
            </a:r>
            <a:r>
              <a:rPr lang="ru-RU" sz="2400" b="1" i="1" dirty="0" err="1"/>
              <a:t>лісі</a:t>
            </a:r>
            <a:r>
              <a:rPr lang="ru-RU" sz="2400" b="1" i="1" dirty="0"/>
              <a:t> </a:t>
            </a:r>
            <a:r>
              <a:rPr lang="ru-RU" sz="2400" b="1" i="1" dirty="0" smtClean="0"/>
              <a:t>ходить» (…)</a:t>
            </a:r>
            <a:endParaRPr lang="uk-UA" sz="2400" b="1" i="1" dirty="0"/>
          </a:p>
          <a:p>
            <a:endParaRPr lang="uk-UA" sz="2400" b="1" u="sng" dirty="0" smtClean="0">
              <a:solidFill>
                <a:srgbClr val="C00000"/>
              </a:solidFill>
            </a:endParaRPr>
          </a:p>
          <a:p>
            <a:endParaRPr lang="ru-RU" sz="24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3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019" y="188640"/>
            <a:ext cx="4692301" cy="649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2.</a:t>
            </a:r>
            <a:r>
              <a:rPr lang="ru-RU" dirty="0"/>
              <a:t>	</a:t>
            </a:r>
            <a:r>
              <a:rPr lang="ru-RU" sz="2800" b="1" i="1" dirty="0"/>
              <a:t>А він лежав, лежав на вікні, а тоді з вікна на призьбу, а з призьби на землю  в двір, а з двору за ворота та й  покотився дорогою. </a:t>
            </a:r>
            <a:r>
              <a:rPr lang="ru-RU" sz="2800" b="1" i="1" dirty="0" smtClean="0"/>
              <a:t>(…)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2108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06" y="-11734"/>
            <a:ext cx="8075683" cy="578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3.</a:t>
            </a:r>
            <a:r>
              <a:rPr lang="ru-RU" dirty="0"/>
              <a:t>	</a:t>
            </a:r>
            <a:r>
              <a:rPr lang="ru-RU" sz="2800" b="1" i="1" dirty="0" err="1"/>
              <a:t>Поїдь</a:t>
            </a:r>
            <a:r>
              <a:rPr lang="ru-RU" sz="2800" b="1" i="1" dirty="0"/>
              <a:t>, </a:t>
            </a:r>
            <a:r>
              <a:rPr lang="ru-RU" sz="2800" b="1" i="1" dirty="0" err="1"/>
              <a:t>діду</a:t>
            </a:r>
            <a:r>
              <a:rPr lang="ru-RU" sz="2800" b="1" i="1" dirty="0"/>
              <a:t>, в </a:t>
            </a:r>
            <a:r>
              <a:rPr lang="ru-RU" sz="2800" b="1" i="1" dirty="0" err="1"/>
              <a:t>ліс</a:t>
            </a:r>
            <a:r>
              <a:rPr lang="ru-RU" sz="2800" b="1" i="1" dirty="0"/>
              <a:t>, </a:t>
            </a:r>
            <a:r>
              <a:rPr lang="ru-RU" sz="2800" b="1" i="1" dirty="0" err="1"/>
              <a:t>вирубай</a:t>
            </a:r>
            <a:r>
              <a:rPr lang="ru-RU" sz="2800" b="1" i="1" dirty="0"/>
              <a:t> там </a:t>
            </a:r>
            <a:r>
              <a:rPr lang="ru-RU" sz="2800" b="1" i="1" dirty="0" err="1"/>
              <a:t>мені</a:t>
            </a:r>
            <a:r>
              <a:rPr lang="ru-RU" sz="2800" b="1" i="1" dirty="0"/>
              <a:t> </a:t>
            </a:r>
            <a:r>
              <a:rPr lang="ru-RU" sz="2800" b="1" i="1" dirty="0" err="1"/>
              <a:t>деревинку</a:t>
            </a:r>
            <a:r>
              <a:rPr lang="ru-RU" sz="2800" b="1" i="1" dirty="0"/>
              <a:t>, та </a:t>
            </a:r>
            <a:r>
              <a:rPr lang="ru-RU" sz="2800" b="1" i="1" dirty="0" err="1"/>
              <a:t>зробимо</a:t>
            </a:r>
            <a:r>
              <a:rPr lang="ru-RU" sz="2800" b="1" i="1" dirty="0"/>
              <a:t> </a:t>
            </a:r>
            <a:r>
              <a:rPr lang="ru-RU" sz="2800" b="1" i="1" dirty="0" err="1"/>
              <a:t>колисочку</a:t>
            </a:r>
            <a:r>
              <a:rPr lang="ru-RU" sz="2800" b="1" i="1" dirty="0"/>
              <a:t>, то я положу </a:t>
            </a:r>
            <a:r>
              <a:rPr lang="ru-RU" sz="2800" b="1" i="1" dirty="0" err="1"/>
              <a:t>деревинку</a:t>
            </a:r>
            <a:r>
              <a:rPr lang="ru-RU" sz="2800" b="1" i="1" dirty="0"/>
              <a:t> в </a:t>
            </a:r>
            <a:r>
              <a:rPr lang="ru-RU" sz="2800" b="1" i="1" dirty="0" err="1"/>
              <a:t>колисочку</a:t>
            </a:r>
            <a:r>
              <a:rPr lang="ru-RU" sz="2800" b="1" i="1" dirty="0"/>
              <a:t> та й буду </a:t>
            </a:r>
            <a:r>
              <a:rPr lang="ru-RU" sz="2800" b="1" i="1" dirty="0" err="1"/>
              <a:t>колихати</a:t>
            </a:r>
            <a:r>
              <a:rPr lang="ru-RU" sz="2800" b="1" i="1" dirty="0"/>
              <a:t>; от буде </a:t>
            </a:r>
            <a:r>
              <a:rPr lang="ru-RU" sz="2800" b="1" i="1" dirty="0" err="1"/>
              <a:t>мені</a:t>
            </a:r>
            <a:r>
              <a:rPr lang="ru-RU" sz="2800" b="1" i="1" dirty="0"/>
              <a:t> </a:t>
            </a:r>
            <a:r>
              <a:rPr lang="ru-RU" sz="2800" b="1" i="1" dirty="0" err="1"/>
              <a:t>хоч</a:t>
            </a:r>
            <a:r>
              <a:rPr lang="ru-RU" sz="2800" b="1" i="1" dirty="0"/>
              <a:t> забава! </a:t>
            </a:r>
          </a:p>
        </p:txBody>
      </p:sp>
    </p:spTree>
    <p:extLst>
      <p:ext uri="{BB962C8B-B14F-4D97-AF65-F5344CB8AC3E}">
        <p14:creationId xmlns:p14="http://schemas.microsoft.com/office/powerpoint/2010/main" val="2386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27584" y="620688"/>
            <a:ext cx="79928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600" u="sng" dirty="0">
                <a:solidFill>
                  <a:srgbClr val="C00000"/>
                </a:solidFill>
              </a:rPr>
              <a:t>Раунд 1 «Розминка»</a:t>
            </a:r>
            <a:endParaRPr lang="uk-UA" sz="3600" u="sng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Загадка </a:t>
            </a:r>
            <a:r>
              <a:rPr lang="ru-RU" sz="2400" dirty="0">
                <a:solidFill>
                  <a:srgbClr val="0000FF"/>
                </a:solidFill>
              </a:rPr>
              <a:t>для команди «Маленькі українці</a:t>
            </a:r>
            <a:r>
              <a:rPr lang="ru-RU" sz="2400" dirty="0" smtClean="0">
                <a:solidFill>
                  <a:srgbClr val="0000FF"/>
                </a:solidFill>
              </a:rPr>
              <a:t>»</a:t>
            </a: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dirty="0"/>
              <a:t>	</a:t>
            </a:r>
            <a:r>
              <a:rPr lang="ru-RU" sz="2800" b="1" i="1" dirty="0"/>
              <a:t>Красивий, щедрий, рідний край</a:t>
            </a:r>
          </a:p>
          <a:p>
            <a:pPr algn="ctr"/>
            <a:r>
              <a:rPr lang="ru-RU" sz="2800" b="1" i="1" dirty="0"/>
              <a:t>І мова наша — солов'їна.</a:t>
            </a:r>
          </a:p>
          <a:p>
            <a:pPr algn="ctr"/>
            <a:r>
              <a:rPr lang="ru-RU" sz="2800" b="1" i="1" dirty="0"/>
              <a:t>Люби, шануй, </a:t>
            </a:r>
            <a:r>
              <a:rPr lang="ru-RU" sz="2800" b="1" i="1" dirty="0" smtClean="0"/>
              <a:t>оберігай</a:t>
            </a:r>
          </a:p>
          <a:p>
            <a:pPr algn="ctr"/>
            <a:r>
              <a:rPr lang="ru-RU" sz="2800" b="1" i="1" dirty="0" smtClean="0"/>
              <a:t>Усе, що зветься... </a:t>
            </a:r>
          </a:p>
          <a:p>
            <a:pPr algn="ctr"/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4893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531" y="0"/>
            <a:ext cx="7160470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1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4.</a:t>
            </a:r>
            <a:r>
              <a:rPr lang="ru-RU" dirty="0" smtClean="0"/>
              <a:t>	</a:t>
            </a:r>
            <a:r>
              <a:rPr lang="ru-RU" sz="2800" b="1" i="1" dirty="0" err="1" smtClean="0"/>
              <a:t>Наступного</a:t>
            </a:r>
            <a:r>
              <a:rPr lang="ru-RU" sz="2800" b="1" i="1" dirty="0" smtClean="0"/>
              <a:t> </a:t>
            </a:r>
            <a:r>
              <a:rPr lang="ru-RU" sz="2800" b="1" i="1" dirty="0"/>
              <a:t>дня лисичка йде до журавля на </a:t>
            </a:r>
            <a:r>
              <a:rPr lang="ru-RU" sz="2800" b="1" i="1" dirty="0" err="1"/>
              <a:t>гостину</a:t>
            </a:r>
            <a:r>
              <a:rPr lang="ru-RU" sz="2800" b="1" i="1" dirty="0"/>
              <a:t>. А журавель </a:t>
            </a:r>
            <a:r>
              <a:rPr lang="ru-RU" sz="2800" b="1" i="1" dirty="0" err="1"/>
              <a:t>узяв</a:t>
            </a:r>
            <a:r>
              <a:rPr lang="ru-RU" sz="2800" b="1" i="1" dirty="0"/>
              <a:t> </a:t>
            </a:r>
            <a:r>
              <a:rPr lang="ru-RU" sz="2800" b="1" i="1" dirty="0" err="1"/>
              <a:t>м’яса</a:t>
            </a:r>
            <a:r>
              <a:rPr lang="ru-RU" sz="2800" b="1" i="1" dirty="0"/>
              <a:t> й </a:t>
            </a:r>
            <a:r>
              <a:rPr lang="ru-RU" sz="2800" b="1" i="1" dirty="0" err="1"/>
              <a:t>овочів</a:t>
            </a:r>
            <a:r>
              <a:rPr lang="ru-RU" sz="2800" b="1" i="1" dirty="0"/>
              <a:t>, </a:t>
            </a:r>
            <a:r>
              <a:rPr lang="ru-RU" sz="2800" b="1" i="1" dirty="0" err="1"/>
              <a:t>покришив</a:t>
            </a:r>
            <a:r>
              <a:rPr lang="ru-RU" sz="2800" b="1" i="1" dirty="0"/>
              <a:t>, </a:t>
            </a:r>
            <a:r>
              <a:rPr lang="ru-RU" sz="2800" b="1" i="1" dirty="0" err="1"/>
              <a:t>склав</a:t>
            </a:r>
            <a:r>
              <a:rPr lang="ru-RU" sz="2800" b="1" i="1" dirty="0"/>
              <a:t> у </a:t>
            </a:r>
            <a:r>
              <a:rPr lang="ru-RU" sz="2800" b="1" i="1" dirty="0" err="1"/>
              <a:t>глечик</a:t>
            </a:r>
            <a:r>
              <a:rPr lang="ru-RU" sz="2800" b="1" i="1" dirty="0"/>
              <a:t> з </a:t>
            </a:r>
            <a:r>
              <a:rPr lang="ru-RU" sz="2800" b="1" i="1" dirty="0" err="1"/>
              <a:t>вузькою</a:t>
            </a:r>
            <a:r>
              <a:rPr lang="ru-RU" sz="2800" b="1" i="1" dirty="0"/>
              <a:t> </a:t>
            </a:r>
            <a:r>
              <a:rPr lang="ru-RU" sz="2800" b="1" i="1" dirty="0" err="1"/>
              <a:t>шийкою</a:t>
            </a:r>
            <a:r>
              <a:rPr lang="ru-RU" sz="2800" b="1" i="1" dirty="0"/>
              <a:t> та й </a:t>
            </a:r>
            <a:r>
              <a:rPr lang="ru-RU" sz="2800" b="1" i="1" dirty="0" err="1"/>
              <a:t>каже</a:t>
            </a:r>
            <a:r>
              <a:rPr lang="ru-RU" sz="2800" b="1" i="1" dirty="0"/>
              <a:t>: «</a:t>
            </a:r>
            <a:r>
              <a:rPr lang="ru-RU" sz="2800" b="1" i="1" dirty="0" err="1"/>
              <a:t>Пригощайся</a:t>
            </a:r>
            <a:r>
              <a:rPr lang="ru-RU" sz="2800" b="1" i="1" dirty="0"/>
              <a:t>, люба </a:t>
            </a:r>
            <a:r>
              <a:rPr lang="ru-RU" sz="2800" b="1" i="1" dirty="0" err="1"/>
              <a:t>приятелько</a:t>
            </a:r>
            <a:r>
              <a:rPr lang="ru-RU" sz="2800" b="1" i="1" dirty="0" smtClean="0"/>
              <a:t>!»</a:t>
            </a:r>
          </a:p>
          <a:p>
            <a:r>
              <a:rPr lang="ru-RU" sz="2800" b="1" i="1" dirty="0" smtClean="0"/>
              <a:t>                                                                               (…) 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90944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5" y="116632"/>
            <a:ext cx="8027475" cy="483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2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0730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692696"/>
            <a:ext cx="604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C00000"/>
                </a:solidFill>
              </a:rPr>
              <a:t>Раунд 4 «Український національний одяг»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615" y="1273353"/>
            <a:ext cx="6801628" cy="470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8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5662" y="107014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692696"/>
            <a:ext cx="604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Раунд </a:t>
            </a:r>
            <a:r>
              <a:rPr lang="ru-RU" sz="2400" b="1" u="sng" dirty="0" smtClean="0">
                <a:solidFill>
                  <a:srgbClr val="C00000"/>
                </a:solidFill>
              </a:rPr>
              <a:t>5 «Вікторина»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247" y="1449664"/>
            <a:ext cx="7853584" cy="405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9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5662" y="107014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04664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u="sng" dirty="0" smtClean="0">
              <a:solidFill>
                <a:srgbClr val="C00000"/>
              </a:solidFill>
            </a:endParaRPr>
          </a:p>
          <a:p>
            <a:pPr algn="ctr"/>
            <a:endParaRPr lang="ru-RU" sz="2400" b="1" u="sng" dirty="0">
              <a:solidFill>
                <a:srgbClr val="C00000"/>
              </a:solidFill>
            </a:endParaRPr>
          </a:p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	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692696"/>
            <a:ext cx="604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Раунд 6</a:t>
            </a:r>
            <a:r>
              <a:rPr lang="ru-RU" sz="2400" b="1" u="sng" dirty="0" smtClean="0">
                <a:solidFill>
                  <a:srgbClr val="C00000"/>
                </a:solidFill>
              </a:rPr>
              <a:t> «Смакуємо залюбки»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110" y="1252212"/>
            <a:ext cx="6257339" cy="46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3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Україна - це ти. Відео на пісню Тіни Карол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8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1287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smtClean="0"/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uk-UA" sz="2400" b="1" smtClean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5662" y="1070143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6231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1116311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endParaRPr lang="ru-RU" sz="20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04665"/>
            <a:ext cx="6182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u="sng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    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836712"/>
            <a:ext cx="64087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endParaRPr lang="ru-RU" dirty="0" smtClean="0"/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800" b="1" i="1" dirty="0">
              <a:solidFill>
                <a:srgbClr val="FF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Дякую за увагу!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764704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7805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04665"/>
            <a:ext cx="7416824" cy="440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7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27584" y="620688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i="1" dirty="0" smtClean="0"/>
          </a:p>
          <a:p>
            <a:pPr algn="ctr"/>
            <a:endParaRPr lang="uk-UA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533" y="764704"/>
            <a:ext cx="8056989" cy="493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3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27584" y="620688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i="1" dirty="0" smtClean="0"/>
          </a:p>
          <a:p>
            <a:pPr algn="ctr"/>
            <a:endParaRPr lang="uk-UA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0728"/>
            <a:ext cx="69847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</a:rPr>
              <a:t>Загадки для команди «Патріоти</a:t>
            </a:r>
            <a:r>
              <a:rPr lang="ru-RU" sz="2400" b="1" dirty="0" smtClean="0">
                <a:solidFill>
                  <a:srgbClr val="0000FF"/>
                </a:solidFill>
              </a:rPr>
              <a:t>»</a:t>
            </a:r>
          </a:p>
          <a:p>
            <a:endParaRPr lang="ru-RU" dirty="0">
              <a:solidFill>
                <a:srgbClr val="0000FF"/>
              </a:solidFill>
            </a:endParaRPr>
          </a:p>
          <a:p>
            <a:r>
              <a:rPr lang="ru-RU" sz="2400" b="1" i="1" dirty="0" smtClean="0"/>
              <a:t>У </a:t>
            </a:r>
            <a:r>
              <a:rPr lang="ru-RU" sz="2400" b="1" i="1" dirty="0"/>
              <a:t>народі їх називають по-різному: </a:t>
            </a:r>
            <a:r>
              <a:rPr lang="ru-RU" sz="2400" b="1" i="1" dirty="0" smtClean="0"/>
              <a:t>жовтяки</a:t>
            </a:r>
            <a:r>
              <a:rPr lang="ru-RU" sz="2400" b="1" i="1" dirty="0"/>
              <a:t>, оксамитки, бархатки, гвоздики. Яскраві суцвіття виграють у промінні сонця всіма відтінками лимонних і золотистих, жовтих, оранжевих, червонясто-коричневих барв. </a:t>
            </a:r>
            <a:r>
              <a:rPr lang="ru-RU" sz="2400" b="1" i="1" dirty="0" smtClean="0"/>
              <a:t>                           Про </a:t>
            </a:r>
            <a:r>
              <a:rPr lang="ru-RU" sz="2400" b="1" i="1" dirty="0"/>
              <a:t>цю квітку співається в пісні. Найбільш поширена назва цієї квітки —... </a:t>
            </a:r>
          </a:p>
        </p:txBody>
      </p:sp>
    </p:spTree>
    <p:extLst>
      <p:ext uri="{BB962C8B-B14F-4D97-AF65-F5344CB8AC3E}">
        <p14:creationId xmlns:p14="http://schemas.microsoft.com/office/powerpoint/2010/main" val="224797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476672"/>
            <a:ext cx="7174848" cy="47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-900608" y="836712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i="1" dirty="0" smtClean="0"/>
          </a:p>
          <a:p>
            <a:pPr algn="ctr"/>
            <a:endParaRPr lang="uk-UA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0728"/>
            <a:ext cx="69847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</a:rPr>
              <a:t>Загадки для команди </a:t>
            </a:r>
            <a:r>
              <a:rPr lang="ru-RU" sz="2400" b="1" dirty="0" smtClean="0">
                <a:solidFill>
                  <a:srgbClr val="0000FF"/>
                </a:solidFill>
              </a:rPr>
              <a:t>«Маленькі українці»</a:t>
            </a:r>
          </a:p>
          <a:p>
            <a:pPr algn="ctr"/>
            <a:endParaRPr lang="ru-RU" sz="24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2400" b="1" dirty="0">
                <a:solidFill>
                  <a:srgbClr val="0000FF"/>
                </a:solidFill>
              </a:rPr>
              <a:t>	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2800" b="1" i="1" dirty="0" smtClean="0"/>
              <a:t>В </a:t>
            </a:r>
            <a:r>
              <a:rPr lang="ru-RU" sz="2800" b="1" i="1" dirty="0"/>
              <a:t>лузі стоять сестрички:</a:t>
            </a:r>
          </a:p>
          <a:p>
            <a:pPr algn="ctr"/>
            <a:r>
              <a:rPr lang="ru-RU" sz="2800" b="1" i="1" dirty="0"/>
              <a:t>Золотенькі очі, білі вічки.</a:t>
            </a:r>
          </a:p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5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27584" y="620688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i="1" dirty="0" smtClean="0"/>
          </a:p>
          <a:p>
            <a:pPr algn="ctr"/>
            <a:endParaRPr lang="uk-UA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858" y="692696"/>
            <a:ext cx="6749594" cy="506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419872" y="794265"/>
            <a:ext cx="7992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i="1" dirty="0" smtClean="0"/>
          </a:p>
          <a:p>
            <a:pPr algn="ctr"/>
            <a:endParaRPr lang="uk-UA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0728"/>
            <a:ext cx="69847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b="1" i="1" dirty="0" smtClean="0"/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uk-UA" sz="2400" b="1" dirty="0" smtClean="0">
              <a:solidFill>
                <a:srgbClr val="0000FF"/>
              </a:solidFill>
            </a:endParaRPr>
          </a:p>
          <a:p>
            <a:pPr algn="ctr"/>
            <a:endParaRPr lang="uk-UA" sz="2400" b="1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60649"/>
            <a:ext cx="741682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endParaRPr lang="ru-RU" dirty="0"/>
          </a:p>
          <a:p>
            <a:r>
              <a:rPr lang="ru-RU" sz="2400" b="1" dirty="0" smtClean="0">
                <a:solidFill>
                  <a:srgbClr val="0000FF"/>
                </a:solidFill>
              </a:rPr>
              <a:t>Загадка </a:t>
            </a:r>
            <a:r>
              <a:rPr lang="ru-RU" sz="2400" b="1" dirty="0">
                <a:solidFill>
                  <a:srgbClr val="0000FF"/>
                </a:solidFill>
              </a:rPr>
              <a:t>для команди «Патріоти»</a:t>
            </a:r>
          </a:p>
          <a:p>
            <a:endParaRPr lang="ru-RU" dirty="0" smtClean="0"/>
          </a:p>
          <a:p>
            <a:r>
              <a:rPr lang="ru-RU" dirty="0" smtClean="0"/>
              <a:t>  </a:t>
            </a:r>
            <a:r>
              <a:rPr lang="ru-RU" sz="2400" b="1" i="1" dirty="0"/>
              <a:t>Цей народ коріння має з козаків чубатих, </a:t>
            </a:r>
          </a:p>
          <a:p>
            <a:r>
              <a:rPr lang="ru-RU" sz="2400" b="1" i="1" dirty="0"/>
              <a:t>  </a:t>
            </a:r>
            <a:r>
              <a:rPr lang="ru-RU" sz="2400" b="1" i="1" dirty="0" smtClean="0"/>
              <a:t>Життя </a:t>
            </a:r>
            <a:r>
              <a:rPr lang="ru-RU" sz="2400" b="1" i="1" dirty="0"/>
              <a:t>своє віддали за Вкраїну-матір. </a:t>
            </a:r>
          </a:p>
          <a:p>
            <a:r>
              <a:rPr lang="ru-RU" sz="2400" b="1" i="1" dirty="0"/>
              <a:t>  </a:t>
            </a:r>
            <a:r>
              <a:rPr lang="ru-RU" sz="2400" b="1" i="1" dirty="0" smtClean="0"/>
              <a:t>Працьовитий </a:t>
            </a:r>
            <a:r>
              <a:rPr lang="ru-RU" sz="2400" b="1" i="1" dirty="0"/>
              <a:t>і веселий, добрий і співочий. </a:t>
            </a:r>
          </a:p>
          <a:p>
            <a:r>
              <a:rPr lang="ru-RU" sz="2400" b="1" i="1" dirty="0"/>
              <a:t>  </a:t>
            </a:r>
            <a:r>
              <a:rPr lang="ru-RU" sz="2400" b="1" i="1" dirty="0" smtClean="0"/>
              <a:t>Полюбляє </a:t>
            </a:r>
            <a:r>
              <a:rPr lang="ru-RU" sz="2400" b="1" i="1" dirty="0"/>
              <a:t>борщ й цибулю, до сала охочий. </a:t>
            </a:r>
          </a:p>
          <a:p>
            <a:r>
              <a:rPr lang="ru-RU" sz="2400" b="1" i="1" dirty="0"/>
              <a:t>  </a:t>
            </a:r>
            <a:r>
              <a:rPr lang="ru-RU" sz="2400" b="1" i="1" dirty="0" smtClean="0"/>
              <a:t>Душа </a:t>
            </a:r>
            <a:r>
              <a:rPr lang="ru-RU" sz="2400" b="1" i="1" dirty="0"/>
              <a:t>щедрістю повніє аж по самі вінця. </a:t>
            </a:r>
          </a:p>
          <a:p>
            <a:r>
              <a:rPr lang="ru-RU" sz="2400" b="1" i="1" dirty="0"/>
              <a:t> </a:t>
            </a:r>
            <a:r>
              <a:rPr lang="ru-RU" sz="2400" b="1" i="1" dirty="0" smtClean="0"/>
              <a:t> Здогадались</a:t>
            </a:r>
            <a:r>
              <a:rPr lang="ru-RU" sz="2400" b="1" i="1" dirty="0"/>
              <a:t>: хто ці люди? Славні</a:t>
            </a:r>
          </a:p>
        </p:txBody>
      </p:sp>
    </p:spTree>
    <p:extLst>
      <p:ext uri="{BB962C8B-B14F-4D97-AF65-F5344CB8AC3E}">
        <p14:creationId xmlns:p14="http://schemas.microsoft.com/office/powerpoint/2010/main" val="30456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шаблон-5</Template>
  <TotalTime>139</TotalTime>
  <Words>336</Words>
  <Application>Microsoft Office PowerPoint</Application>
  <PresentationFormat>Экран (4:3)</PresentationFormat>
  <Paragraphs>378</Paragraphs>
  <Slides>37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Arial</vt:lpstr>
      <vt:lpstr>Calibri</vt:lpstr>
      <vt:lpstr>Тема Office</vt:lpstr>
      <vt:lpstr>«Я ЛЮБЛЮ УКРАЇНУ»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ЛЮБЛЮ УКРАЇНУ»</dc:title>
  <dc:creator>admin</dc:creator>
  <cp:lastModifiedBy>admin</cp:lastModifiedBy>
  <cp:revision>15</cp:revision>
  <dcterms:created xsi:type="dcterms:W3CDTF">2016-01-18T19:22:01Z</dcterms:created>
  <dcterms:modified xsi:type="dcterms:W3CDTF">2016-01-19T21:01:32Z</dcterms:modified>
</cp:coreProperties>
</file>