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9" r:id="rId3"/>
    <p:sldId id="263" r:id="rId4"/>
    <p:sldId id="267" r:id="rId5"/>
    <p:sldId id="266" r:id="rId6"/>
    <p:sldId id="265" r:id="rId7"/>
    <p:sldId id="264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965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a9f821f766a0643cf34daf6c8cb88a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116632"/>
            <a:ext cx="4752528" cy="4752528"/>
          </a:xfrm>
          <a:prstGeom prst="ellipse">
            <a:avLst/>
          </a:prstGeom>
          <a:ln w="28575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1115616" y="4797152"/>
            <a:ext cx="698477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Дидактична </a:t>
            </a:r>
            <a:r>
              <a:rPr lang="ru-RU" sz="5400" b="1" cap="none" spc="50" dirty="0" err="1" smtClean="0">
                <a:ln w="1143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гра</a:t>
            </a:r>
            <a:r>
              <a:rPr lang="ru-RU" sz="5400" b="1" cap="none" spc="50" dirty="0" smtClean="0">
                <a:ln w="1143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ru-RU" sz="5400" b="1" cap="none" spc="50" dirty="0" smtClean="0">
                <a:ln w="1143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</a:t>
            </a:r>
            <a:r>
              <a:rPr lang="ru-RU" sz="5400" b="1" cap="none" spc="50" dirty="0" err="1" smtClean="0">
                <a:ln w="1143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Чого</a:t>
            </a:r>
            <a:r>
              <a:rPr lang="ru-RU" sz="5400" b="1" cap="none" spc="50" dirty="0" smtClean="0">
                <a:ln w="1143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не стало?»</a:t>
            </a:r>
            <a:endParaRPr lang="ru-RU" sz="5400" b="1" cap="none" spc="50" dirty="0">
              <a:ln w="11430">
                <a:solidFill>
                  <a:schemeClr val="tx1">
                    <a:lumMod val="95000"/>
                    <a:lumOff val="5000"/>
                  </a:schemeClr>
                </a:solidFill>
              </a:ln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87624" y="3573016"/>
            <a:ext cx="66064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Мета </a:t>
            </a:r>
            <a:r>
              <a:rPr lang="ru-RU" sz="2400" dirty="0" err="1" smtClean="0"/>
              <a:t>гри</a:t>
            </a:r>
            <a:r>
              <a:rPr lang="ru-RU" sz="2400" dirty="0" smtClean="0"/>
              <a:t>: </a:t>
            </a:r>
            <a:r>
              <a:rPr lang="ru-RU" sz="2400" dirty="0" err="1" smtClean="0"/>
              <a:t>вчити</a:t>
            </a:r>
            <a:r>
              <a:rPr lang="ru-RU" sz="2400" dirty="0" smtClean="0"/>
              <a:t> </a:t>
            </a:r>
            <a:r>
              <a:rPr lang="ru-RU" sz="2400" dirty="0" err="1" smtClean="0"/>
              <a:t>дітей</a:t>
            </a:r>
            <a:r>
              <a:rPr lang="ru-RU" sz="2400" dirty="0" smtClean="0"/>
              <a:t> </a:t>
            </a:r>
            <a:r>
              <a:rPr lang="ru-RU" sz="2400" dirty="0" err="1" smtClean="0"/>
              <a:t>запам'ятовувати</a:t>
            </a:r>
            <a:r>
              <a:rPr lang="ru-RU" sz="2400" dirty="0" smtClean="0"/>
              <a:t> </a:t>
            </a:r>
            <a:r>
              <a:rPr lang="ru-RU" sz="2400" dirty="0" err="1" smtClean="0"/>
              <a:t>предмети</a:t>
            </a:r>
            <a:r>
              <a:rPr lang="ru-RU" sz="2400" dirty="0" smtClean="0"/>
              <a:t> </a:t>
            </a:r>
            <a:r>
              <a:rPr lang="ru-RU" sz="2400" dirty="0" err="1" smtClean="0"/>
              <a:t>і</a:t>
            </a:r>
            <a:r>
              <a:rPr lang="ru-RU" sz="2400" dirty="0" smtClean="0"/>
              <a:t> </a:t>
            </a:r>
            <a:r>
              <a:rPr lang="ru-RU" sz="2400" dirty="0" err="1" smtClean="0"/>
              <a:t>їх</a:t>
            </a:r>
            <a:r>
              <a:rPr lang="ru-RU" sz="2400" dirty="0" smtClean="0"/>
              <a:t> </a:t>
            </a:r>
            <a:r>
              <a:rPr lang="ru-RU" sz="2400" dirty="0" err="1" smtClean="0"/>
              <a:t>зображення</a:t>
            </a:r>
            <a:r>
              <a:rPr lang="ru-RU" sz="2400" dirty="0" smtClean="0"/>
              <a:t>, </a:t>
            </a:r>
            <a:r>
              <a:rPr lang="ru-RU" sz="2400" dirty="0" err="1" smtClean="0"/>
              <a:t>розташування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предметів</a:t>
            </a:r>
            <a:r>
              <a:rPr lang="ru-RU" sz="2400" dirty="0" smtClean="0"/>
              <a:t> </a:t>
            </a:r>
            <a:r>
              <a:rPr lang="ru-RU" sz="2400" dirty="0" err="1" smtClean="0"/>
              <a:t>і</a:t>
            </a:r>
            <a:r>
              <a:rPr lang="ru-RU" sz="2400" dirty="0" smtClean="0"/>
              <a:t> картинок в </a:t>
            </a:r>
            <a:r>
              <a:rPr lang="ru-RU" sz="2400" dirty="0" err="1" smtClean="0"/>
              <a:t>просторі</a:t>
            </a:r>
            <a:r>
              <a:rPr lang="ru-RU" sz="2400" dirty="0" smtClean="0"/>
              <a:t>, </a:t>
            </a:r>
            <a:r>
              <a:rPr lang="ru-RU" sz="2400" dirty="0" err="1" smtClean="0"/>
              <a:t>розвивати</a:t>
            </a:r>
            <a:r>
              <a:rPr lang="ru-RU" sz="2400" dirty="0" smtClean="0"/>
              <a:t> </a:t>
            </a:r>
            <a:r>
              <a:rPr lang="ru-RU" sz="2400" dirty="0" err="1" smtClean="0"/>
              <a:t>зв'язне</a:t>
            </a:r>
            <a:r>
              <a:rPr lang="ru-RU" sz="2400" dirty="0" smtClean="0"/>
              <a:t> </a:t>
            </a:r>
            <a:r>
              <a:rPr lang="ru-RU" sz="2400" dirty="0" err="1" smtClean="0"/>
              <a:t>мовлення</a:t>
            </a:r>
            <a:r>
              <a:rPr lang="ru-RU" sz="2400" dirty="0" smtClean="0"/>
              <a:t>, </a:t>
            </a:r>
            <a:r>
              <a:rPr lang="ru-RU" sz="2400" dirty="0" err="1" smtClean="0"/>
              <a:t>вчити</a:t>
            </a:r>
            <a:r>
              <a:rPr lang="ru-RU" sz="2400" dirty="0" smtClean="0"/>
              <a:t> </a:t>
            </a:r>
            <a:r>
              <a:rPr lang="ru-RU" sz="2400" dirty="0" err="1" smtClean="0"/>
              <a:t>відповідати</a:t>
            </a:r>
            <a:r>
              <a:rPr lang="ru-RU" sz="2400" dirty="0" smtClean="0"/>
              <a:t> на </a:t>
            </a:r>
            <a:r>
              <a:rPr lang="ru-RU" sz="2400" dirty="0" err="1" smtClean="0"/>
              <a:t>запитання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повним</a:t>
            </a:r>
            <a:r>
              <a:rPr lang="ru-RU" sz="2400" dirty="0" smtClean="0"/>
              <a:t> </a:t>
            </a:r>
            <a:r>
              <a:rPr lang="ru-RU" sz="2400" dirty="0" err="1" smtClean="0"/>
              <a:t>реченням</a:t>
            </a:r>
            <a:r>
              <a:rPr lang="ru-RU" sz="2400" dirty="0" smtClean="0"/>
              <a:t>, </a:t>
            </a:r>
            <a:r>
              <a:rPr lang="ru-RU" sz="2400" dirty="0" err="1" smtClean="0"/>
              <a:t>розвивати</a:t>
            </a:r>
            <a:r>
              <a:rPr lang="ru-RU" sz="2400" dirty="0" smtClean="0"/>
              <a:t> </a:t>
            </a:r>
            <a:r>
              <a:rPr lang="ru-RU" sz="2400" dirty="0" err="1" smtClean="0"/>
              <a:t>увагу</a:t>
            </a:r>
            <a:r>
              <a:rPr lang="ru-RU" sz="2400" dirty="0" smtClean="0"/>
              <a:t>. </a:t>
            </a:r>
            <a:endParaRPr lang="ru-RU" sz="2400" dirty="0"/>
          </a:p>
        </p:txBody>
      </p:sp>
      <p:pic>
        <p:nvPicPr>
          <p:cNvPr id="4" name="Рисунок 3" descr="0a9f821f766a0643cf34daf6c8cb88a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188640"/>
            <a:ext cx="3024336" cy="3024336"/>
          </a:xfrm>
          <a:prstGeom prst="ellipse">
            <a:avLst/>
          </a:prstGeom>
          <a:ln w="28575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692696"/>
            <a:ext cx="3456384" cy="50405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148064" y="692696"/>
            <a:ext cx="3456384" cy="50405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 descr="9d846e0173b74bacb492b281c15b8c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836712"/>
            <a:ext cx="1728192" cy="1728192"/>
          </a:xfrm>
          <a:prstGeom prst="rect">
            <a:avLst/>
          </a:prstGeom>
        </p:spPr>
      </p:pic>
      <p:pic>
        <p:nvPicPr>
          <p:cNvPr id="5" name="Рисунок 4" descr="9d846e0173b74bacb492b281c15b8c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04248" y="3573016"/>
            <a:ext cx="1728192" cy="1728192"/>
          </a:xfrm>
          <a:prstGeom prst="rect">
            <a:avLst/>
          </a:prstGeom>
        </p:spPr>
      </p:pic>
      <p:sp>
        <p:nvSpPr>
          <p:cNvPr id="6" name="Стрелка вправо 5"/>
          <p:cNvSpPr/>
          <p:nvPr/>
        </p:nvSpPr>
        <p:spPr>
          <a:xfrm>
            <a:off x="3995936" y="2708920"/>
            <a:ext cx="1080120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3bf50e27b8f916308b6068bfc1d8d4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2924944"/>
            <a:ext cx="1720678" cy="1720678"/>
          </a:xfrm>
          <a:prstGeom prst="rect">
            <a:avLst/>
          </a:prstGeom>
        </p:spPr>
      </p:pic>
      <p:pic>
        <p:nvPicPr>
          <p:cNvPr id="9" name="Рисунок 8" descr="3bf50e27b8f916308b6068bfc1d8d4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32240" y="1052736"/>
            <a:ext cx="1720678" cy="1720678"/>
          </a:xfrm>
          <a:prstGeom prst="rect">
            <a:avLst/>
          </a:prstGeom>
        </p:spPr>
      </p:pic>
      <p:pic>
        <p:nvPicPr>
          <p:cNvPr id="10" name="Рисунок 9" descr="11e31706dea37ca5c879fb8fdee5c1c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79712" y="3212976"/>
            <a:ext cx="1720678" cy="2431526"/>
          </a:xfrm>
          <a:prstGeom prst="rect">
            <a:avLst/>
          </a:prstGeom>
        </p:spPr>
      </p:pic>
      <p:pic>
        <p:nvPicPr>
          <p:cNvPr id="11" name="Рисунок 10" descr="42ec7bda3669a4c4d52b89b6b19cd46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39752" y="1988840"/>
            <a:ext cx="1340768" cy="1340768"/>
          </a:xfrm>
          <a:prstGeom prst="rect">
            <a:avLst/>
          </a:prstGeom>
        </p:spPr>
      </p:pic>
      <p:pic>
        <p:nvPicPr>
          <p:cNvPr id="12" name="Рисунок 11" descr="42ec7bda3669a4c4d52b89b6b19cd46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80112" y="2564904"/>
            <a:ext cx="1340768" cy="134076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692696"/>
            <a:ext cx="3456384" cy="50405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148064" y="692696"/>
            <a:ext cx="3456384" cy="50405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 descr="9d846e0173b74bacb492b281c15b8c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836712"/>
            <a:ext cx="1728192" cy="1728192"/>
          </a:xfrm>
          <a:prstGeom prst="rect">
            <a:avLst/>
          </a:prstGeom>
        </p:spPr>
      </p:pic>
      <p:pic>
        <p:nvPicPr>
          <p:cNvPr id="5" name="Рисунок 4" descr="9d846e0173b74bacb492b281c15b8c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32240" y="3717032"/>
            <a:ext cx="1728192" cy="1728192"/>
          </a:xfrm>
          <a:prstGeom prst="rect">
            <a:avLst/>
          </a:prstGeom>
        </p:spPr>
      </p:pic>
      <p:sp>
        <p:nvSpPr>
          <p:cNvPr id="6" name="Стрелка вправо 5"/>
          <p:cNvSpPr/>
          <p:nvPr/>
        </p:nvSpPr>
        <p:spPr>
          <a:xfrm>
            <a:off x="3995936" y="2708920"/>
            <a:ext cx="1080120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42ec7bda3669a4c4d52b89b6b19cd4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2420888"/>
            <a:ext cx="1556792" cy="1556792"/>
          </a:xfrm>
          <a:prstGeom prst="rect">
            <a:avLst/>
          </a:prstGeom>
        </p:spPr>
      </p:pic>
      <p:pic>
        <p:nvPicPr>
          <p:cNvPr id="8" name="Рисунок 7" descr="42ec7bda3669a4c4d52b89b6b19cd4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1052736"/>
            <a:ext cx="1556792" cy="1556792"/>
          </a:xfrm>
          <a:prstGeom prst="rect">
            <a:avLst/>
          </a:prstGeom>
        </p:spPr>
      </p:pic>
      <p:pic>
        <p:nvPicPr>
          <p:cNvPr id="9" name="Рисунок 8" descr="7c5ebc894b0af6f61f0d205a98b062a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2924944"/>
            <a:ext cx="1720678" cy="2431526"/>
          </a:xfrm>
          <a:prstGeom prst="rect">
            <a:avLst/>
          </a:prstGeom>
        </p:spPr>
      </p:pic>
      <p:pic>
        <p:nvPicPr>
          <p:cNvPr id="10" name="Рисунок 9" descr="6d4074eb1892aadf8f2d4f73cc3d8f6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95736" y="3645024"/>
            <a:ext cx="1529408" cy="1529408"/>
          </a:xfrm>
          <a:prstGeom prst="rect">
            <a:avLst/>
          </a:prstGeom>
        </p:spPr>
      </p:pic>
      <p:pic>
        <p:nvPicPr>
          <p:cNvPr id="11" name="Рисунок 10" descr="6d4074eb1892aadf8f2d4f73cc3d8f6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660232" y="1412776"/>
            <a:ext cx="1529408" cy="152940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692696"/>
            <a:ext cx="3456384" cy="50405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148064" y="692696"/>
            <a:ext cx="3456384" cy="50405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 descr="9d846e0173b74bacb492b281c15b8c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836712"/>
            <a:ext cx="1728192" cy="1728192"/>
          </a:xfrm>
          <a:prstGeom prst="rect">
            <a:avLst/>
          </a:prstGeom>
        </p:spPr>
      </p:pic>
      <p:pic>
        <p:nvPicPr>
          <p:cNvPr id="5" name="Рисунок 4" descr="9d846e0173b74bacb492b281c15b8c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92080" y="908720"/>
            <a:ext cx="1728192" cy="1728192"/>
          </a:xfrm>
          <a:prstGeom prst="rect">
            <a:avLst/>
          </a:prstGeom>
        </p:spPr>
      </p:pic>
      <p:sp>
        <p:nvSpPr>
          <p:cNvPr id="6" name="Стрелка вправо 5"/>
          <p:cNvSpPr/>
          <p:nvPr/>
        </p:nvSpPr>
        <p:spPr>
          <a:xfrm>
            <a:off x="3995936" y="2708920"/>
            <a:ext cx="1080120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9211b557cd3a0ef9e7b3f5ab69cf43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3645024"/>
            <a:ext cx="1988840" cy="1988840"/>
          </a:xfrm>
          <a:prstGeom prst="rect">
            <a:avLst/>
          </a:prstGeom>
        </p:spPr>
      </p:pic>
      <p:pic>
        <p:nvPicPr>
          <p:cNvPr id="8" name="Рисунок 7" descr="9211b557cd3a0ef9e7b3f5ab69cf43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44208" y="3645024"/>
            <a:ext cx="1988840" cy="1988840"/>
          </a:xfrm>
          <a:prstGeom prst="rect">
            <a:avLst/>
          </a:prstGeom>
        </p:spPr>
      </p:pic>
      <p:pic>
        <p:nvPicPr>
          <p:cNvPr id="9" name="Рисунок 8" descr="805fc52f6c427b39629f4da44c992cd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23728" y="1340768"/>
            <a:ext cx="1567808" cy="2215502"/>
          </a:xfrm>
          <a:prstGeom prst="rect">
            <a:avLst/>
          </a:prstGeom>
        </p:spPr>
      </p:pic>
      <p:pic>
        <p:nvPicPr>
          <p:cNvPr id="10" name="Рисунок 9" descr="805fc52f6c427b39629f4da44c992cd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76256" y="1628800"/>
            <a:ext cx="1567808" cy="2215502"/>
          </a:xfrm>
          <a:prstGeom prst="rect">
            <a:avLst/>
          </a:prstGeom>
        </p:spPr>
      </p:pic>
      <p:pic>
        <p:nvPicPr>
          <p:cNvPr id="11" name="Рисунок 10" descr="5772c4c8c622fe4a6509cb6c51cf9f6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9552" y="2780928"/>
            <a:ext cx="1415430" cy="188724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692696"/>
            <a:ext cx="3456384" cy="50405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148064" y="692696"/>
            <a:ext cx="3456384" cy="50405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 descr="9d846e0173b74bacb492b281c15b8c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836712"/>
            <a:ext cx="1728192" cy="1728192"/>
          </a:xfrm>
          <a:prstGeom prst="rect">
            <a:avLst/>
          </a:prstGeom>
        </p:spPr>
      </p:pic>
      <p:pic>
        <p:nvPicPr>
          <p:cNvPr id="5" name="Рисунок 4" descr="9d846e0173b74bacb492b281c15b8c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04248" y="1988840"/>
            <a:ext cx="1728192" cy="1728192"/>
          </a:xfrm>
          <a:prstGeom prst="rect">
            <a:avLst/>
          </a:prstGeom>
        </p:spPr>
      </p:pic>
      <p:sp>
        <p:nvSpPr>
          <p:cNvPr id="6" name="Стрелка вправо 5"/>
          <p:cNvSpPr/>
          <p:nvPr/>
        </p:nvSpPr>
        <p:spPr>
          <a:xfrm>
            <a:off x="3995936" y="2708920"/>
            <a:ext cx="1080120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6a11946c96b31fb6b032144fc3f831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3789040"/>
            <a:ext cx="1844824" cy="1844824"/>
          </a:xfrm>
          <a:prstGeom prst="rect">
            <a:avLst/>
          </a:prstGeom>
        </p:spPr>
      </p:pic>
      <p:pic>
        <p:nvPicPr>
          <p:cNvPr id="8" name="Рисунок 7" descr="6a11946c96b31fb6b032144fc3f831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8104" y="3573016"/>
            <a:ext cx="1844824" cy="1844824"/>
          </a:xfrm>
          <a:prstGeom prst="rect">
            <a:avLst/>
          </a:prstGeom>
        </p:spPr>
      </p:pic>
      <p:pic>
        <p:nvPicPr>
          <p:cNvPr id="9" name="Рисунок 8" descr="b8742b29b0cdc49bae85ed52f2cbc4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23728" y="2060848"/>
            <a:ext cx="1628800" cy="1628800"/>
          </a:xfrm>
          <a:prstGeom prst="rect">
            <a:avLst/>
          </a:prstGeom>
        </p:spPr>
      </p:pic>
      <p:pic>
        <p:nvPicPr>
          <p:cNvPr id="10" name="Рисунок 9" descr="b8742b29b0cdc49bae85ed52f2cbc4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92080" y="908720"/>
            <a:ext cx="1628800" cy="1628800"/>
          </a:xfrm>
          <a:prstGeom prst="rect">
            <a:avLst/>
          </a:prstGeom>
        </p:spPr>
      </p:pic>
      <p:pic>
        <p:nvPicPr>
          <p:cNvPr id="11" name="Рисунок 10" descr="805fc52f6c427b39629f4da44c992cd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3568" y="2852936"/>
            <a:ext cx="1318949" cy="186383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692696"/>
            <a:ext cx="3456384" cy="50405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148064" y="692696"/>
            <a:ext cx="3456384" cy="50405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 descr="9d846e0173b74bacb492b281c15b8c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836712"/>
            <a:ext cx="1728192" cy="1728192"/>
          </a:xfrm>
          <a:prstGeom prst="rect">
            <a:avLst/>
          </a:prstGeom>
        </p:spPr>
      </p:pic>
      <p:pic>
        <p:nvPicPr>
          <p:cNvPr id="5" name="Рисунок 4" descr="9d846e0173b74bacb492b281c15b8c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32240" y="3717032"/>
            <a:ext cx="1728192" cy="1728192"/>
          </a:xfrm>
          <a:prstGeom prst="rect">
            <a:avLst/>
          </a:prstGeom>
        </p:spPr>
      </p:pic>
      <p:sp>
        <p:nvSpPr>
          <p:cNvPr id="6" name="Стрелка вправо 5"/>
          <p:cNvSpPr/>
          <p:nvPr/>
        </p:nvSpPr>
        <p:spPr>
          <a:xfrm>
            <a:off x="3995936" y="2708920"/>
            <a:ext cx="1080120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7c5ebc894b0af6f61f0d205a98b062a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9712" y="3284984"/>
            <a:ext cx="1720678" cy="2431526"/>
          </a:xfrm>
          <a:prstGeom prst="rect">
            <a:avLst/>
          </a:prstGeom>
        </p:spPr>
      </p:pic>
      <p:pic>
        <p:nvPicPr>
          <p:cNvPr id="8" name="Рисунок 7" descr="11e31706dea37ca5c879fb8fdee5c1c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39752" y="1268760"/>
            <a:ext cx="1318949" cy="1863835"/>
          </a:xfrm>
          <a:prstGeom prst="rect">
            <a:avLst/>
          </a:prstGeom>
        </p:spPr>
      </p:pic>
      <p:pic>
        <p:nvPicPr>
          <p:cNvPr id="9" name="Рисунок 8" descr="7c5ebc894b0af6f61f0d205a98b062a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88224" y="980728"/>
            <a:ext cx="1720678" cy="2431526"/>
          </a:xfrm>
          <a:prstGeom prst="rect">
            <a:avLst/>
          </a:prstGeom>
        </p:spPr>
      </p:pic>
      <p:pic>
        <p:nvPicPr>
          <p:cNvPr id="10" name="Рисунок 9" descr="fb11c91c9a1f257db1566b5bbce153f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7544" y="2996952"/>
            <a:ext cx="1556792" cy="155679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39</Words>
  <Application>Microsoft Office PowerPoint</Application>
  <PresentationFormat>Экран (4:3)</PresentationFormat>
  <Paragraphs>3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3</cp:revision>
  <dcterms:created xsi:type="dcterms:W3CDTF">2024-11-11T17:20:19Z</dcterms:created>
  <dcterms:modified xsi:type="dcterms:W3CDTF">2024-11-11T17:36:39Z</dcterms:modified>
</cp:coreProperties>
</file>