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howGuides="1">
      <p:cViewPr varScale="1">
        <p:scale>
          <a:sx n="65" d="100"/>
          <a:sy n="65" d="100"/>
        </p:scale>
        <p:origin x="700" y="4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65165-00EE-4F46-8536-A682ED2D19F9}" type="datetimeFigureOut">
              <a:rPr lang="ru-RU" smtClean="0"/>
              <a:t>02.03.2023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CB28F0-49A7-472E-AC13-0A0FFA9F2B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40833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65165-00EE-4F46-8536-A682ED2D19F9}" type="datetimeFigureOut">
              <a:rPr lang="ru-RU" smtClean="0"/>
              <a:t>02.03.2023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CB28F0-49A7-472E-AC13-0A0FFA9F2B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54379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65165-00EE-4F46-8536-A682ED2D19F9}" type="datetimeFigureOut">
              <a:rPr lang="ru-RU" smtClean="0"/>
              <a:t>02.03.2023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CB28F0-49A7-472E-AC13-0A0FFA9F2B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14550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65165-00EE-4F46-8536-A682ED2D19F9}" type="datetimeFigureOut">
              <a:rPr lang="ru-RU" smtClean="0"/>
              <a:t>02.03.2023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CB28F0-49A7-472E-AC13-0A0FFA9F2B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90336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65165-00EE-4F46-8536-A682ED2D19F9}" type="datetimeFigureOut">
              <a:rPr lang="ru-RU" smtClean="0"/>
              <a:t>02.03.2023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CB28F0-49A7-472E-AC13-0A0FFA9F2B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03750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65165-00EE-4F46-8536-A682ED2D19F9}" type="datetimeFigureOut">
              <a:rPr lang="ru-RU" smtClean="0"/>
              <a:t>02.03.2023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CB28F0-49A7-472E-AC13-0A0FFA9F2B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8100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65165-00EE-4F46-8536-A682ED2D19F9}" type="datetimeFigureOut">
              <a:rPr lang="ru-RU" smtClean="0"/>
              <a:t>02.03.2023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CB28F0-49A7-472E-AC13-0A0FFA9F2B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03789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65165-00EE-4F46-8536-A682ED2D19F9}" type="datetimeFigureOut">
              <a:rPr lang="ru-RU" smtClean="0"/>
              <a:t>02.03.2023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CB28F0-49A7-472E-AC13-0A0FFA9F2B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32213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65165-00EE-4F46-8536-A682ED2D19F9}" type="datetimeFigureOut">
              <a:rPr lang="ru-RU" smtClean="0"/>
              <a:t>02.03.2023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CB28F0-49A7-472E-AC13-0A0FFA9F2B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50414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65165-00EE-4F46-8536-A682ED2D19F9}" type="datetimeFigureOut">
              <a:rPr lang="ru-RU" smtClean="0"/>
              <a:t>02.03.2023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CB28F0-49A7-472E-AC13-0A0FFA9F2B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82254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65165-00EE-4F46-8536-A682ED2D19F9}" type="datetimeFigureOut">
              <a:rPr lang="ru-RU" smtClean="0"/>
              <a:t>02.03.2023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CB28F0-49A7-472E-AC13-0A0FFA9F2B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70286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E65165-00EE-4F46-8536-A682ED2D19F9}" type="datetimeFigureOut">
              <a:rPr lang="ru-RU" smtClean="0"/>
              <a:t>02.03.2023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CB28F0-49A7-472E-AC13-0A0FFA9F2B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46411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Дитина в сенсорно-</a:t>
            </a:r>
            <a:r>
              <a:rPr lang="ru-RU" dirty="0" err="1" smtClean="0"/>
              <a:t>пізнавальному</a:t>
            </a:r>
            <a:r>
              <a:rPr lang="ru-RU" dirty="0" smtClean="0"/>
              <a:t> </a:t>
            </a:r>
            <a:r>
              <a:rPr lang="ru-RU" dirty="0" err="1" smtClean="0"/>
              <a:t>просторі</a:t>
            </a:r>
            <a:r>
              <a:rPr lang="ru-RU" dirty="0" smtClean="0"/>
              <a:t>. Тема: «</a:t>
            </a:r>
            <a:r>
              <a:rPr lang="uk-UA" dirty="0" smtClean="0"/>
              <a:t>Математична подорож</a:t>
            </a:r>
            <a:r>
              <a:rPr lang="ru-RU" dirty="0" smtClean="0"/>
              <a:t>».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912076" y="3602038"/>
            <a:ext cx="3755923" cy="1655762"/>
          </a:xfrm>
        </p:spPr>
        <p:txBody>
          <a:bodyPr/>
          <a:lstStyle/>
          <a:p>
            <a:r>
              <a:rPr lang="uk-UA" dirty="0" smtClean="0"/>
              <a:t>Підготовила вихователь:</a:t>
            </a:r>
          </a:p>
          <a:p>
            <a:r>
              <a:rPr lang="uk-UA" dirty="0" err="1" smtClean="0"/>
              <a:t>Камінчук</a:t>
            </a:r>
            <a:r>
              <a:rPr lang="uk-UA" dirty="0" smtClean="0"/>
              <a:t> М. В.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1315" y="3283821"/>
            <a:ext cx="4626475" cy="35741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94734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26426" y="216311"/>
            <a:ext cx="7627374" cy="1514166"/>
          </a:xfrm>
        </p:spPr>
        <p:txBody>
          <a:bodyPr/>
          <a:lstStyle/>
          <a:p>
            <a:r>
              <a:rPr lang="uk-UA" dirty="0" smtClean="0"/>
              <a:t>Порядкова та </a:t>
            </a:r>
            <a:r>
              <a:rPr lang="uk-UA" dirty="0"/>
              <a:t>к</a:t>
            </a:r>
            <a:r>
              <a:rPr lang="uk-UA" dirty="0" smtClean="0"/>
              <a:t>ількісна лічба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18155" y="1496144"/>
            <a:ext cx="7411026" cy="523403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155" y="2765374"/>
            <a:ext cx="3810000" cy="269557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6892" y="365125"/>
            <a:ext cx="2228850" cy="2047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89103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23070" y="365125"/>
            <a:ext cx="7430729" cy="1325563"/>
          </a:xfrm>
        </p:spPr>
        <p:txBody>
          <a:bodyPr/>
          <a:lstStyle/>
          <a:p>
            <a:r>
              <a:rPr lang="uk-UA" dirty="0" smtClean="0"/>
              <a:t>Склад чисел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934148" y="1"/>
            <a:ext cx="5257852" cy="672034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9367" y="2378835"/>
            <a:ext cx="4171285" cy="295270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9742" y="123978"/>
            <a:ext cx="2228850" cy="2047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12651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Порівняння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37420" y="2192600"/>
            <a:ext cx="3965626" cy="280712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19604" y="1"/>
            <a:ext cx="5203484" cy="672476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75330" y="144725"/>
            <a:ext cx="2228850" cy="2047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72172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/>
              <a:t>Кольорова</a:t>
            </a:r>
            <a:r>
              <a:rPr lang="ru-RU" dirty="0" smtClean="0"/>
              <a:t> </a:t>
            </a:r>
            <a:r>
              <a:rPr lang="ru-RU" dirty="0" err="1" smtClean="0"/>
              <a:t>плутанина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49934" y="3869479"/>
            <a:ext cx="3634774" cy="257293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084" y="1821604"/>
            <a:ext cx="2228850" cy="204787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19244" y="0"/>
            <a:ext cx="5590517" cy="6834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07344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3604" y="365125"/>
            <a:ext cx="3368267" cy="1325563"/>
          </a:xfrm>
        </p:spPr>
        <p:txBody>
          <a:bodyPr/>
          <a:lstStyle/>
          <a:p>
            <a:r>
              <a:rPr lang="uk-UA" dirty="0" smtClean="0"/>
              <a:t>Веселі задачі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06806" y="3571122"/>
            <a:ext cx="3267535" cy="231297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358" y="365125"/>
            <a:ext cx="2107484" cy="193636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73733" y="1591126"/>
            <a:ext cx="6818267" cy="46610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89704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103302" cy="1938696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03302" y="365125"/>
            <a:ext cx="2881653" cy="2928681"/>
          </a:xfrm>
        </p:spPr>
        <p:txBody>
          <a:bodyPr>
            <a:normAutofit/>
          </a:bodyPr>
          <a:lstStyle/>
          <a:p>
            <a:pPr algn="ctr"/>
            <a:r>
              <a:rPr lang="uk-UA" dirty="0" smtClean="0"/>
              <a:t>Розсади за порядком</a:t>
            </a:r>
            <a:br>
              <a:rPr lang="uk-UA" dirty="0" smtClean="0"/>
            </a:br>
            <a:r>
              <a:rPr lang="uk-UA" sz="1600" dirty="0" smtClean="0"/>
              <a:t>(Зібрання цифр)</a:t>
            </a: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3030" y="3964272"/>
            <a:ext cx="9708057" cy="272466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95169" y="176303"/>
            <a:ext cx="6601520" cy="37879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648008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83</TotalTime>
  <Words>33</Words>
  <Application>Microsoft Office PowerPoint</Application>
  <PresentationFormat>Широкоэкранный</PresentationFormat>
  <Paragraphs>9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Тема Office</vt:lpstr>
      <vt:lpstr>Дитина в сенсорно-пізнавальному просторі. Тема: «Математична подорож».</vt:lpstr>
      <vt:lpstr>Порядкова та кількісна лічба</vt:lpstr>
      <vt:lpstr>Склад чисел</vt:lpstr>
      <vt:lpstr>Порівняння</vt:lpstr>
      <vt:lpstr>Кольорова плутанина</vt:lpstr>
      <vt:lpstr>Веселі задачі</vt:lpstr>
      <vt:lpstr>Розсади за порядком (Зібрання цифр)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Дитина в сенсорно-пізнавальному просторі. Тема: «Число та цифра 0».</dc:title>
  <dc:creator>Пользователь Asus</dc:creator>
  <cp:lastModifiedBy>Пользователь Asus</cp:lastModifiedBy>
  <cp:revision>7</cp:revision>
  <dcterms:created xsi:type="dcterms:W3CDTF">2023-03-01T05:05:50Z</dcterms:created>
  <dcterms:modified xsi:type="dcterms:W3CDTF">2023-03-02T15:54:42Z</dcterms:modified>
</cp:coreProperties>
</file>