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79" r:id="rId5"/>
    <p:sldId id="272" r:id="rId6"/>
    <p:sldId id="280" r:id="rId7"/>
    <p:sldId id="258" r:id="rId8"/>
    <p:sldId id="264" r:id="rId9"/>
    <p:sldId id="281" r:id="rId10"/>
    <p:sldId id="282" r:id="rId11"/>
    <p:sldId id="285" r:id="rId12"/>
    <p:sldId id="287" r:id="rId13"/>
    <p:sldId id="288" r:id="rId14"/>
  </p:sldIdLst>
  <p:sldSz cx="12188825" cy="6858000"/>
  <p:notesSz cx="6858000" cy="9144000"/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0C0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5" autoAdjust="0"/>
    <p:restoredTop sz="94280" autoAdjust="0"/>
  </p:normalViewPr>
  <p:slideViewPr>
    <p:cSldViewPr>
      <p:cViewPr varScale="1">
        <p:scale>
          <a:sx n="66" d="100"/>
          <a:sy n="66" d="100"/>
        </p:scale>
        <p:origin x="592" y="40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9" d="100"/>
          <a:sy n="89" d="100"/>
        </p:scale>
        <p:origin x="3750" y="6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215A5C-32FD-42C7-B5A4-958C502D227E}" type="doc">
      <dgm:prSet loTypeId="urn:microsoft.com/office/officeart/2005/8/layout/equation2" loCatId="process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uk-UA"/>
        </a:p>
      </dgm:t>
    </dgm:pt>
    <dgm:pt modelId="{A38758D9-F699-4307-9561-A272E9108E34}">
      <dgm:prSet phldrT="[Текст]"/>
      <dgm:spPr/>
      <dgm:t>
        <a:bodyPr/>
        <a:lstStyle/>
        <a:p>
          <a:r>
            <a:rPr lang="uk-UA" dirty="0"/>
            <a:t>Дитина і діти </a:t>
          </a:r>
        </a:p>
      </dgm:t>
    </dgm:pt>
    <dgm:pt modelId="{53ECD226-5FE3-4F13-870D-A3FD3125E687}" type="parTrans" cxnId="{0C195791-667D-4B2E-8DF4-97F4FB7187C3}">
      <dgm:prSet/>
      <dgm:spPr/>
      <dgm:t>
        <a:bodyPr/>
        <a:lstStyle/>
        <a:p>
          <a:endParaRPr lang="uk-UA"/>
        </a:p>
      </dgm:t>
    </dgm:pt>
    <dgm:pt modelId="{4AC0591C-3BD2-498C-973B-A430A4B21962}" type="sibTrans" cxnId="{0C195791-667D-4B2E-8DF4-97F4FB7187C3}">
      <dgm:prSet/>
      <dgm:spPr/>
      <dgm:t>
        <a:bodyPr/>
        <a:lstStyle/>
        <a:p>
          <a:endParaRPr lang="uk-UA"/>
        </a:p>
      </dgm:t>
    </dgm:pt>
    <dgm:pt modelId="{E5B31A69-3967-4C06-8185-381DC1D6B8A3}">
      <dgm:prSet phldrT="[Текст]"/>
      <dgm:spPr/>
      <dgm:t>
        <a:bodyPr/>
        <a:lstStyle/>
        <a:p>
          <a:r>
            <a:rPr lang="uk-UA" dirty="0"/>
            <a:t>Дитина</a:t>
          </a:r>
        </a:p>
      </dgm:t>
    </dgm:pt>
    <dgm:pt modelId="{4473A3FB-F434-4FA0-8841-0D382308C7C0}" type="parTrans" cxnId="{FBFDA2B9-E9A8-4359-A805-A301C9C59B48}">
      <dgm:prSet/>
      <dgm:spPr/>
      <dgm:t>
        <a:bodyPr/>
        <a:lstStyle/>
        <a:p>
          <a:endParaRPr lang="uk-UA"/>
        </a:p>
      </dgm:t>
    </dgm:pt>
    <dgm:pt modelId="{B1BA0F7F-6C28-4008-BFE4-DCA7718F4006}" type="sibTrans" cxnId="{FBFDA2B9-E9A8-4359-A805-A301C9C59B48}">
      <dgm:prSet/>
      <dgm:spPr/>
      <dgm:t>
        <a:bodyPr/>
        <a:lstStyle/>
        <a:p>
          <a:endParaRPr lang="uk-UA"/>
        </a:p>
      </dgm:t>
    </dgm:pt>
    <dgm:pt modelId="{88369834-7484-450F-98B3-20191E094A6E}">
      <dgm:prSet phldrT="[Текст]"/>
      <dgm:spPr/>
      <dgm:t>
        <a:bodyPr/>
        <a:lstStyle/>
        <a:p>
          <a:r>
            <a:rPr lang="uk-UA" dirty="0"/>
            <a:t>дитина і сім’я</a:t>
          </a:r>
        </a:p>
      </dgm:t>
    </dgm:pt>
    <dgm:pt modelId="{330E8EB4-F573-4BCC-80DF-3CE90298D3D1}" type="sibTrans" cxnId="{894A7427-561C-4960-A4EE-715012D4DA5D}">
      <dgm:prSet/>
      <dgm:spPr/>
      <dgm:t>
        <a:bodyPr/>
        <a:lstStyle/>
        <a:p>
          <a:endParaRPr lang="uk-UA"/>
        </a:p>
      </dgm:t>
    </dgm:pt>
    <dgm:pt modelId="{402C23F8-5826-4342-AE95-2BFE4FA214AE}" type="parTrans" cxnId="{894A7427-561C-4960-A4EE-715012D4DA5D}">
      <dgm:prSet/>
      <dgm:spPr/>
      <dgm:t>
        <a:bodyPr/>
        <a:lstStyle/>
        <a:p>
          <a:endParaRPr lang="uk-UA"/>
        </a:p>
      </dgm:t>
    </dgm:pt>
    <dgm:pt modelId="{85F841F1-C23D-45FD-9F87-089193BA8FD7}">
      <dgm:prSet phldrT="[Текст]"/>
      <dgm:spPr/>
      <dgm:t>
        <a:bodyPr/>
        <a:lstStyle/>
        <a:p>
          <a:r>
            <a:rPr lang="uk-UA" dirty="0"/>
            <a:t>дитина серед дорослих</a:t>
          </a:r>
        </a:p>
      </dgm:t>
    </dgm:pt>
    <dgm:pt modelId="{52F70F03-1263-4054-B80E-5634C8AF10D9}" type="sibTrans" cxnId="{7343698C-3C2A-4CD0-928B-43F285CC1270}">
      <dgm:prSet/>
      <dgm:spPr/>
      <dgm:t>
        <a:bodyPr/>
        <a:lstStyle/>
        <a:p>
          <a:endParaRPr lang="uk-UA"/>
        </a:p>
      </dgm:t>
    </dgm:pt>
    <dgm:pt modelId="{98362A67-17C8-4813-8A00-6566A0D9386E}" type="parTrans" cxnId="{7343698C-3C2A-4CD0-928B-43F285CC1270}">
      <dgm:prSet/>
      <dgm:spPr/>
      <dgm:t>
        <a:bodyPr/>
        <a:lstStyle/>
        <a:p>
          <a:endParaRPr lang="uk-UA"/>
        </a:p>
      </dgm:t>
    </dgm:pt>
    <dgm:pt modelId="{5B2A2C6D-F06C-44B1-8133-C76885B1858D}" type="pres">
      <dgm:prSet presAssocID="{33215A5C-32FD-42C7-B5A4-958C502D227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08B5C07-36D1-4357-939B-37F1A23A4E10}" type="pres">
      <dgm:prSet presAssocID="{33215A5C-32FD-42C7-B5A4-958C502D227E}" presName="vNodes" presStyleCnt="0"/>
      <dgm:spPr/>
    </dgm:pt>
    <dgm:pt modelId="{2A108884-4615-4BD6-B827-A020B637E139}" type="pres">
      <dgm:prSet presAssocID="{88369834-7484-450F-98B3-20191E094A6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450D06-5505-40CF-9EB8-FE22FA2BECFA}" type="pres">
      <dgm:prSet presAssocID="{330E8EB4-F573-4BCC-80DF-3CE90298D3D1}" presName="spacerT" presStyleCnt="0"/>
      <dgm:spPr/>
    </dgm:pt>
    <dgm:pt modelId="{9B2A0318-EA26-4362-9AB0-EC2DA9CA6F9F}" type="pres">
      <dgm:prSet presAssocID="{330E8EB4-F573-4BCC-80DF-3CE90298D3D1}" presName="sibTrans" presStyleLbl="sibTrans2D1" presStyleIdx="0" presStyleCnt="3"/>
      <dgm:spPr/>
      <dgm:t>
        <a:bodyPr/>
        <a:lstStyle/>
        <a:p>
          <a:endParaRPr lang="ru-RU"/>
        </a:p>
      </dgm:t>
    </dgm:pt>
    <dgm:pt modelId="{AAF7B928-20C9-4A6B-A629-44DAA0864D29}" type="pres">
      <dgm:prSet presAssocID="{330E8EB4-F573-4BCC-80DF-3CE90298D3D1}" presName="spacerB" presStyleCnt="0"/>
      <dgm:spPr/>
    </dgm:pt>
    <dgm:pt modelId="{7CC36305-CA3D-40C8-964E-2E1C08B43CD5}" type="pres">
      <dgm:prSet presAssocID="{A38758D9-F699-4307-9561-A272E9108E3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969934-409E-4636-903E-FE54D3229A86}" type="pres">
      <dgm:prSet presAssocID="{4AC0591C-3BD2-498C-973B-A430A4B21962}" presName="spacerT" presStyleCnt="0"/>
      <dgm:spPr/>
    </dgm:pt>
    <dgm:pt modelId="{5E5919AD-DA08-499B-8B92-9FD7BE6B01FC}" type="pres">
      <dgm:prSet presAssocID="{4AC0591C-3BD2-498C-973B-A430A4B21962}" presName="sibTrans" presStyleLbl="sibTrans2D1" presStyleIdx="1" presStyleCnt="3"/>
      <dgm:spPr/>
      <dgm:t>
        <a:bodyPr/>
        <a:lstStyle/>
        <a:p>
          <a:endParaRPr lang="ru-RU"/>
        </a:p>
      </dgm:t>
    </dgm:pt>
    <dgm:pt modelId="{7997AD28-1E81-43F3-979B-4D0D663C1CC6}" type="pres">
      <dgm:prSet presAssocID="{4AC0591C-3BD2-498C-973B-A430A4B21962}" presName="spacerB" presStyleCnt="0"/>
      <dgm:spPr/>
    </dgm:pt>
    <dgm:pt modelId="{B4F3C353-1BA6-4231-A597-1C1055FEC77C}" type="pres">
      <dgm:prSet presAssocID="{85F841F1-C23D-45FD-9F87-089193BA8FD7}" presName="node" presStyleLbl="node1" presStyleIdx="2" presStyleCnt="4" custLinFactNeighborX="3106" custLinFactNeighborY="526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B7696F-6ACA-468D-9C63-77D84F352239}" type="pres">
      <dgm:prSet presAssocID="{33215A5C-32FD-42C7-B5A4-958C502D227E}" presName="sibTransLast" presStyleLbl="sibTrans2D1" presStyleIdx="2" presStyleCnt="3"/>
      <dgm:spPr/>
      <dgm:t>
        <a:bodyPr/>
        <a:lstStyle/>
        <a:p>
          <a:endParaRPr lang="ru-RU"/>
        </a:p>
      </dgm:t>
    </dgm:pt>
    <dgm:pt modelId="{8F01B063-C86E-44D2-B61A-A41EB2E45741}" type="pres">
      <dgm:prSet presAssocID="{33215A5C-32FD-42C7-B5A4-958C502D227E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A5477D5C-0079-4E5E-B98D-48F49E0273B0}" type="pres">
      <dgm:prSet presAssocID="{33215A5C-32FD-42C7-B5A4-958C502D227E}" presName="lastNode" presStyleLbl="node1" presStyleIdx="3" presStyleCnt="4" custLinFactNeighborX="70036" custLinFactNeighborY="-33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3D834B-C739-404D-81F8-3B8F4B971875}" type="presOf" srcId="{A38758D9-F699-4307-9561-A272E9108E34}" destId="{7CC36305-CA3D-40C8-964E-2E1C08B43CD5}" srcOrd="0" destOrd="0" presId="urn:microsoft.com/office/officeart/2005/8/layout/equation2"/>
    <dgm:cxn modelId="{C76BDE6B-B6DF-4909-A41C-77C0AD8EA1B9}" type="presOf" srcId="{330E8EB4-F573-4BCC-80DF-3CE90298D3D1}" destId="{9B2A0318-EA26-4362-9AB0-EC2DA9CA6F9F}" srcOrd="0" destOrd="0" presId="urn:microsoft.com/office/officeart/2005/8/layout/equation2"/>
    <dgm:cxn modelId="{7343698C-3C2A-4CD0-928B-43F285CC1270}" srcId="{33215A5C-32FD-42C7-B5A4-958C502D227E}" destId="{85F841F1-C23D-45FD-9F87-089193BA8FD7}" srcOrd="2" destOrd="0" parTransId="{98362A67-17C8-4813-8A00-6566A0D9386E}" sibTransId="{52F70F03-1263-4054-B80E-5634C8AF10D9}"/>
    <dgm:cxn modelId="{2DB44D14-D91D-434C-94A9-A71962F25030}" type="presOf" srcId="{33215A5C-32FD-42C7-B5A4-958C502D227E}" destId="{5B2A2C6D-F06C-44B1-8133-C76885B1858D}" srcOrd="0" destOrd="0" presId="urn:microsoft.com/office/officeart/2005/8/layout/equation2"/>
    <dgm:cxn modelId="{199C3528-1EE7-4E8F-8A19-B933A36DDC96}" type="presOf" srcId="{88369834-7484-450F-98B3-20191E094A6E}" destId="{2A108884-4615-4BD6-B827-A020B637E139}" srcOrd="0" destOrd="0" presId="urn:microsoft.com/office/officeart/2005/8/layout/equation2"/>
    <dgm:cxn modelId="{201C57CD-57B3-4825-966A-18A5018581B5}" type="presOf" srcId="{85F841F1-C23D-45FD-9F87-089193BA8FD7}" destId="{B4F3C353-1BA6-4231-A597-1C1055FEC77C}" srcOrd="0" destOrd="0" presId="urn:microsoft.com/office/officeart/2005/8/layout/equation2"/>
    <dgm:cxn modelId="{0C195791-667D-4B2E-8DF4-97F4FB7187C3}" srcId="{33215A5C-32FD-42C7-B5A4-958C502D227E}" destId="{A38758D9-F699-4307-9561-A272E9108E34}" srcOrd="1" destOrd="0" parTransId="{53ECD226-5FE3-4F13-870D-A3FD3125E687}" sibTransId="{4AC0591C-3BD2-498C-973B-A430A4B21962}"/>
    <dgm:cxn modelId="{F9A2EC73-92CF-4B19-A0C7-5436E34E6458}" type="presOf" srcId="{E5B31A69-3967-4C06-8185-381DC1D6B8A3}" destId="{A5477D5C-0079-4E5E-B98D-48F49E0273B0}" srcOrd="0" destOrd="0" presId="urn:microsoft.com/office/officeart/2005/8/layout/equation2"/>
    <dgm:cxn modelId="{20807935-8B07-4869-BF65-A2362C943443}" type="presOf" srcId="{52F70F03-1263-4054-B80E-5634C8AF10D9}" destId="{8F01B063-C86E-44D2-B61A-A41EB2E45741}" srcOrd="1" destOrd="0" presId="urn:microsoft.com/office/officeart/2005/8/layout/equation2"/>
    <dgm:cxn modelId="{FBFDA2B9-E9A8-4359-A805-A301C9C59B48}" srcId="{33215A5C-32FD-42C7-B5A4-958C502D227E}" destId="{E5B31A69-3967-4C06-8185-381DC1D6B8A3}" srcOrd="3" destOrd="0" parTransId="{4473A3FB-F434-4FA0-8841-0D382308C7C0}" sibTransId="{B1BA0F7F-6C28-4008-BFE4-DCA7718F4006}"/>
    <dgm:cxn modelId="{2C7974D7-01C0-48DD-9010-1267E5D388A0}" type="presOf" srcId="{4AC0591C-3BD2-498C-973B-A430A4B21962}" destId="{5E5919AD-DA08-499B-8B92-9FD7BE6B01FC}" srcOrd="0" destOrd="0" presId="urn:microsoft.com/office/officeart/2005/8/layout/equation2"/>
    <dgm:cxn modelId="{8284559F-1958-42A6-8DCA-B399971AB609}" type="presOf" srcId="{52F70F03-1263-4054-B80E-5634C8AF10D9}" destId="{ADB7696F-6ACA-468D-9C63-77D84F352239}" srcOrd="0" destOrd="0" presId="urn:microsoft.com/office/officeart/2005/8/layout/equation2"/>
    <dgm:cxn modelId="{894A7427-561C-4960-A4EE-715012D4DA5D}" srcId="{33215A5C-32FD-42C7-B5A4-958C502D227E}" destId="{88369834-7484-450F-98B3-20191E094A6E}" srcOrd="0" destOrd="0" parTransId="{402C23F8-5826-4342-AE95-2BFE4FA214AE}" sibTransId="{330E8EB4-F573-4BCC-80DF-3CE90298D3D1}"/>
    <dgm:cxn modelId="{07C44A7B-BDE9-4BDD-97A8-2202C466E9A7}" type="presParOf" srcId="{5B2A2C6D-F06C-44B1-8133-C76885B1858D}" destId="{708B5C07-36D1-4357-939B-37F1A23A4E10}" srcOrd="0" destOrd="0" presId="urn:microsoft.com/office/officeart/2005/8/layout/equation2"/>
    <dgm:cxn modelId="{E7C63B45-8466-4F5F-A46E-87B57D347E0C}" type="presParOf" srcId="{708B5C07-36D1-4357-939B-37F1A23A4E10}" destId="{2A108884-4615-4BD6-B827-A020B637E139}" srcOrd="0" destOrd="0" presId="urn:microsoft.com/office/officeart/2005/8/layout/equation2"/>
    <dgm:cxn modelId="{0F0C7A3C-66B8-4D34-9A9E-CF5E3750CF13}" type="presParOf" srcId="{708B5C07-36D1-4357-939B-37F1A23A4E10}" destId="{D9450D06-5505-40CF-9EB8-FE22FA2BECFA}" srcOrd="1" destOrd="0" presId="urn:microsoft.com/office/officeart/2005/8/layout/equation2"/>
    <dgm:cxn modelId="{E52AD23C-4B5C-49B2-943E-E4B9C5A85E3C}" type="presParOf" srcId="{708B5C07-36D1-4357-939B-37F1A23A4E10}" destId="{9B2A0318-EA26-4362-9AB0-EC2DA9CA6F9F}" srcOrd="2" destOrd="0" presId="urn:microsoft.com/office/officeart/2005/8/layout/equation2"/>
    <dgm:cxn modelId="{EF08EF5C-60F4-47C4-AFE2-E6A6AAD7586A}" type="presParOf" srcId="{708B5C07-36D1-4357-939B-37F1A23A4E10}" destId="{AAF7B928-20C9-4A6B-A629-44DAA0864D29}" srcOrd="3" destOrd="0" presId="urn:microsoft.com/office/officeart/2005/8/layout/equation2"/>
    <dgm:cxn modelId="{7C42B5B7-162C-4DFC-AAAD-DD1F76BCDE17}" type="presParOf" srcId="{708B5C07-36D1-4357-939B-37F1A23A4E10}" destId="{7CC36305-CA3D-40C8-964E-2E1C08B43CD5}" srcOrd="4" destOrd="0" presId="urn:microsoft.com/office/officeart/2005/8/layout/equation2"/>
    <dgm:cxn modelId="{95477115-860C-46BA-BE26-462CAD298DD0}" type="presParOf" srcId="{708B5C07-36D1-4357-939B-37F1A23A4E10}" destId="{87969934-409E-4636-903E-FE54D3229A86}" srcOrd="5" destOrd="0" presId="urn:microsoft.com/office/officeart/2005/8/layout/equation2"/>
    <dgm:cxn modelId="{F736FB70-CBCA-4848-B158-1B41F9590796}" type="presParOf" srcId="{708B5C07-36D1-4357-939B-37F1A23A4E10}" destId="{5E5919AD-DA08-499B-8B92-9FD7BE6B01FC}" srcOrd="6" destOrd="0" presId="urn:microsoft.com/office/officeart/2005/8/layout/equation2"/>
    <dgm:cxn modelId="{E28B540B-B4F6-4808-8427-2A8BDC692136}" type="presParOf" srcId="{708B5C07-36D1-4357-939B-37F1A23A4E10}" destId="{7997AD28-1E81-43F3-979B-4D0D663C1CC6}" srcOrd="7" destOrd="0" presId="urn:microsoft.com/office/officeart/2005/8/layout/equation2"/>
    <dgm:cxn modelId="{15D96CEA-A3BB-4D51-B2D8-D6BA03AD6F15}" type="presParOf" srcId="{708B5C07-36D1-4357-939B-37F1A23A4E10}" destId="{B4F3C353-1BA6-4231-A597-1C1055FEC77C}" srcOrd="8" destOrd="0" presId="urn:microsoft.com/office/officeart/2005/8/layout/equation2"/>
    <dgm:cxn modelId="{C7EA539C-09AB-420D-9022-5CC02B656FE7}" type="presParOf" srcId="{5B2A2C6D-F06C-44B1-8133-C76885B1858D}" destId="{ADB7696F-6ACA-468D-9C63-77D84F352239}" srcOrd="1" destOrd="0" presId="urn:microsoft.com/office/officeart/2005/8/layout/equation2"/>
    <dgm:cxn modelId="{1DAE9210-5873-4A19-9A2F-95E8D0A29D0E}" type="presParOf" srcId="{ADB7696F-6ACA-468D-9C63-77D84F352239}" destId="{8F01B063-C86E-44D2-B61A-A41EB2E45741}" srcOrd="0" destOrd="0" presId="urn:microsoft.com/office/officeart/2005/8/layout/equation2"/>
    <dgm:cxn modelId="{121C578E-6483-44FE-8D44-453E81FE0B73}" type="presParOf" srcId="{5B2A2C6D-F06C-44B1-8133-C76885B1858D}" destId="{A5477D5C-0079-4E5E-B98D-48F49E0273B0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0DB7D52-63EA-4291-ACCD-0D39BB0812CC}" type="doc">
      <dgm:prSet loTypeId="urn:microsoft.com/office/officeart/2005/8/layout/vList3" loCatId="list" qsTypeId="urn:microsoft.com/office/officeart/2005/8/quickstyle/3d2" qsCatId="3D" csTypeId="urn:microsoft.com/office/officeart/2005/8/colors/colorful2" csCatId="colorful" phldr="1"/>
      <dgm:spPr/>
      <dgm:t>
        <a:bodyPr/>
        <a:lstStyle/>
        <a:p>
          <a:endParaRPr lang="uk-UA"/>
        </a:p>
      </dgm:t>
    </dgm:pt>
    <dgm:pt modelId="{2FFDEFF1-0F22-4CFA-96A3-F174953BD300}">
      <dgm:prSet phldrT="[Текст]"/>
      <dgm:spPr/>
      <dgm:t>
        <a:bodyPr/>
        <a:lstStyle/>
        <a:p>
          <a:r>
            <a:rPr lang="uk-UA" dirty="0"/>
            <a:t>в суспільстві</a:t>
          </a:r>
        </a:p>
      </dgm:t>
    </dgm:pt>
    <dgm:pt modelId="{6403BC8C-CDA4-4E07-87C2-F3BA27589A4D}" type="parTrans" cxnId="{6C637FD6-AE00-4773-9369-9FCAB0300A28}">
      <dgm:prSet/>
      <dgm:spPr/>
      <dgm:t>
        <a:bodyPr/>
        <a:lstStyle/>
        <a:p>
          <a:endParaRPr lang="uk-UA"/>
        </a:p>
      </dgm:t>
    </dgm:pt>
    <dgm:pt modelId="{FEEB71EC-6CC8-433D-A6A1-0841B26B9F97}" type="sibTrans" cxnId="{6C637FD6-AE00-4773-9369-9FCAB0300A28}">
      <dgm:prSet/>
      <dgm:spPr/>
      <dgm:t>
        <a:bodyPr/>
        <a:lstStyle/>
        <a:p>
          <a:endParaRPr lang="uk-UA"/>
        </a:p>
      </dgm:t>
    </dgm:pt>
    <dgm:pt modelId="{75AF96BC-0A04-4031-B031-A7002DCE6047}">
      <dgm:prSet phldrT="[Текст]"/>
      <dgm:spPr/>
      <dgm:t>
        <a:bodyPr/>
        <a:lstStyle/>
        <a:p>
          <a:r>
            <a:rPr lang="uk-UA" dirty="0"/>
            <a:t>серед природи</a:t>
          </a:r>
        </a:p>
      </dgm:t>
    </dgm:pt>
    <dgm:pt modelId="{1ADC78E9-D3B6-4496-9702-EFB35F24942B}" type="parTrans" cxnId="{0A75538B-73C6-42B8-994B-3DE89072AC8D}">
      <dgm:prSet/>
      <dgm:spPr/>
      <dgm:t>
        <a:bodyPr/>
        <a:lstStyle/>
        <a:p>
          <a:endParaRPr lang="uk-UA"/>
        </a:p>
      </dgm:t>
    </dgm:pt>
    <dgm:pt modelId="{BA4EBA5A-3481-4E4E-A248-969D2C68588B}" type="sibTrans" cxnId="{0A75538B-73C6-42B8-994B-3DE89072AC8D}">
      <dgm:prSet/>
      <dgm:spPr/>
      <dgm:t>
        <a:bodyPr/>
        <a:lstStyle/>
        <a:p>
          <a:endParaRPr lang="uk-UA"/>
        </a:p>
      </dgm:t>
    </dgm:pt>
    <dgm:pt modelId="{F4964519-83C9-4DB4-A80E-4A9C80E67186}">
      <dgm:prSet phldrT="[Текст]"/>
      <dgm:spPr/>
      <dgm:t>
        <a:bodyPr/>
        <a:lstStyle/>
        <a:p>
          <a:r>
            <a:rPr lang="uk-UA" dirty="0"/>
            <a:t>у світі культури</a:t>
          </a:r>
        </a:p>
      </dgm:t>
    </dgm:pt>
    <dgm:pt modelId="{C65CAA52-9B53-4EEF-893A-29B9E724C387}" type="parTrans" cxnId="{68D02997-67CE-499E-BC89-D0BFA3150D51}">
      <dgm:prSet/>
      <dgm:spPr/>
      <dgm:t>
        <a:bodyPr/>
        <a:lstStyle/>
        <a:p>
          <a:endParaRPr lang="uk-UA"/>
        </a:p>
      </dgm:t>
    </dgm:pt>
    <dgm:pt modelId="{6953F237-F7AA-451D-AAA5-6798E78CA63E}" type="sibTrans" cxnId="{68D02997-67CE-499E-BC89-D0BFA3150D51}">
      <dgm:prSet/>
      <dgm:spPr/>
      <dgm:t>
        <a:bodyPr/>
        <a:lstStyle/>
        <a:p>
          <a:endParaRPr lang="uk-UA"/>
        </a:p>
      </dgm:t>
    </dgm:pt>
    <dgm:pt modelId="{17727195-7EE1-4129-8EF5-D2406D09608D}" type="pres">
      <dgm:prSet presAssocID="{E0DB7D52-63EA-4291-ACCD-0D39BB0812C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F45A337-2317-44B0-8179-C055C6C919FC}" type="pres">
      <dgm:prSet presAssocID="{2FFDEFF1-0F22-4CFA-96A3-F174953BD300}" presName="composite" presStyleCnt="0"/>
      <dgm:spPr/>
    </dgm:pt>
    <dgm:pt modelId="{FE62685C-2D34-49BF-A215-19B52B4B20CE}" type="pres">
      <dgm:prSet presAssocID="{2FFDEFF1-0F22-4CFA-96A3-F174953BD300}" presName="imgShp" presStyleLbl="fgImgPlace1" presStyleIdx="0" presStyleCnt="3" custScaleX="208373" custScaleY="162890" custLinFactNeighborX="-17934" custLinFactNeighborY="-21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50277298-1FA6-43C3-A776-1E2AA662A577}" type="pres">
      <dgm:prSet presAssocID="{2FFDEFF1-0F22-4CFA-96A3-F174953BD300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48B895-1999-4287-A852-9E47CBCFB028}" type="pres">
      <dgm:prSet presAssocID="{FEEB71EC-6CC8-433D-A6A1-0841B26B9F97}" presName="spacing" presStyleCnt="0"/>
      <dgm:spPr/>
    </dgm:pt>
    <dgm:pt modelId="{A1971725-C501-49FD-8718-BB0E8F4FD7EE}" type="pres">
      <dgm:prSet presAssocID="{75AF96BC-0A04-4031-B031-A7002DCE6047}" presName="composite" presStyleCnt="0"/>
      <dgm:spPr/>
    </dgm:pt>
    <dgm:pt modelId="{8D9FBD06-8106-4009-8D47-EE06890FE1FF}" type="pres">
      <dgm:prSet presAssocID="{75AF96BC-0A04-4031-B031-A7002DCE6047}" presName="imgShp" presStyleLbl="fgImgPlace1" presStyleIdx="1" presStyleCnt="3" custScaleX="168513" custScaleY="149274" custLinFactNeighborX="-18274" custLinFactNeighborY="-6122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80B73874-D5B3-4D02-B1D9-D03F39340831}" type="pres">
      <dgm:prSet presAssocID="{75AF96BC-0A04-4031-B031-A7002DCE6047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B3C6AB-F336-4F45-92B2-93FAB59D1013}" type="pres">
      <dgm:prSet presAssocID="{BA4EBA5A-3481-4E4E-A248-969D2C68588B}" presName="spacing" presStyleCnt="0"/>
      <dgm:spPr/>
    </dgm:pt>
    <dgm:pt modelId="{F707AA79-F699-46B1-83BE-48813C6537F9}" type="pres">
      <dgm:prSet presAssocID="{F4964519-83C9-4DB4-A80E-4A9C80E67186}" presName="composite" presStyleCnt="0"/>
      <dgm:spPr/>
    </dgm:pt>
    <dgm:pt modelId="{D270FE7F-6F7C-4851-BD9F-01F0057DD40D}" type="pres">
      <dgm:prSet presAssocID="{F4964519-83C9-4DB4-A80E-4A9C80E67186}" presName="imgShp" presStyleLbl="fgImgPlace1" presStyleIdx="2" presStyleCnt="3" custScaleX="173716" custScaleY="142854" custLinFactNeighborX="-26551" custLinFactNeighborY="-6762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3FAEE130-A7ED-492F-8017-E8B6260624A2}" type="pres">
      <dgm:prSet presAssocID="{F4964519-83C9-4DB4-A80E-4A9C80E6718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C637FD6-AE00-4773-9369-9FCAB0300A28}" srcId="{E0DB7D52-63EA-4291-ACCD-0D39BB0812CC}" destId="{2FFDEFF1-0F22-4CFA-96A3-F174953BD300}" srcOrd="0" destOrd="0" parTransId="{6403BC8C-CDA4-4E07-87C2-F3BA27589A4D}" sibTransId="{FEEB71EC-6CC8-433D-A6A1-0841B26B9F97}"/>
    <dgm:cxn modelId="{0A75538B-73C6-42B8-994B-3DE89072AC8D}" srcId="{E0DB7D52-63EA-4291-ACCD-0D39BB0812CC}" destId="{75AF96BC-0A04-4031-B031-A7002DCE6047}" srcOrd="1" destOrd="0" parTransId="{1ADC78E9-D3B6-4496-9702-EFB35F24942B}" sibTransId="{BA4EBA5A-3481-4E4E-A248-969D2C68588B}"/>
    <dgm:cxn modelId="{DA751E41-BD8A-49B8-A646-1B3E3293DCF0}" type="presOf" srcId="{E0DB7D52-63EA-4291-ACCD-0D39BB0812CC}" destId="{17727195-7EE1-4129-8EF5-D2406D09608D}" srcOrd="0" destOrd="0" presId="urn:microsoft.com/office/officeart/2005/8/layout/vList3"/>
    <dgm:cxn modelId="{A6402E6E-EB34-46C1-BBEB-87CB5770642C}" type="presOf" srcId="{F4964519-83C9-4DB4-A80E-4A9C80E67186}" destId="{3FAEE130-A7ED-492F-8017-E8B6260624A2}" srcOrd="0" destOrd="0" presId="urn:microsoft.com/office/officeart/2005/8/layout/vList3"/>
    <dgm:cxn modelId="{68D02997-67CE-499E-BC89-D0BFA3150D51}" srcId="{E0DB7D52-63EA-4291-ACCD-0D39BB0812CC}" destId="{F4964519-83C9-4DB4-A80E-4A9C80E67186}" srcOrd="2" destOrd="0" parTransId="{C65CAA52-9B53-4EEF-893A-29B9E724C387}" sibTransId="{6953F237-F7AA-451D-AAA5-6798E78CA63E}"/>
    <dgm:cxn modelId="{218037EC-B207-462D-A10C-067737A88D43}" type="presOf" srcId="{2FFDEFF1-0F22-4CFA-96A3-F174953BD300}" destId="{50277298-1FA6-43C3-A776-1E2AA662A577}" srcOrd="0" destOrd="0" presId="urn:microsoft.com/office/officeart/2005/8/layout/vList3"/>
    <dgm:cxn modelId="{65F5C0A6-6765-4643-968C-FE82655701A4}" type="presOf" srcId="{75AF96BC-0A04-4031-B031-A7002DCE6047}" destId="{80B73874-D5B3-4D02-B1D9-D03F39340831}" srcOrd="0" destOrd="0" presId="urn:microsoft.com/office/officeart/2005/8/layout/vList3"/>
    <dgm:cxn modelId="{86C3447E-C7D8-45A0-ADB0-0A8882C98CD6}" type="presParOf" srcId="{17727195-7EE1-4129-8EF5-D2406D09608D}" destId="{0F45A337-2317-44B0-8179-C055C6C919FC}" srcOrd="0" destOrd="0" presId="urn:microsoft.com/office/officeart/2005/8/layout/vList3"/>
    <dgm:cxn modelId="{B1F4A443-1E16-46C4-8218-7D122D5FC267}" type="presParOf" srcId="{0F45A337-2317-44B0-8179-C055C6C919FC}" destId="{FE62685C-2D34-49BF-A215-19B52B4B20CE}" srcOrd="0" destOrd="0" presId="urn:microsoft.com/office/officeart/2005/8/layout/vList3"/>
    <dgm:cxn modelId="{97671257-39B5-49D7-A24D-8AFBA57340AA}" type="presParOf" srcId="{0F45A337-2317-44B0-8179-C055C6C919FC}" destId="{50277298-1FA6-43C3-A776-1E2AA662A577}" srcOrd="1" destOrd="0" presId="urn:microsoft.com/office/officeart/2005/8/layout/vList3"/>
    <dgm:cxn modelId="{6A29D3E4-73BB-4B76-A887-F9DFA28C0E86}" type="presParOf" srcId="{17727195-7EE1-4129-8EF5-D2406D09608D}" destId="{9648B895-1999-4287-A852-9E47CBCFB028}" srcOrd="1" destOrd="0" presId="urn:microsoft.com/office/officeart/2005/8/layout/vList3"/>
    <dgm:cxn modelId="{8E1BECFE-097A-4029-9641-95D6D85821CD}" type="presParOf" srcId="{17727195-7EE1-4129-8EF5-D2406D09608D}" destId="{A1971725-C501-49FD-8718-BB0E8F4FD7EE}" srcOrd="2" destOrd="0" presId="urn:microsoft.com/office/officeart/2005/8/layout/vList3"/>
    <dgm:cxn modelId="{B8CB30CC-325A-43A8-A1B2-370103C60F36}" type="presParOf" srcId="{A1971725-C501-49FD-8718-BB0E8F4FD7EE}" destId="{8D9FBD06-8106-4009-8D47-EE06890FE1FF}" srcOrd="0" destOrd="0" presId="urn:microsoft.com/office/officeart/2005/8/layout/vList3"/>
    <dgm:cxn modelId="{C554C351-DDDA-443F-AB9B-5E38D7C4E2E3}" type="presParOf" srcId="{A1971725-C501-49FD-8718-BB0E8F4FD7EE}" destId="{80B73874-D5B3-4D02-B1D9-D03F39340831}" srcOrd="1" destOrd="0" presId="urn:microsoft.com/office/officeart/2005/8/layout/vList3"/>
    <dgm:cxn modelId="{97C05700-F709-47F8-8074-1F8EB68BC571}" type="presParOf" srcId="{17727195-7EE1-4129-8EF5-D2406D09608D}" destId="{F9B3C6AB-F336-4F45-92B2-93FAB59D1013}" srcOrd="3" destOrd="0" presId="urn:microsoft.com/office/officeart/2005/8/layout/vList3"/>
    <dgm:cxn modelId="{5BACDBC5-C354-44D3-B3E9-1627E291134A}" type="presParOf" srcId="{17727195-7EE1-4129-8EF5-D2406D09608D}" destId="{F707AA79-F699-46B1-83BE-48813C6537F9}" srcOrd="4" destOrd="0" presId="urn:microsoft.com/office/officeart/2005/8/layout/vList3"/>
    <dgm:cxn modelId="{ACD25AB1-6969-4297-8B36-928BAF5A4A9D}" type="presParOf" srcId="{F707AA79-F699-46B1-83BE-48813C6537F9}" destId="{D270FE7F-6F7C-4851-BD9F-01F0057DD40D}" srcOrd="0" destOrd="0" presId="urn:microsoft.com/office/officeart/2005/8/layout/vList3"/>
    <dgm:cxn modelId="{84BCA1A1-9091-4837-ABAF-616902D8EA89}" type="presParOf" srcId="{F707AA79-F699-46B1-83BE-48813C6537F9}" destId="{3FAEE130-A7ED-492F-8017-E8B6260624A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108884-4615-4BD6-B827-A020B637E139}">
      <dsp:nvSpPr>
        <dsp:cNvPr id="0" name=""/>
        <dsp:cNvSpPr/>
      </dsp:nvSpPr>
      <dsp:spPr>
        <a:xfrm>
          <a:off x="288094" y="230"/>
          <a:ext cx="1412826" cy="1412826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/>
            <a:t>дитина і сім’я</a:t>
          </a:r>
        </a:p>
      </dsp:txBody>
      <dsp:txXfrm>
        <a:off x="494998" y="207134"/>
        <a:ext cx="999018" cy="999018"/>
      </dsp:txXfrm>
    </dsp:sp>
    <dsp:sp modelId="{9B2A0318-EA26-4362-9AB0-EC2DA9CA6F9F}">
      <dsp:nvSpPr>
        <dsp:cNvPr id="0" name=""/>
        <dsp:cNvSpPr/>
      </dsp:nvSpPr>
      <dsp:spPr>
        <a:xfrm>
          <a:off x="584788" y="1527778"/>
          <a:ext cx="819439" cy="819439"/>
        </a:xfrm>
        <a:prstGeom prst="mathPlus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400" kern="1200"/>
        </a:p>
      </dsp:txBody>
      <dsp:txXfrm>
        <a:off x="693405" y="1841131"/>
        <a:ext cx="602205" cy="192733"/>
      </dsp:txXfrm>
    </dsp:sp>
    <dsp:sp modelId="{7CC36305-CA3D-40C8-964E-2E1C08B43CD5}">
      <dsp:nvSpPr>
        <dsp:cNvPr id="0" name=""/>
        <dsp:cNvSpPr/>
      </dsp:nvSpPr>
      <dsp:spPr>
        <a:xfrm>
          <a:off x="288094" y="2461938"/>
          <a:ext cx="1412826" cy="1412826"/>
        </a:xfrm>
        <a:prstGeom prst="ellipse">
          <a:avLst/>
        </a:prstGeom>
        <a:gradFill rotWithShape="0">
          <a:gsLst>
            <a:gs pos="0">
              <a:schemeClr val="accent2">
                <a:hueOff val="1006268"/>
                <a:satOff val="7714"/>
                <a:lumOff val="169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1006268"/>
                <a:satOff val="7714"/>
                <a:lumOff val="169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1006268"/>
                <a:satOff val="7714"/>
                <a:lumOff val="169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/>
            <a:t>Дитина і діти </a:t>
          </a:r>
        </a:p>
      </dsp:txBody>
      <dsp:txXfrm>
        <a:off x="494998" y="2668842"/>
        <a:ext cx="999018" cy="999018"/>
      </dsp:txXfrm>
    </dsp:sp>
    <dsp:sp modelId="{5E5919AD-DA08-499B-8B92-9FD7BE6B01FC}">
      <dsp:nvSpPr>
        <dsp:cNvPr id="0" name=""/>
        <dsp:cNvSpPr/>
      </dsp:nvSpPr>
      <dsp:spPr>
        <a:xfrm>
          <a:off x="584788" y="3989486"/>
          <a:ext cx="819439" cy="819439"/>
        </a:xfrm>
        <a:prstGeom prst="mathPlus">
          <a:avLst/>
        </a:prstGeom>
        <a:solidFill>
          <a:schemeClr val="accent2">
            <a:hueOff val="1509402"/>
            <a:satOff val="11571"/>
            <a:lumOff val="2548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400" kern="1200"/>
        </a:p>
      </dsp:txBody>
      <dsp:txXfrm>
        <a:off x="693405" y="4302839"/>
        <a:ext cx="602205" cy="192733"/>
      </dsp:txXfrm>
    </dsp:sp>
    <dsp:sp modelId="{B4F3C353-1BA6-4231-A597-1C1055FEC77C}">
      <dsp:nvSpPr>
        <dsp:cNvPr id="0" name=""/>
        <dsp:cNvSpPr/>
      </dsp:nvSpPr>
      <dsp:spPr>
        <a:xfrm>
          <a:off x="331977" y="4923877"/>
          <a:ext cx="1412826" cy="1412826"/>
        </a:xfrm>
        <a:prstGeom prst="ellipse">
          <a:avLst/>
        </a:prstGeom>
        <a:gradFill rotWithShape="0">
          <a:gsLst>
            <a:gs pos="0">
              <a:schemeClr val="accent2">
                <a:hueOff val="2012536"/>
                <a:satOff val="15429"/>
                <a:lumOff val="339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2012536"/>
                <a:satOff val="15429"/>
                <a:lumOff val="339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2012536"/>
                <a:satOff val="15429"/>
                <a:lumOff val="339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kern="1200" dirty="0"/>
            <a:t>дитина серед дорослих</a:t>
          </a:r>
        </a:p>
      </dsp:txBody>
      <dsp:txXfrm>
        <a:off x="538881" y="5130781"/>
        <a:ext cx="999018" cy="999018"/>
      </dsp:txXfrm>
    </dsp:sp>
    <dsp:sp modelId="{ADB7696F-6ACA-468D-9C63-77D84F352239}">
      <dsp:nvSpPr>
        <dsp:cNvPr id="0" name=""/>
        <dsp:cNvSpPr/>
      </dsp:nvSpPr>
      <dsp:spPr>
        <a:xfrm rot="21499705">
          <a:off x="2017807" y="2868006"/>
          <a:ext cx="579276" cy="5255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3018804"/>
            <a:satOff val="23143"/>
            <a:lumOff val="5097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1400" kern="1200"/>
        </a:p>
      </dsp:txBody>
      <dsp:txXfrm>
        <a:off x="2017841" y="2975420"/>
        <a:ext cx="421605" cy="315343"/>
      </dsp:txXfrm>
    </dsp:sp>
    <dsp:sp modelId="{A5477D5C-0079-4E5E-B98D-48F49E0273B0}">
      <dsp:nvSpPr>
        <dsp:cNvPr id="0" name=""/>
        <dsp:cNvSpPr/>
      </dsp:nvSpPr>
      <dsp:spPr>
        <a:xfrm>
          <a:off x="2836711" y="1661290"/>
          <a:ext cx="2825652" cy="2825652"/>
        </a:xfrm>
        <a:prstGeom prst="ellipse">
          <a:avLst/>
        </a:prstGeom>
        <a:gradFill rotWithShape="0">
          <a:gsLst>
            <a:gs pos="0">
              <a:schemeClr val="accent2">
                <a:hueOff val="3018804"/>
                <a:satOff val="23143"/>
                <a:lumOff val="509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018804"/>
                <a:satOff val="23143"/>
                <a:lumOff val="509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018804"/>
                <a:satOff val="23143"/>
                <a:lumOff val="509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400" kern="1200" dirty="0"/>
            <a:t>Дитина</a:t>
          </a:r>
        </a:p>
      </dsp:txBody>
      <dsp:txXfrm>
        <a:off x="3250518" y="2075097"/>
        <a:ext cx="1998038" cy="19980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277298-1FA6-43C3-A776-1E2AA662A577}">
      <dsp:nvSpPr>
        <dsp:cNvPr id="0" name=""/>
        <dsp:cNvSpPr/>
      </dsp:nvSpPr>
      <dsp:spPr>
        <a:xfrm rot="10800000">
          <a:off x="1467558" y="304408"/>
          <a:ext cx="3830825" cy="964907"/>
        </a:xfrm>
        <a:prstGeom prst="homePlat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5497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/>
            <a:t>в суспільстві</a:t>
          </a:r>
        </a:p>
      </dsp:txBody>
      <dsp:txXfrm rot="10800000">
        <a:off x="1708785" y="304408"/>
        <a:ext cx="3589598" cy="964907"/>
      </dsp:txXfrm>
    </dsp:sp>
    <dsp:sp modelId="{FE62685C-2D34-49BF-A215-19B52B4B20CE}">
      <dsp:nvSpPr>
        <dsp:cNvPr id="0" name=""/>
        <dsp:cNvSpPr/>
      </dsp:nvSpPr>
      <dsp:spPr>
        <a:xfrm>
          <a:off x="289209" y="0"/>
          <a:ext cx="2010606" cy="1571737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B73874-D5B3-4D02-B1D9-D03F39340831}">
      <dsp:nvSpPr>
        <dsp:cNvPr id="0" name=""/>
        <dsp:cNvSpPr/>
      </dsp:nvSpPr>
      <dsp:spPr>
        <a:xfrm rot="10800000">
          <a:off x="1371405" y="2098486"/>
          <a:ext cx="3830825" cy="964907"/>
        </a:xfrm>
        <a:prstGeom prst="homePlate">
          <a:avLst/>
        </a:prstGeom>
        <a:gradFill rotWithShape="0">
          <a:gsLst>
            <a:gs pos="0">
              <a:schemeClr val="accent2">
                <a:hueOff val="1509402"/>
                <a:satOff val="11571"/>
                <a:lumOff val="254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1509402"/>
                <a:satOff val="11571"/>
                <a:lumOff val="254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1509402"/>
                <a:satOff val="11571"/>
                <a:lumOff val="254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5497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/>
            <a:t>серед природи</a:t>
          </a:r>
        </a:p>
      </dsp:txBody>
      <dsp:txXfrm rot="10800000">
        <a:off x="1612632" y="2098486"/>
        <a:ext cx="3589598" cy="964907"/>
      </dsp:txXfrm>
    </dsp:sp>
    <dsp:sp modelId="{8D9FBD06-8106-4009-8D47-EE06890FE1FF}">
      <dsp:nvSpPr>
        <dsp:cNvPr id="0" name=""/>
        <dsp:cNvSpPr/>
      </dsp:nvSpPr>
      <dsp:spPr>
        <a:xfrm>
          <a:off x="382081" y="1801690"/>
          <a:ext cx="1625994" cy="1440355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AEE130-A7ED-492F-8017-E8B6260624A2}">
      <dsp:nvSpPr>
        <dsp:cNvPr id="0" name=""/>
        <dsp:cNvSpPr/>
      </dsp:nvSpPr>
      <dsp:spPr>
        <a:xfrm rot="10800000">
          <a:off x="1383956" y="3795900"/>
          <a:ext cx="3830825" cy="964907"/>
        </a:xfrm>
        <a:prstGeom prst="homePlate">
          <a:avLst/>
        </a:prstGeom>
        <a:gradFill rotWithShape="0">
          <a:gsLst>
            <a:gs pos="0">
              <a:schemeClr val="accent2">
                <a:hueOff val="3018804"/>
                <a:satOff val="23143"/>
                <a:lumOff val="509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018804"/>
                <a:satOff val="23143"/>
                <a:lumOff val="509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018804"/>
                <a:satOff val="23143"/>
                <a:lumOff val="509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5497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/>
            <a:t>у світі культури</a:t>
          </a:r>
        </a:p>
      </dsp:txBody>
      <dsp:txXfrm rot="10800000">
        <a:off x="1625183" y="3795900"/>
        <a:ext cx="3589598" cy="964907"/>
      </dsp:txXfrm>
    </dsp:sp>
    <dsp:sp modelId="{D270FE7F-6F7C-4851-BD9F-01F0057DD40D}">
      <dsp:nvSpPr>
        <dsp:cNvPr id="0" name=""/>
        <dsp:cNvSpPr/>
      </dsp:nvSpPr>
      <dsp:spPr>
        <a:xfrm>
          <a:off x="289665" y="3523903"/>
          <a:ext cx="1676198" cy="1378408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3" name="Місце для дати 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algn="r" rtl="0"/>
            <a:fld id="{E9B488E2-97AE-4859-B031-BB383BB4A428}" type="datetime1">
              <a:rPr lang="uk-UA" smtClean="0"/>
              <a:t>11.11.2021</a:t>
            </a:fld>
            <a:endParaRPr lang="uk-UA" dirty="0"/>
          </a:p>
        </p:txBody>
      </p:sp>
      <p:sp>
        <p:nvSpPr>
          <p:cNvPr id="4" name="Місце для нижнього колонтитула 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algn="r" rtl="0"/>
            <a:fld id="{9C567D4A-04CB-4EDF-8FB1-342A02FC8EC5}" type="slidenum">
              <a:rPr lang="uk-UA" smtClean="0"/>
              <a:pPr algn="r" rtl="0"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80125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0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3" name="Місце для дати 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0">
              <a:defRPr sz="1200"/>
            </a:lvl1pPr>
          </a:lstStyle>
          <a:p>
            <a:fld id="{AA79CAB5-98DE-4924-B209-D04E1B608772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4" name="Місце для зображення 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uk-UA" dirty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0">
              <a:defRPr sz="1200"/>
            </a:lvl1pPr>
          </a:lstStyle>
          <a:p>
            <a:pPr rtl="0"/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0">
              <a:defRPr sz="1200"/>
            </a:lvl1pPr>
          </a:lstStyle>
          <a:p>
            <a:fld id="{2E61351F-DBB1-4664-ADA9-83BC7CB8848D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642362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1351F-DBB1-4664-ADA9-83BC7CB8848D}" type="slidenum">
              <a:rPr lang="uk-UA" smtClean="0"/>
              <a:pPr/>
              <a:t>2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44741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1351F-DBB1-4664-ADA9-83BC7CB8848D}" type="slidenum">
              <a:rPr lang="uk-UA" smtClean="0"/>
              <a:pPr/>
              <a:t>4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07390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61351F-DBB1-4664-ADA9-83BC7CB8848D}" type="slidenum">
              <a:rPr lang="uk-UA" smtClean="0"/>
              <a:pPr/>
              <a:t>5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88136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tIns="0" rIns="0" bIns="0"/>
          <a:lstStyle/>
          <a:p>
            <a:endParaRPr lang="uk-UA" sz="20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324" name="CustomShape 2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pPr algn="r">
              <a:lnSpc>
                <a:spcPct val="100000"/>
              </a:lnSpc>
            </a:pPr>
            <a:fld id="{01AF8E2B-0443-4D52-AB2C-59D36DED86CB}" type="slidenum">
              <a:rPr lang="uk-UA" sz="1200" b="0" strike="noStrike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9</a:t>
            </a:fld>
            <a:endParaRPr lang="uk-UA" sz="1800" b="0" strike="noStrike" spc="-1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41645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93814" y="990600"/>
            <a:ext cx="8458200" cy="3200400"/>
          </a:xfrm>
        </p:spPr>
        <p:txBody>
          <a:bodyPr rtlCol="0">
            <a:normAutofit/>
          </a:bodyPr>
          <a:lstStyle>
            <a:lvl1pPr algn="l" rtl="0">
              <a:defRPr sz="6000"/>
            </a:lvl1pPr>
          </a:lstStyle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293813" y="4267200"/>
            <a:ext cx="8458200" cy="1371600"/>
          </a:xfrm>
        </p:spPr>
        <p:txBody>
          <a:bodyPr rtlCol="0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rtl="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dirty="0"/>
              <a:t>Зразок підзаголовка</a:t>
            </a:r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7FA715CF-8BAC-4C65-AA02-0D8B87D31873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13538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39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вмісту 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-UA" dirty="0"/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57E7BAA-3C15-46BB-8E00-68812E46955B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9476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2057400"/>
            <a:ext cx="8458201" cy="2666999"/>
          </a:xfrm>
        </p:spPr>
        <p:txBody>
          <a:bodyPr rtlCol="0" anchor="b">
            <a:normAutofit/>
          </a:bodyPr>
          <a:lstStyle>
            <a:lvl1pPr algn="l" rtl="0">
              <a:defRPr sz="4800" b="0" i="0" cap="none" baseline="0"/>
            </a:lvl1pPr>
          </a:lstStyle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тексту 2"/>
          <p:cNvSpPr>
            <a:spLocks noGrp="1"/>
          </p:cNvSpPr>
          <p:nvPr>
            <p:ph type="body" idx="1"/>
          </p:nvPr>
        </p:nvSpPr>
        <p:spPr>
          <a:xfrm>
            <a:off x="1293813" y="4876800"/>
            <a:ext cx="8458201" cy="1143000"/>
          </a:xfrm>
        </p:spPr>
        <p:txBody>
          <a:bodyPr rtlCol="0" anchor="t">
            <a:normAutofit/>
          </a:bodyPr>
          <a:lstStyle>
            <a:lvl1pPr marL="0" indent="0" algn="l" rtl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 algn="l" rtl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l" rtl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l" rtl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F8F5FBB6-9505-4072-8693-D29724AD1D99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7862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елементи вміст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вмісту 2"/>
          <p:cNvSpPr>
            <a:spLocks noGrp="1"/>
          </p:cNvSpPr>
          <p:nvPr>
            <p:ph sz="half" idx="1"/>
          </p:nvPr>
        </p:nvSpPr>
        <p:spPr>
          <a:xfrm>
            <a:off x="1293812" y="1676400"/>
            <a:ext cx="4700016" cy="4495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marL="1600200" algn="l" rtl="0">
              <a:defRPr sz="1600"/>
            </a:lvl6pPr>
            <a:lvl7pPr marL="1874520" algn="l" rtl="0">
              <a:defRPr sz="1600"/>
            </a:lvl7pPr>
            <a:lvl8pPr marL="2148840" algn="l" rtl="0">
              <a:defRPr sz="1600"/>
            </a:lvl8pPr>
            <a:lvl9pPr marL="2423160" algn="l" rtl="0">
              <a:defRPr sz="1600"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-UA" dirty="0"/>
          </a:p>
        </p:txBody>
      </p:sp>
      <p:sp>
        <p:nvSpPr>
          <p:cNvPr id="4" name="Місце для вмісту 3"/>
          <p:cNvSpPr>
            <a:spLocks noGrp="1"/>
          </p:cNvSpPr>
          <p:nvPr>
            <p:ph sz="half" idx="2"/>
          </p:nvPr>
        </p:nvSpPr>
        <p:spPr>
          <a:xfrm>
            <a:off x="6202035" y="1676401"/>
            <a:ext cx="4700016" cy="44958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marL="1600200" algn="l" rtl="0">
              <a:defRPr sz="1600"/>
            </a:lvl6pPr>
            <a:lvl7pPr marL="1874520" algn="l" rtl="0">
              <a:defRPr sz="1600"/>
            </a:lvl7pPr>
            <a:lvl8pPr marL="2148840" algn="l" rtl="0">
              <a:defRPr sz="1600"/>
            </a:lvl8pPr>
            <a:lvl9pPr marL="2423160" algn="l" rtl="0">
              <a:defRPr sz="1600"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-UA" dirty="0"/>
          </a:p>
        </p:txBody>
      </p:sp>
      <p:sp>
        <p:nvSpPr>
          <p:cNvPr id="5" name="Місце для дати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5EBD270-680B-48E1-B83B-BC5956EF1610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6" name="Місце для нижнього колонтитула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0746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l" rtl="0">
              <a:defRPr/>
            </a:lvl1pPr>
          </a:lstStyle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тексту 2"/>
          <p:cNvSpPr>
            <a:spLocks noGrp="1"/>
          </p:cNvSpPr>
          <p:nvPr>
            <p:ph type="body" idx="1"/>
          </p:nvPr>
        </p:nvSpPr>
        <p:spPr>
          <a:xfrm>
            <a:off x="1293813" y="1676399"/>
            <a:ext cx="4701142" cy="762001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</p:txBody>
      </p:sp>
      <p:sp>
        <p:nvSpPr>
          <p:cNvPr id="4" name="Місце для вмісту 3"/>
          <p:cNvSpPr>
            <a:spLocks noGrp="1"/>
          </p:cNvSpPr>
          <p:nvPr>
            <p:ph sz="half" idx="2"/>
          </p:nvPr>
        </p:nvSpPr>
        <p:spPr>
          <a:xfrm>
            <a:off x="1293813" y="2516457"/>
            <a:ext cx="4701142" cy="3655743"/>
          </a:xfrm>
        </p:spPr>
        <p:txBody>
          <a:bodyPr rtlCol="0"/>
          <a:lstStyle>
            <a:lvl1pPr algn="l" rtl="0">
              <a:defRPr sz="22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marL="1600200" algn="l" rtl="0">
              <a:defRPr sz="1600"/>
            </a:lvl6pPr>
            <a:lvl7pPr marL="1874520" algn="l" rtl="0">
              <a:defRPr sz="1600"/>
            </a:lvl7pPr>
            <a:lvl8pPr marL="2148840" algn="l" rtl="0">
              <a:defRPr sz="1600"/>
            </a:lvl8pPr>
            <a:lvl9pPr marL="2423160" algn="l" rtl="0">
              <a:defRPr sz="1600"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-UA" dirty="0"/>
          </a:p>
        </p:txBody>
      </p:sp>
      <p:sp>
        <p:nvSpPr>
          <p:cNvPr id="5" name="Місце для тексту 4"/>
          <p:cNvSpPr>
            <a:spLocks noGrp="1"/>
          </p:cNvSpPr>
          <p:nvPr>
            <p:ph type="body" sz="quarter" idx="3"/>
          </p:nvPr>
        </p:nvSpPr>
        <p:spPr>
          <a:xfrm>
            <a:off x="6191754" y="1676399"/>
            <a:ext cx="4703259" cy="762001"/>
          </a:xfrm>
        </p:spPr>
        <p:txBody>
          <a:bodyPr rtlCol="0" anchor="ctr">
            <a:noAutofit/>
          </a:bodyPr>
          <a:lstStyle>
            <a:lvl1pPr marL="0" indent="0" algn="l" rtl="0">
              <a:spcBef>
                <a:spcPts val="0"/>
              </a:spcBef>
              <a:buNone/>
              <a:defRPr sz="2400" b="0"/>
            </a:lvl1pPr>
            <a:lvl2pPr marL="457200" indent="0" algn="l" rtl="0">
              <a:buNone/>
              <a:defRPr sz="2000" b="1"/>
            </a:lvl2pPr>
            <a:lvl3pPr marL="914400" indent="0" algn="l" rtl="0">
              <a:buNone/>
              <a:defRPr sz="1800" b="1"/>
            </a:lvl3pPr>
            <a:lvl4pPr marL="1371600" indent="0" algn="l" rtl="0">
              <a:buNone/>
              <a:defRPr sz="1600" b="1"/>
            </a:lvl4pPr>
            <a:lvl5pPr marL="1828800" indent="0" algn="l" rtl="0">
              <a:buNone/>
              <a:defRPr sz="1600" b="1"/>
            </a:lvl5pPr>
            <a:lvl6pPr marL="2286000" indent="0" algn="l" rtl="0">
              <a:buNone/>
              <a:defRPr sz="1600" b="1"/>
            </a:lvl6pPr>
            <a:lvl7pPr marL="2743200" indent="0" algn="l" rtl="0">
              <a:buNone/>
              <a:defRPr sz="1600" b="1"/>
            </a:lvl7pPr>
            <a:lvl8pPr marL="3200400" indent="0" algn="l" rtl="0">
              <a:buNone/>
              <a:defRPr sz="1600" b="1"/>
            </a:lvl8pPr>
            <a:lvl9pPr marL="3657600" indent="0" algn="l" rtl="0">
              <a:buNone/>
              <a:defRPr sz="1600" b="1"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</p:txBody>
      </p:sp>
      <p:sp>
        <p:nvSpPr>
          <p:cNvPr id="6" name="Місце для вмісту 5"/>
          <p:cNvSpPr>
            <a:spLocks noGrp="1"/>
          </p:cNvSpPr>
          <p:nvPr>
            <p:ph sz="quarter" idx="4"/>
          </p:nvPr>
        </p:nvSpPr>
        <p:spPr>
          <a:xfrm>
            <a:off x="6191754" y="2516457"/>
            <a:ext cx="4703259" cy="3655743"/>
          </a:xfrm>
        </p:spPr>
        <p:txBody>
          <a:bodyPr rtlCol="0"/>
          <a:lstStyle>
            <a:lvl1pPr algn="l" rtl="0">
              <a:defRPr sz="22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marL="1600200" algn="l" rtl="0">
              <a:defRPr sz="1600"/>
            </a:lvl6pPr>
            <a:lvl7pPr marL="1874520" algn="l" rtl="0">
              <a:defRPr sz="1600"/>
            </a:lvl7pPr>
            <a:lvl8pPr marL="2148840" algn="l" rtl="0">
              <a:defRPr sz="1600"/>
            </a:lvl8pPr>
            <a:lvl9pPr marL="2423160" algn="l" rtl="0">
              <a:defRPr sz="1600"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-UA" dirty="0"/>
          </a:p>
        </p:txBody>
      </p:sp>
      <p:sp>
        <p:nvSpPr>
          <p:cNvPr id="7" name="Місце для дати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5CB0609E-81FD-45FA-8F94-A831DFB31A33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8" name="Місце для нижнього колонтитула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uk-UA" dirty="0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68855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дати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B4A2A21A-9FD8-4032-B51A-8A12E971AA3C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4" name="Місце для нижнього колонтитула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uk-UA" dirty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6159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 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4E5E5610-6FCF-4459-91ED-3A67843CB39C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3" name="Місце для нижнього колонтитула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43399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0811" y="1676400"/>
            <a:ext cx="3810000" cy="2438400"/>
          </a:xfrm>
        </p:spPr>
        <p:txBody>
          <a:bodyPr rtlCol="0" anchor="b">
            <a:normAutofit/>
          </a:bodyPr>
          <a:lstStyle>
            <a:lvl1pPr algn="l" rtl="0">
              <a:defRPr sz="3200" b="0"/>
            </a:lvl1pPr>
          </a:lstStyle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вмісту 2"/>
          <p:cNvSpPr>
            <a:spLocks noGrp="1"/>
          </p:cNvSpPr>
          <p:nvPr>
            <p:ph idx="1"/>
          </p:nvPr>
        </p:nvSpPr>
        <p:spPr>
          <a:xfrm>
            <a:off x="1293813" y="685800"/>
            <a:ext cx="6172200" cy="5486400"/>
          </a:xfrm>
        </p:spPr>
        <p:txBody>
          <a:bodyPr rtlCol="0">
            <a:normAutofit/>
          </a:bodyPr>
          <a:lstStyle>
            <a:lvl1pPr algn="l" rtl="0">
              <a:defRPr sz="2400"/>
            </a:lvl1pPr>
            <a:lvl2pPr algn="l" rtl="0">
              <a:defRPr sz="2000"/>
            </a:lvl2pPr>
            <a:lvl3pPr algn="l" rtl="0">
              <a:defRPr sz="1800"/>
            </a:lvl3pPr>
            <a:lvl4pPr algn="l" rtl="0">
              <a:defRPr sz="1600"/>
            </a:lvl4pPr>
            <a:lvl5pPr algn="l" rtl="0">
              <a:defRPr sz="1600"/>
            </a:lvl5pPr>
            <a:lvl6pPr algn="l" rtl="0">
              <a:defRPr sz="1600"/>
            </a:lvl6pPr>
            <a:lvl7pPr algn="l" rtl="0">
              <a:defRPr sz="1600"/>
            </a:lvl7pPr>
            <a:lvl8pPr algn="l" rtl="0">
              <a:defRPr sz="1600"/>
            </a:lvl8pPr>
            <a:lvl9pPr algn="l" rtl="0">
              <a:defRPr sz="1600"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-UA" dirty="0"/>
          </a:p>
        </p:txBody>
      </p:sp>
      <p:sp>
        <p:nvSpPr>
          <p:cNvPr id="4" name="Місце для тексту 3"/>
          <p:cNvSpPr>
            <a:spLocks noGrp="1"/>
          </p:cNvSpPr>
          <p:nvPr>
            <p:ph type="body" sz="half" idx="2"/>
          </p:nvPr>
        </p:nvSpPr>
        <p:spPr>
          <a:xfrm>
            <a:off x="7770811" y="4191000"/>
            <a:ext cx="3810000" cy="15240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</p:txBody>
      </p:sp>
      <p:sp>
        <p:nvSpPr>
          <p:cNvPr id="5" name="Місце для дати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4C6D205A-881F-46CE-A144-C55B829BC8BD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6" name="Місце для нижнього колонтитула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uk-UA" dirty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2885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0812" y="1676400"/>
            <a:ext cx="3810000" cy="2438400"/>
          </a:xfrm>
        </p:spPr>
        <p:txBody>
          <a:bodyPr rtlCol="0" anchor="b">
            <a:noAutofit/>
          </a:bodyPr>
          <a:lstStyle>
            <a:lvl1pPr algn="l" rtl="0">
              <a:defRPr sz="3200" b="0"/>
            </a:lvl1pPr>
          </a:lstStyle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зображення 2" descr="Пустий покажчик місця заповнення для зображення Клацніть покажчик місця заповнення та виберіть зображення, яке потрібно додати."/>
          <p:cNvSpPr>
            <a:spLocks noGrp="1"/>
          </p:cNvSpPr>
          <p:nvPr>
            <p:ph type="pic" idx="1"/>
          </p:nvPr>
        </p:nvSpPr>
        <p:spPr>
          <a:xfrm>
            <a:off x="1522412" y="0"/>
            <a:ext cx="5943601" cy="6858000"/>
          </a:xfrm>
        </p:spPr>
        <p:txBody>
          <a:bodyPr tIns="914400" rtlCol="0">
            <a:normAutofit/>
          </a:bodyPr>
          <a:lstStyle>
            <a:lvl1pPr marL="0" indent="0" algn="ctr" rtl="0">
              <a:buNone/>
              <a:defRPr sz="2400"/>
            </a:lvl1pPr>
            <a:lvl2pPr marL="457200" indent="0" algn="l" rtl="0">
              <a:buNone/>
              <a:defRPr sz="2800"/>
            </a:lvl2pPr>
            <a:lvl3pPr marL="914400" indent="0" algn="l" rtl="0">
              <a:buNone/>
              <a:defRPr sz="2400"/>
            </a:lvl3pPr>
            <a:lvl4pPr marL="1371600" indent="0" algn="l" rtl="0">
              <a:buNone/>
              <a:defRPr sz="2000"/>
            </a:lvl4pPr>
            <a:lvl5pPr marL="1828800" indent="0" algn="l" rtl="0">
              <a:buNone/>
              <a:defRPr sz="2000"/>
            </a:lvl5pPr>
            <a:lvl6pPr marL="2286000" indent="0" algn="l" rtl="0">
              <a:buNone/>
              <a:defRPr sz="2000"/>
            </a:lvl6pPr>
            <a:lvl7pPr marL="2743200" indent="0" algn="l" rtl="0">
              <a:buNone/>
              <a:defRPr sz="2000"/>
            </a:lvl7pPr>
            <a:lvl8pPr marL="3200400" indent="0" algn="l" rtl="0">
              <a:buNone/>
              <a:defRPr sz="2000"/>
            </a:lvl8pPr>
            <a:lvl9pPr marL="3657600" indent="0" algn="l" rtl="0">
              <a:buNone/>
              <a:defRPr sz="2000"/>
            </a:lvl9pPr>
          </a:lstStyle>
          <a:p>
            <a:pPr rtl="0"/>
            <a:r>
              <a:rPr lang="uk-UA"/>
              <a:t>Клацніть піктограму, щоб додати зображення</a:t>
            </a:r>
            <a:endParaRPr lang="uk-UA" dirty="0"/>
          </a:p>
        </p:txBody>
      </p:sp>
      <p:sp>
        <p:nvSpPr>
          <p:cNvPr id="4" name="Місце для тексту 3"/>
          <p:cNvSpPr>
            <a:spLocks noGrp="1"/>
          </p:cNvSpPr>
          <p:nvPr>
            <p:ph type="body" sz="half" idx="2"/>
          </p:nvPr>
        </p:nvSpPr>
        <p:spPr>
          <a:xfrm>
            <a:off x="7770812" y="4191000"/>
            <a:ext cx="3810000" cy="1524000"/>
          </a:xfrm>
        </p:spPr>
        <p:txBody>
          <a:bodyPr rtlCol="0">
            <a:normAutofit/>
          </a:bodyPr>
          <a:lstStyle>
            <a:lvl1pPr marL="0" indent="0" algn="l" rtl="0">
              <a:buNone/>
              <a:defRPr sz="1800"/>
            </a:lvl1pPr>
            <a:lvl2pPr marL="457200" indent="0" algn="l" rtl="0">
              <a:buNone/>
              <a:defRPr sz="1200"/>
            </a:lvl2pPr>
            <a:lvl3pPr marL="914400" indent="0" algn="l" rtl="0">
              <a:buNone/>
              <a:defRPr sz="1000"/>
            </a:lvl3pPr>
            <a:lvl4pPr marL="1371600" indent="0" algn="l" rtl="0">
              <a:buNone/>
              <a:defRPr sz="900"/>
            </a:lvl4pPr>
            <a:lvl5pPr marL="1828800" indent="0" algn="l" rtl="0">
              <a:buNone/>
              <a:defRPr sz="900"/>
            </a:lvl5pPr>
            <a:lvl6pPr marL="2286000" indent="0" algn="l" rtl="0">
              <a:buNone/>
              <a:defRPr sz="900"/>
            </a:lvl6pPr>
            <a:lvl7pPr marL="2743200" indent="0" algn="l" rtl="0">
              <a:buNone/>
              <a:defRPr sz="900"/>
            </a:lvl7pPr>
            <a:lvl8pPr marL="3200400" indent="0" algn="l" rtl="0">
              <a:buNone/>
              <a:defRPr sz="900"/>
            </a:lvl8pPr>
            <a:lvl9pPr marL="3657600" indent="0" algn="l" rtl="0">
              <a:buNone/>
              <a:defRPr sz="900"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</p:txBody>
      </p:sp>
    </p:spTree>
    <p:extLst>
      <p:ext uri="{BB962C8B-B14F-4D97-AF65-F5344CB8AC3E}">
        <p14:creationId xmlns:p14="http://schemas.microsoft.com/office/powerpoint/2010/main" val="3839490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 algn="l" rtl="0">
              <a:defRPr/>
            </a:lvl5pPr>
            <a:lvl6pPr marL="1600200" algn="l" rtl="0">
              <a:defRPr/>
            </a:lvl6pPr>
            <a:lvl7pPr marL="1874520" algn="l" rtl="0">
              <a:defRPr/>
            </a:lvl7pPr>
            <a:lvl8pPr marL="2148840" algn="l" rtl="0">
              <a:defRPr/>
            </a:lvl8pPr>
            <a:lvl9pPr marL="2423160" algn="l" rtl="0">
              <a:defRPr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-UA" dirty="0"/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227F904A-EE3C-4A97-AC48-B47731EF94CB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5757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9752014" y="381000"/>
            <a:ext cx="1904998" cy="5791200"/>
          </a:xfrm>
        </p:spPr>
        <p:txBody>
          <a:bodyPr vert="eaVert" rtlCol="0"/>
          <a:lstStyle/>
          <a:p>
            <a:pPr rtl="0"/>
            <a:r>
              <a:rPr lang="uk-UA"/>
              <a:t>Зразок заголовка</a:t>
            </a:r>
            <a:endParaRPr lang="uk-UA" dirty="0"/>
          </a:p>
        </p:txBody>
      </p:sp>
      <p:sp>
        <p:nvSpPr>
          <p:cNvPr id="3" name="Місце для вертикального тексту 2"/>
          <p:cNvSpPr>
            <a:spLocks noGrp="1"/>
          </p:cNvSpPr>
          <p:nvPr>
            <p:ph type="body" orient="vert" idx="1"/>
          </p:nvPr>
        </p:nvSpPr>
        <p:spPr>
          <a:xfrm>
            <a:off x="1293814" y="381000"/>
            <a:ext cx="8305800" cy="5791200"/>
          </a:xfrm>
        </p:spPr>
        <p:txBody>
          <a:bodyPr vert="eaVert" rtlCol="0"/>
          <a:lstStyle>
            <a:lvl5pPr algn="l" rtl="0">
              <a:defRPr/>
            </a:lvl5pPr>
            <a:lvl6pPr algn="l" rtl="0">
              <a:defRPr/>
            </a:lvl6pPr>
            <a:lvl7pPr algn="l" rtl="0">
              <a:defRPr/>
            </a:lvl7pPr>
            <a:lvl8pPr algn="l" rtl="0">
              <a:defRPr/>
            </a:lvl8pPr>
            <a:lvl9pPr algn="l" rtl="0">
              <a:defRPr/>
            </a:lvl9pPr>
          </a:lstStyle>
          <a:p>
            <a:pPr lvl="0" rtl="0"/>
            <a:r>
              <a:rPr lang="uk-UA"/>
              <a:t>Редагувати стиль зразка тексту</a:t>
            </a:r>
          </a:p>
          <a:p>
            <a:pPr lvl="1" rtl="0"/>
            <a:r>
              <a:rPr lang="uk-UA"/>
              <a:t>Другий рівень</a:t>
            </a:r>
          </a:p>
          <a:p>
            <a:pPr lvl="2" rtl="0"/>
            <a:r>
              <a:rPr lang="uk-UA"/>
              <a:t>Третій рівень</a:t>
            </a:r>
          </a:p>
          <a:p>
            <a:pPr lvl="3" rtl="0"/>
            <a:r>
              <a:rPr lang="uk-UA"/>
              <a:t>Четвертий рівень</a:t>
            </a:r>
          </a:p>
          <a:p>
            <a:pPr lvl="4" rtl="0"/>
            <a:r>
              <a:rPr lang="uk-UA"/>
              <a:t>П’ятий рівень</a:t>
            </a:r>
            <a:endParaRPr lang="uk-UA" dirty="0"/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algn="l" rtl="0">
              <a:defRPr sz="1100"/>
            </a:lvl1pPr>
          </a:lstStyle>
          <a:p>
            <a:fld id="{ED294650-63C3-488D-8FF4-FD76B39E5FA4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algn="ctr" rtl="0">
              <a:defRPr sz="1100"/>
            </a:lvl1pPr>
          </a:lstStyle>
          <a:p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algn="r" rtl="0">
              <a:defRPr sz="1100"/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3226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кутник 6"/>
          <p:cNvSpPr/>
          <p:nvPr/>
        </p:nvSpPr>
        <p:spPr>
          <a:xfrm>
            <a:off x="836614" y="0"/>
            <a:ext cx="11352212" cy="6858000"/>
          </a:xfrm>
          <a:prstGeom prst="rect">
            <a:avLst/>
          </a:prstGeom>
          <a:gradFill>
            <a:gsLst>
              <a:gs pos="0">
                <a:schemeClr val="bg1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dirty="0"/>
          </a:p>
        </p:txBody>
      </p:sp>
      <p:sp>
        <p:nvSpPr>
          <p:cNvPr id="2" name="Місце для заголовка 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uk-UA" dirty="0"/>
              <a:t>Зразок заголовка</a:t>
            </a:r>
          </a:p>
        </p:txBody>
      </p:sp>
      <p:sp>
        <p:nvSpPr>
          <p:cNvPr id="3" name="Місце для тексту 2"/>
          <p:cNvSpPr>
            <a:spLocks noGrp="1"/>
          </p:cNvSpPr>
          <p:nvPr>
            <p:ph type="body" idx="1"/>
          </p:nvPr>
        </p:nvSpPr>
        <p:spPr>
          <a:xfrm>
            <a:off x="1293813" y="1676400"/>
            <a:ext cx="9601200" cy="4495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-UA" dirty="0"/>
              <a:t>Зразок тексту</a:t>
            </a:r>
          </a:p>
          <a:p>
            <a:pPr lvl="1" rtl="0"/>
            <a:r>
              <a:rPr lang="uk-UA" dirty="0"/>
              <a:t>Другий рівень</a:t>
            </a:r>
          </a:p>
          <a:p>
            <a:pPr lvl="2" rtl="0"/>
            <a:r>
              <a:rPr lang="uk-UA" dirty="0"/>
              <a:t>Третій рівень</a:t>
            </a:r>
          </a:p>
          <a:p>
            <a:pPr lvl="3" rtl="0"/>
            <a:r>
              <a:rPr lang="uk-UA" dirty="0"/>
              <a:t>Четвертий рівень</a:t>
            </a:r>
          </a:p>
          <a:p>
            <a:pPr lvl="4" rtl="0"/>
            <a:r>
              <a:rPr lang="uk-UA" dirty="0"/>
              <a:t>П’ятий рівень</a:t>
            </a:r>
          </a:p>
        </p:txBody>
      </p:sp>
      <p:sp>
        <p:nvSpPr>
          <p:cNvPr id="4" name="Місце для дати 3"/>
          <p:cNvSpPr>
            <a:spLocks noGrp="1"/>
          </p:cNvSpPr>
          <p:nvPr>
            <p:ph type="dt" sz="half" idx="2"/>
          </p:nvPr>
        </p:nvSpPr>
        <p:spPr>
          <a:xfrm>
            <a:off x="1271781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rtl="0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BD398EC5-B6DA-40AC-A3B5-D09691D6A6EB}" type="datetime1">
              <a:rPr lang="uk-UA" smtClean="0"/>
              <a:pPr/>
              <a:t>11.11.2021</a:t>
            </a:fld>
            <a:endParaRPr lang="uk-UA" dirty="0"/>
          </a:p>
        </p:txBody>
      </p:sp>
      <p:sp>
        <p:nvSpPr>
          <p:cNvPr id="5" name="Місце для нижнього колонтитула 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rtl="0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pPr rtl="0"/>
            <a:endParaRPr lang="uk-UA" dirty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051225" y="6356351"/>
            <a:ext cx="28440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rtl="0">
              <a:defRPr sz="11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fld id="{81FEFA0A-2F20-4B60-98C6-5FFDA469AA1C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528721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7724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87452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-228600" algn="l" defTabSz="914400" rtl="0" eaLnBrk="1" latinLnBrk="0" hangingPunct="1">
        <a:spcBef>
          <a:spcPts val="600"/>
        </a:spcBef>
        <a:buFont typeface="Euphemia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97868" y="393978"/>
            <a:ext cx="1512168" cy="671736"/>
          </a:xfrm>
        </p:spPr>
        <p:txBody>
          <a:bodyPr>
            <a:normAutofit/>
          </a:bodyPr>
          <a:lstStyle/>
          <a:p>
            <a:r>
              <a:rPr lang="uk-UA" dirty="0" smtClean="0"/>
              <a:t>Тема:</a:t>
            </a:r>
            <a:endParaRPr lang="uk-UA" dirty="0"/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549796" y="1080380"/>
            <a:ext cx="10369152" cy="19885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4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Формування морально-етичних цінностей у дітей старшого дошкільного віку</a:t>
            </a:r>
          </a:p>
        </p:txBody>
      </p:sp>
      <p:sp>
        <p:nvSpPr>
          <p:cNvPr id="6" name="Прямокутник 5"/>
          <p:cNvSpPr/>
          <p:nvPr/>
        </p:nvSpPr>
        <p:spPr>
          <a:xfrm>
            <a:off x="4798268" y="3419494"/>
            <a:ext cx="696083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«Дитинство - найважливіший період людського життя,</a:t>
            </a:r>
            <a:endParaRPr lang="uk-UA" sz="1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підготовка до майбутнього життя, </a:t>
            </a:r>
          </a:p>
          <a:p>
            <a:pPr algn="just"/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справжнє, яскраве,</a:t>
            </a:r>
            <a:r>
              <a:rPr lang="uk-UA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самобутнє, неповторне життя. </a:t>
            </a:r>
          </a:p>
          <a:p>
            <a:pPr algn="just"/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від того, як</a:t>
            </a:r>
            <a:r>
              <a:rPr lang="uk-UA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минуло дитинство,</a:t>
            </a:r>
          </a:p>
          <a:p>
            <a:pPr algn="just"/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хто вів дитину за руку в дитячі</a:t>
            </a:r>
            <a:r>
              <a:rPr lang="uk-UA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роки,</a:t>
            </a:r>
          </a:p>
          <a:p>
            <a:pPr algn="just"/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 ввійшло в її розум і серце з навколишнього</a:t>
            </a:r>
            <a:r>
              <a:rPr lang="uk-UA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світу, </a:t>
            </a:r>
          </a:p>
          <a:p>
            <a:pPr marL="285750" indent="-285750" algn="just">
              <a:buFontTx/>
              <a:buChar char="-"/>
            </a:pPr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 цього у вирішальній мірі залежить, </a:t>
            </a:r>
          </a:p>
          <a:p>
            <a:pPr algn="just"/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якою</a:t>
            </a:r>
            <a:r>
              <a:rPr lang="uk-UA" sz="16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людиною стане сьогоднішній малюк».</a:t>
            </a:r>
            <a:endParaRPr lang="uk-UA" sz="16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k-UA" sz="1600" b="1" i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 О. Сухомлинський</a:t>
            </a:r>
            <a:endParaRPr lang="uk-UA" sz="1600" b="0" i="0" dirty="0">
              <a:solidFill>
                <a:schemeClr val="tx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582F52-52B6-491C-8F90-56166286DC27}"/>
              </a:ext>
            </a:extLst>
          </p:cNvPr>
          <p:cNvSpPr txBox="1"/>
          <p:nvPr/>
        </p:nvSpPr>
        <p:spPr>
          <a:xfrm>
            <a:off x="5014292" y="6309320"/>
            <a:ext cx="4178388" cy="3416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lang="uk-UA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Вихователь: </a:t>
            </a:r>
            <a:r>
              <a:rPr lang="uk-UA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Доленко</a:t>
            </a:r>
            <a:r>
              <a:rPr lang="uk-UA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Ірина Анатоліївна</a:t>
            </a:r>
          </a:p>
        </p:txBody>
      </p:sp>
    </p:spTree>
    <p:extLst>
      <p:ext uri="{BB962C8B-B14F-4D97-AF65-F5344CB8AC3E}">
        <p14:creationId xmlns:p14="http://schemas.microsoft.com/office/powerpoint/2010/main" val="2372984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4654252" y="548680"/>
            <a:ext cx="3600401" cy="504056"/>
          </a:xfrm>
        </p:spPr>
        <p:txBody>
          <a:bodyPr rtlCol="0">
            <a:normAutofit fontScale="90000"/>
          </a:bodyPr>
          <a:lstStyle/>
          <a:p>
            <a:r>
              <a:rPr lang="uk-UA" altLang="uk-UA" b="1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</a:rPr>
              <a:t>Законодавча база</a:t>
            </a:r>
            <a:r>
              <a:rPr lang="uk-UA" altLang="uk-UA" b="1" dirty="0">
                <a:solidFill>
                  <a:srgbClr val="FEEC9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  <a:t/>
            </a:r>
            <a:br>
              <a:rPr lang="uk-UA" altLang="uk-UA" b="1" dirty="0">
                <a:solidFill>
                  <a:srgbClr val="FEEC94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5" name="Прямокутник: округлені кути 4"/>
          <p:cNvSpPr/>
          <p:nvPr/>
        </p:nvSpPr>
        <p:spPr>
          <a:xfrm>
            <a:off x="4829132" y="800708"/>
            <a:ext cx="2952328" cy="86409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Конституція України</a:t>
            </a:r>
          </a:p>
        </p:txBody>
      </p:sp>
      <p:sp>
        <p:nvSpPr>
          <p:cNvPr id="8" name="Прямокутник: округлені кути 7"/>
          <p:cNvSpPr/>
          <p:nvPr/>
        </p:nvSpPr>
        <p:spPr>
          <a:xfrm>
            <a:off x="1197868" y="2240868"/>
            <a:ext cx="2880320" cy="1206134"/>
          </a:xfrm>
          <a:prstGeom prst="round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Закон України   «Про дошкільну освіту» </a:t>
            </a:r>
          </a:p>
        </p:txBody>
      </p:sp>
      <p:sp>
        <p:nvSpPr>
          <p:cNvPr id="11" name="Прямокутник: округлені кути 10"/>
          <p:cNvSpPr/>
          <p:nvPr/>
        </p:nvSpPr>
        <p:spPr>
          <a:xfrm>
            <a:off x="1214645" y="5524888"/>
            <a:ext cx="2846766" cy="120613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Конвенція ООН про права дитини</a:t>
            </a:r>
          </a:p>
        </p:txBody>
      </p:sp>
      <p:sp>
        <p:nvSpPr>
          <p:cNvPr id="12" name="Прямокутник: округлені кути 11"/>
          <p:cNvSpPr/>
          <p:nvPr/>
        </p:nvSpPr>
        <p:spPr>
          <a:xfrm>
            <a:off x="4849513" y="1919875"/>
            <a:ext cx="2952328" cy="1440160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Нормативно-правові акти і документи в галузі освіти</a:t>
            </a:r>
          </a:p>
        </p:txBody>
      </p:sp>
      <p:sp>
        <p:nvSpPr>
          <p:cNvPr id="15" name="Прямокутник: округлені кути 14"/>
          <p:cNvSpPr/>
          <p:nvPr/>
        </p:nvSpPr>
        <p:spPr>
          <a:xfrm>
            <a:off x="1248553" y="3837873"/>
            <a:ext cx="2812858" cy="1296144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Закон України  «Про охорону дитинства»</a:t>
            </a:r>
          </a:p>
        </p:txBody>
      </p:sp>
      <p:sp>
        <p:nvSpPr>
          <p:cNvPr id="16" name="Прямокутник: округлені кути 15"/>
          <p:cNvSpPr/>
          <p:nvPr/>
        </p:nvSpPr>
        <p:spPr>
          <a:xfrm>
            <a:off x="4889792" y="5313924"/>
            <a:ext cx="2970684" cy="1206134"/>
          </a:xfrm>
          <a:prstGeom prst="roundRect">
            <a:avLst/>
          </a:prstGeom>
          <a:solidFill>
            <a:srgbClr val="60C0D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Листи інших міністерств (МОЗ України)</a:t>
            </a:r>
          </a:p>
        </p:txBody>
      </p:sp>
      <p:sp>
        <p:nvSpPr>
          <p:cNvPr id="17" name="Прямокутник: округлені кути 16"/>
          <p:cNvSpPr/>
          <p:nvPr/>
        </p:nvSpPr>
        <p:spPr>
          <a:xfrm>
            <a:off x="8436875" y="2240868"/>
            <a:ext cx="2952328" cy="1294644"/>
          </a:xfrm>
          <a:prstGeom prst="roundRect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Базовий компонент дошкільної освіти в Україні</a:t>
            </a:r>
          </a:p>
        </p:txBody>
      </p:sp>
      <p:sp>
        <p:nvSpPr>
          <p:cNvPr id="19" name="Прямокутник: округлені кути 18"/>
          <p:cNvSpPr/>
          <p:nvPr/>
        </p:nvSpPr>
        <p:spPr>
          <a:xfrm>
            <a:off x="8515628" y="3839373"/>
            <a:ext cx="2933101" cy="129464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/>
              <a:t>Освітня програма для дітей від 2 до 7 років «Дитина»</a:t>
            </a:r>
          </a:p>
        </p:txBody>
      </p:sp>
      <p:sp>
        <p:nvSpPr>
          <p:cNvPr id="20" name="Прямокутник: округлені кути 19"/>
          <p:cNvSpPr/>
          <p:nvPr/>
        </p:nvSpPr>
        <p:spPr>
          <a:xfrm>
            <a:off x="4889792" y="3672647"/>
            <a:ext cx="2970684" cy="120613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/>
              <a:t>Листи Міністерства освіти</a:t>
            </a:r>
            <a:endParaRPr lang="uk-UA" sz="2400" dirty="0"/>
          </a:p>
        </p:txBody>
      </p:sp>
      <p:cxnSp>
        <p:nvCxnSpPr>
          <p:cNvPr id="42" name="Пряма сполучна лінія 41"/>
          <p:cNvCxnSpPr>
            <a:stCxn id="8" idx="2"/>
            <a:endCxn id="15" idx="0"/>
          </p:cNvCxnSpPr>
          <p:nvPr/>
        </p:nvCxnSpPr>
        <p:spPr>
          <a:xfrm>
            <a:off x="2638028" y="3447002"/>
            <a:ext cx="16954" cy="39087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 сполучна лінія 43"/>
          <p:cNvCxnSpPr>
            <a:stCxn id="15" idx="2"/>
            <a:endCxn id="11" idx="0"/>
          </p:cNvCxnSpPr>
          <p:nvPr/>
        </p:nvCxnSpPr>
        <p:spPr>
          <a:xfrm flipH="1">
            <a:off x="2638028" y="5134017"/>
            <a:ext cx="16954" cy="390871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 сполучна лінія 45"/>
          <p:cNvCxnSpPr>
            <a:cxnSpLocks/>
            <a:stCxn id="17" idx="2"/>
          </p:cNvCxnSpPr>
          <p:nvPr/>
        </p:nvCxnSpPr>
        <p:spPr>
          <a:xfrm flipH="1">
            <a:off x="9903427" y="3535512"/>
            <a:ext cx="9612" cy="36412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 зі стрілкою 47"/>
          <p:cNvCxnSpPr>
            <a:cxnSpLocks/>
            <a:stCxn id="12" idx="0"/>
            <a:endCxn id="5" idx="2"/>
          </p:cNvCxnSpPr>
          <p:nvPr/>
        </p:nvCxnSpPr>
        <p:spPr>
          <a:xfrm flipH="1" flipV="1">
            <a:off x="6305296" y="1664804"/>
            <a:ext cx="20381" cy="255071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 зі стрілкою 50"/>
          <p:cNvCxnSpPr>
            <a:cxnSpLocks/>
            <a:stCxn id="12" idx="1"/>
            <a:endCxn id="8" idx="3"/>
          </p:cNvCxnSpPr>
          <p:nvPr/>
        </p:nvCxnSpPr>
        <p:spPr>
          <a:xfrm flipH="1">
            <a:off x="4078188" y="2639955"/>
            <a:ext cx="771325" cy="20398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 зі стрілкою 52"/>
          <p:cNvCxnSpPr>
            <a:stCxn id="12" idx="1"/>
          </p:cNvCxnSpPr>
          <p:nvPr/>
        </p:nvCxnSpPr>
        <p:spPr>
          <a:xfrm flipH="1">
            <a:off x="3862164" y="2639955"/>
            <a:ext cx="987349" cy="1197918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 зі стрілкою 54"/>
          <p:cNvCxnSpPr>
            <a:stCxn id="12" idx="1"/>
          </p:cNvCxnSpPr>
          <p:nvPr/>
        </p:nvCxnSpPr>
        <p:spPr>
          <a:xfrm flipH="1">
            <a:off x="4028094" y="2639955"/>
            <a:ext cx="821419" cy="2884933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 зі стрілкою 56"/>
          <p:cNvCxnSpPr>
            <a:cxnSpLocks/>
            <a:stCxn id="12" idx="3"/>
            <a:endCxn id="17" idx="1"/>
          </p:cNvCxnSpPr>
          <p:nvPr/>
        </p:nvCxnSpPr>
        <p:spPr>
          <a:xfrm>
            <a:off x="7801841" y="2639955"/>
            <a:ext cx="635034" cy="248235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 зі стрілкою 59"/>
          <p:cNvCxnSpPr>
            <a:cxnSpLocks/>
            <a:stCxn id="12" idx="3"/>
          </p:cNvCxnSpPr>
          <p:nvPr/>
        </p:nvCxnSpPr>
        <p:spPr>
          <a:xfrm>
            <a:off x="7801841" y="2639955"/>
            <a:ext cx="771325" cy="1259683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 зі стрілкою 65"/>
          <p:cNvCxnSpPr>
            <a:cxnSpLocks/>
            <a:stCxn id="12" idx="2"/>
          </p:cNvCxnSpPr>
          <p:nvPr/>
        </p:nvCxnSpPr>
        <p:spPr>
          <a:xfrm>
            <a:off x="6325677" y="3360035"/>
            <a:ext cx="9614" cy="435143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 зі стрілкою 67"/>
          <p:cNvCxnSpPr/>
          <p:nvPr/>
        </p:nvCxnSpPr>
        <p:spPr>
          <a:xfrm>
            <a:off x="7318548" y="5134017"/>
            <a:ext cx="0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 зі стрілкою 70"/>
          <p:cNvCxnSpPr>
            <a:stCxn id="20" idx="2"/>
            <a:endCxn id="16" idx="0"/>
          </p:cNvCxnSpPr>
          <p:nvPr/>
        </p:nvCxnSpPr>
        <p:spPr>
          <a:xfrm>
            <a:off x="6375134" y="4878781"/>
            <a:ext cx="0" cy="435143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082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341884" y="836712"/>
            <a:ext cx="9865096" cy="2448272"/>
          </a:xfrm>
        </p:spPr>
        <p:txBody>
          <a:bodyPr>
            <a:normAutofit fontScale="90000"/>
          </a:bodyPr>
          <a:lstStyle/>
          <a:p>
            <a:r>
              <a:rPr lang="uk-UA" dirty="0"/>
              <a:t/>
            </a:r>
            <a:br>
              <a:rPr lang="uk-UA" dirty="0"/>
            </a:br>
            <a:r>
              <a:rPr lang="uk-UA" dirty="0"/>
              <a:t/>
            </a:r>
            <a:br>
              <a:rPr lang="uk-UA" dirty="0"/>
            </a:br>
            <a:r>
              <a:rPr lang="uk-UA" dirty="0"/>
              <a:t/>
            </a:r>
            <a:br>
              <a:rPr lang="uk-UA" dirty="0"/>
            </a:br>
            <a:r>
              <a:rPr lang="uk-UA" dirty="0"/>
              <a:t/>
            </a:r>
            <a:br>
              <a:rPr lang="uk-UA" dirty="0"/>
            </a:br>
            <a:r>
              <a:rPr lang="uk-UA" dirty="0"/>
              <a:t/>
            </a:r>
            <a:br>
              <a:rPr lang="uk-UA" dirty="0"/>
            </a:br>
            <a:r>
              <a:rPr lang="uk-UA" dirty="0"/>
              <a:t/>
            </a:r>
            <a:br>
              <a:rPr lang="uk-UA" dirty="0"/>
            </a:br>
            <a:r>
              <a:rPr lang="uk-UA" dirty="0"/>
              <a:t/>
            </a:r>
            <a:br>
              <a:rPr lang="uk-UA" dirty="0"/>
            </a:br>
            <a:r>
              <a:rPr lang="uk-UA" dirty="0"/>
              <a:t/>
            </a:r>
            <a:br>
              <a:rPr lang="uk-UA" dirty="0"/>
            </a:br>
            <a:r>
              <a:rPr lang="uk-UA" dirty="0"/>
              <a:t/>
            </a:r>
            <a:br>
              <a:rPr lang="uk-UA" dirty="0"/>
            </a:b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Актуальність досвіду:</a:t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Морально - етичне виховання – основа соціалізації дошкільника. Вміння налагоджувати спілкування, входити у товариство однолітків, домовлятися з ними, висловлювати свої побажання, рахуватися з інтересами інших - перша сходинка на шляху розвитку загальнолюдських моральних якостей.</a:t>
            </a:r>
          </a:p>
        </p:txBody>
      </p:sp>
    </p:spTree>
    <p:extLst>
      <p:ext uri="{BB962C8B-B14F-4D97-AF65-F5344CB8AC3E}">
        <p14:creationId xmlns:p14="http://schemas.microsoft.com/office/powerpoint/2010/main" val="364159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981844" y="332656"/>
            <a:ext cx="10873208" cy="1872208"/>
          </a:xfrm>
        </p:spPr>
        <p:txBody>
          <a:bodyPr rtlCol="0">
            <a:normAutofit fontScale="90000"/>
          </a:bodyPr>
          <a:lstStyle/>
          <a:p>
            <a:pPr rtl="0"/>
            <a:r>
              <a:rPr lang="uk-UA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</a:t>
            </a:r>
            <a:r>
              <a:rPr lang="uk-UA" sz="4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оптимізація морально-етичного виховання в умовах дошкільного закладу, забезпечення взаємозв’язку моральних знань та уявлень з повсякденним життям дошкільників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8508" y="2606926"/>
            <a:ext cx="4176464" cy="3596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9E5EA15-BD57-45A3-B67C-02BF7AE704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852" y="2606927"/>
            <a:ext cx="4371639" cy="35967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31768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тексту 2"/>
          <p:cNvSpPr>
            <a:spLocks noGrp="1"/>
          </p:cNvSpPr>
          <p:nvPr>
            <p:ph type="title"/>
          </p:nvPr>
        </p:nvSpPr>
        <p:spPr>
          <a:xfrm>
            <a:off x="693812" y="381000"/>
            <a:ext cx="11495013" cy="3048000"/>
          </a:xfrm>
        </p:spPr>
        <p:txBody>
          <a:bodyPr rtlCol="0">
            <a:normAutofit/>
          </a:bodyPr>
          <a:lstStyle/>
          <a:p>
            <a:pPr rtl="0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Найважливіші завдання:</a:t>
            </a:r>
          </a:p>
          <a:p>
            <a:pPr rtl="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формування особистості дитини на основі зразків української культури;</a:t>
            </a:r>
          </a:p>
          <a:p>
            <a:pPr rtl="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формування певної моральної позиції;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виховання правильного ставлення до навколишньої дійсності;</a:t>
            </a:r>
          </a:p>
          <a:p>
            <a:pPr rtl="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засвоєння і виконання норм морально-етичної поведінки;</a:t>
            </a:r>
          </a:p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навчання дітей аналізувати свої дії, вчинки, мотиви та співвідносити їх із загальнолюдськими цінностями.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1196" y="3779348"/>
            <a:ext cx="3044957" cy="235681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F433CF-8D6A-41EA-B81F-F588F5EC7A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4652" y="3429000"/>
            <a:ext cx="2985185" cy="304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37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781709" y="2420888"/>
            <a:ext cx="3592623" cy="108012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4294212" y="620689"/>
            <a:ext cx="6480720" cy="496855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2900" dirty="0">
                <a:solidFill>
                  <a:schemeClr val="bg2">
                    <a:lumMod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 формування навичок морально-етичної поведінки:</a:t>
            </a:r>
          </a:p>
          <a:p>
            <a:endParaRPr lang="uk-UA" sz="2900" dirty="0">
              <a:solidFill>
                <a:schemeClr val="bg2">
                  <a:lumMod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9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-вплив через твори художньої літератури;</a:t>
            </a:r>
          </a:p>
          <a:p>
            <a:endParaRPr lang="uk-UA" sz="29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33655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uk-UA" altLang="uk-UA" sz="29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-проблемні та творчі завдання; </a:t>
            </a:r>
          </a:p>
          <a:p>
            <a:pPr indent="-33655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uk-UA" altLang="uk-UA" sz="29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33655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uk-UA" altLang="uk-UA" sz="29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-актуалізація життєвого досвіду;</a:t>
            </a:r>
          </a:p>
          <a:p>
            <a:pPr indent="-33655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uk-UA" altLang="uk-UA" sz="29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33655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uk-UA" altLang="uk-UA" sz="29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-моделювання життєвих ситуацій;</a:t>
            </a:r>
          </a:p>
          <a:p>
            <a:pPr indent="-33655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uk-UA" altLang="uk-UA" sz="29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33655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uk-UA" altLang="uk-UA" sz="29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-використання рольових, дидактичних ігор;</a:t>
            </a:r>
          </a:p>
          <a:p>
            <a:pPr indent="-33655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uk-UA" altLang="uk-UA" sz="29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-336550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uk-UA" altLang="uk-UA" sz="29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-спільне вирішення проблем на основі аналізу,                                                           обставин та відповідних ситуацій.</a:t>
            </a:r>
          </a:p>
          <a:p>
            <a:r>
              <a:rPr lang="uk-UA" sz="25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5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41" y="105825"/>
            <a:ext cx="2921192" cy="223224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41" y="4077072"/>
            <a:ext cx="2913177" cy="208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2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49191497"/>
              </p:ext>
            </p:extLst>
          </p:nvPr>
        </p:nvGraphicFramePr>
        <p:xfrm>
          <a:off x="0" y="260648"/>
          <a:ext cx="5662364" cy="63367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888395070"/>
              </p:ext>
            </p:extLst>
          </p:nvPr>
        </p:nvGraphicFramePr>
        <p:xfrm>
          <a:off x="5302324" y="1340768"/>
          <a:ext cx="5760640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3" name="Прямокутник 12"/>
          <p:cNvSpPr/>
          <p:nvPr/>
        </p:nvSpPr>
        <p:spPr>
          <a:xfrm>
            <a:off x="2638028" y="279576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Напрямки по формуванню навичок                   морально-етичної поведінки:</a:t>
            </a:r>
            <a:br>
              <a:rPr lang="uk-UA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286603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CustomShape 1"/>
          <p:cNvSpPr/>
          <p:nvPr/>
        </p:nvSpPr>
        <p:spPr>
          <a:xfrm>
            <a:off x="673318" y="2913425"/>
            <a:ext cx="3137332" cy="86409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r>
              <a:rPr lang="uk-UA" sz="3200" b="0" strike="noStrike" spc="-1" dirty="0">
                <a:solidFill>
                  <a:srgbClr val="164B4F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Дитина і сім’я</a:t>
            </a:r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90000"/>
              </a:lnSpc>
            </a:pPr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pic>
        <p:nvPicPr>
          <p:cNvPr id="287" name="Рисунок 3"/>
          <p:cNvPicPr/>
          <p:nvPr/>
        </p:nvPicPr>
        <p:blipFill>
          <a:blip r:embed="rId2"/>
          <a:stretch/>
        </p:blipFill>
        <p:spPr>
          <a:xfrm>
            <a:off x="150464" y="430155"/>
            <a:ext cx="3851640" cy="2567160"/>
          </a:xfrm>
          <a:prstGeom prst="rect">
            <a:avLst/>
          </a:prstGeom>
          <a:ln>
            <a:noFill/>
          </a:ln>
        </p:spPr>
      </p:pic>
      <p:sp>
        <p:nvSpPr>
          <p:cNvPr id="290" name="CustomShape 2"/>
          <p:cNvSpPr/>
          <p:nvPr/>
        </p:nvSpPr>
        <p:spPr>
          <a:xfrm>
            <a:off x="765820" y="6381328"/>
            <a:ext cx="3737160" cy="8503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r>
              <a:rPr lang="uk-UA" sz="2400" b="0" strike="noStrike" spc="-1" dirty="0">
                <a:solidFill>
                  <a:schemeClr val="bg2">
                    <a:lumMod val="25000"/>
                  </a:schemeClr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Дитина </a:t>
            </a:r>
            <a:r>
              <a:rPr lang="uk-UA" sz="2400" b="0" strike="noStrike" spc="-1" dirty="0" smtClean="0">
                <a:solidFill>
                  <a:schemeClr val="bg2">
                    <a:lumMod val="25000"/>
                  </a:schemeClr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в суспільстві</a:t>
            </a:r>
            <a:endParaRPr lang="uk-UA" sz="2400" b="0" strike="noStrike" spc="-1" dirty="0">
              <a:solidFill>
                <a:schemeClr val="bg2">
                  <a:lumMod val="25000"/>
                </a:schemeClr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1" name="Рисунок 290"/>
          <p:cNvPicPr/>
          <p:nvPr/>
        </p:nvPicPr>
        <p:blipFill>
          <a:blip r:embed="rId3"/>
          <a:stretch/>
        </p:blipFill>
        <p:spPr>
          <a:xfrm>
            <a:off x="4310950" y="430155"/>
            <a:ext cx="3792290" cy="2567160"/>
          </a:xfrm>
          <a:prstGeom prst="rect">
            <a:avLst/>
          </a:prstGeom>
          <a:ln>
            <a:noFill/>
          </a:ln>
        </p:spPr>
      </p:pic>
      <p:pic>
        <p:nvPicPr>
          <p:cNvPr id="292" name="Рисунок 291"/>
          <p:cNvPicPr/>
          <p:nvPr/>
        </p:nvPicPr>
        <p:blipFill>
          <a:blip r:embed="rId4"/>
          <a:stretch/>
        </p:blipFill>
        <p:spPr>
          <a:xfrm>
            <a:off x="8412086" y="460798"/>
            <a:ext cx="3357377" cy="2613150"/>
          </a:xfrm>
          <a:prstGeom prst="rect">
            <a:avLst/>
          </a:prstGeom>
          <a:ln>
            <a:noFill/>
          </a:ln>
        </p:spPr>
      </p:pic>
      <p:pic>
        <p:nvPicPr>
          <p:cNvPr id="293" name="Рисунок 292"/>
          <p:cNvPicPr/>
          <p:nvPr/>
        </p:nvPicPr>
        <p:blipFill>
          <a:blip r:embed="rId5"/>
          <a:stretch/>
        </p:blipFill>
        <p:spPr>
          <a:xfrm>
            <a:off x="333772" y="3754080"/>
            <a:ext cx="3816424" cy="2627248"/>
          </a:xfrm>
          <a:prstGeom prst="rect">
            <a:avLst/>
          </a:prstGeom>
          <a:ln>
            <a:noFill/>
          </a:ln>
        </p:spPr>
      </p:pic>
      <p:pic>
        <p:nvPicPr>
          <p:cNvPr id="9" name="Рисунок 8"/>
          <p:cNvPicPr/>
          <p:nvPr/>
        </p:nvPicPr>
        <p:blipFill>
          <a:blip r:embed="rId6"/>
          <a:stretch/>
        </p:blipFill>
        <p:spPr>
          <a:xfrm>
            <a:off x="4431215" y="3623228"/>
            <a:ext cx="3551760" cy="2758100"/>
          </a:xfrm>
          <a:prstGeom prst="rect">
            <a:avLst/>
          </a:prstGeom>
          <a:ln>
            <a:noFill/>
          </a:ln>
        </p:spPr>
      </p:pic>
      <p:pic>
        <p:nvPicPr>
          <p:cNvPr id="10" name="Рисунок 9"/>
          <p:cNvPicPr/>
          <p:nvPr/>
        </p:nvPicPr>
        <p:blipFill>
          <a:blip r:embed="rId7"/>
          <a:stretch/>
        </p:blipFill>
        <p:spPr>
          <a:xfrm>
            <a:off x="8412086" y="3429000"/>
            <a:ext cx="3357377" cy="3024336"/>
          </a:xfrm>
          <a:prstGeom prst="rect">
            <a:avLst/>
          </a:prstGeom>
          <a:ln>
            <a:noFill/>
          </a:ln>
        </p:spPr>
      </p:pic>
      <p:sp>
        <p:nvSpPr>
          <p:cNvPr id="11" name="CustomShape 1"/>
          <p:cNvSpPr/>
          <p:nvPr/>
        </p:nvSpPr>
        <p:spPr>
          <a:xfrm>
            <a:off x="4294212" y="3140968"/>
            <a:ext cx="4262488" cy="50037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b"/>
          <a:lstStyle/>
          <a:p>
            <a:r>
              <a:rPr lang="uk-UA" sz="3200" b="0" strike="noStrike" spc="-1" dirty="0">
                <a:solidFill>
                  <a:srgbClr val="164B4F"/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Дитина серед дітей</a:t>
            </a:r>
            <a:endParaRPr lang="uk-UA" sz="32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4318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Рисунок 301"/>
          <p:cNvPicPr/>
          <p:nvPr/>
        </p:nvPicPr>
        <p:blipFill>
          <a:blip r:embed="rId3"/>
          <a:stretch/>
        </p:blipFill>
        <p:spPr>
          <a:xfrm>
            <a:off x="8252635" y="119412"/>
            <a:ext cx="3647520" cy="2763792"/>
          </a:xfrm>
          <a:prstGeom prst="rect">
            <a:avLst/>
          </a:prstGeom>
          <a:ln>
            <a:noFill/>
          </a:ln>
        </p:spPr>
      </p:pic>
      <p:pic>
        <p:nvPicPr>
          <p:cNvPr id="306" name="Рисунок 305"/>
          <p:cNvPicPr/>
          <p:nvPr/>
        </p:nvPicPr>
        <p:blipFill>
          <a:blip r:embed="rId4"/>
          <a:stretch/>
        </p:blipFill>
        <p:spPr>
          <a:xfrm>
            <a:off x="247207" y="119412"/>
            <a:ext cx="3646972" cy="2840760"/>
          </a:xfrm>
          <a:prstGeom prst="rect">
            <a:avLst/>
          </a:prstGeom>
          <a:ln>
            <a:noFill/>
          </a:ln>
        </p:spPr>
      </p:pic>
      <p:sp>
        <p:nvSpPr>
          <p:cNvPr id="308" name="TextShape 1"/>
          <p:cNvSpPr txBox="1"/>
          <p:nvPr/>
        </p:nvSpPr>
        <p:spPr>
          <a:xfrm>
            <a:off x="1512000" y="3744000"/>
            <a:ext cx="2014200" cy="346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endParaRPr lang="uk-UA" sz="1800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" name="Прямокутник 1"/>
          <p:cNvSpPr/>
          <p:nvPr/>
        </p:nvSpPr>
        <p:spPr>
          <a:xfrm>
            <a:off x="4449735" y="2844225"/>
            <a:ext cx="3237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spc="-1" dirty="0">
                <a:solidFill>
                  <a:schemeClr val="tx1">
                    <a:lumMod val="90000"/>
                    <a:lumOff val="10000"/>
                  </a:schemeClr>
                </a:solidFill>
                <a:uFill>
                  <a:solidFill>
                    <a:srgbClr val="FFFFFF"/>
                  </a:solidFill>
                </a:uFill>
                <a:latin typeface="Times New Roman" panose="02020603050405020304" pitchFamily="18" charset="0"/>
                <a:cs typeface="Times New Roman" panose="02020603050405020304" pitchFamily="18" charset="0"/>
              </a:rPr>
              <a:t>Дитина і природа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2806" y="136777"/>
            <a:ext cx="3751217" cy="280603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006180" y="6314728"/>
            <a:ext cx="4488561" cy="543272"/>
          </a:xfrm>
          <a:prstGeom prst="rect">
            <a:avLst/>
          </a:prstGeom>
        </p:spPr>
        <p:txBody>
          <a:bodyPr>
            <a:normAutofit fontScale="8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mtClean="0"/>
              <a:t>Дитина у світі культури</a:t>
            </a:r>
            <a:endParaRPr lang="uk-UA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07" y="3451470"/>
            <a:ext cx="3648405" cy="273630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754" y="3408526"/>
            <a:ext cx="3600401" cy="3069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38494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3813" y="381000"/>
            <a:ext cx="5952727" cy="527720"/>
          </a:xfrm>
        </p:spPr>
        <p:txBody>
          <a:bodyPr>
            <a:normAutofit fontScale="900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Замість висновку: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1293813" y="1676400"/>
            <a:ext cx="9601200" cy="420087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мистецтва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говорить: </a:t>
            </a:r>
            <a:r>
              <a:rPr lang="uk-UA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діти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повинні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виховуватися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для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сьогодення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для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кращого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стану роду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людського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!» Кант І.</a:t>
            </a:r>
          </a:p>
          <a:p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головним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чином, повинно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засіяти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наші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корисними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індивіда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суспільства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звичками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 (К.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Гельвецій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Був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час, коли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дітей не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чекали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нічого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слухняності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тепер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них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очікують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всього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слухняності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.» (</a:t>
            </a:r>
            <a:r>
              <a:rPr lang="ru-RU" dirty="0" err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Бройяр</a:t>
            </a:r>
            <a: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Анатоль)</a:t>
            </a:r>
            <a:br>
              <a:rPr lang="ru-RU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325285"/>
      </p:ext>
    </p:extLst>
  </p:cSld>
  <p:clrMapOvr>
    <a:masterClrMapping/>
  </p:clrMapOvr>
  <p:transition spd="med">
    <p:pull/>
  </p:transition>
</p:sld>
</file>

<file path=ppt/theme/theme1.xml><?xml version="1.0" encoding="utf-8"?>
<a:theme xmlns:a="http://schemas.openxmlformats.org/drawingml/2006/main" name="Спокій 16x9">
  <a:themeElements>
    <a:clrScheme name="Serenity_16x9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9532190_TF02801109" id="{C41CF5FF-EFA1-49F7-841E-48182715C162}" vid="{02530454-819B-4E75-BCCC-E99BE1BE8598}"/>
    </a:ext>
  </a:extLst>
</a:theme>
</file>

<file path=ppt/theme/theme2.xml><?xml version="1.0" encoding="utf-8"?>
<a:theme xmlns:a="http://schemas.openxmlformats.org/drawingml/2006/main" name="Тема Office">
  <a:themeElements>
    <a:clrScheme name="Serenity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Serenity">
      <a:dk1>
        <a:srgbClr val="164B4F"/>
      </a:dk1>
      <a:lt1>
        <a:sysClr val="window" lastClr="FFFFFF"/>
      </a:lt1>
      <a:dk2>
        <a:srgbClr val="000000"/>
      </a:dk2>
      <a:lt2>
        <a:srgbClr val="C5E5EC"/>
      </a:lt2>
      <a:accent1>
        <a:srgbClr val="1B91A1"/>
      </a:accent1>
      <a:accent2>
        <a:srgbClr val="46AC6F"/>
      </a:accent2>
      <a:accent3>
        <a:srgbClr val="37AFD5"/>
      </a:accent3>
      <a:accent4>
        <a:srgbClr val="6786A9"/>
      </a:accent4>
      <a:accent5>
        <a:srgbClr val="90A693"/>
      </a:accent5>
      <a:accent6>
        <a:srgbClr val="389066"/>
      </a:accent6>
      <a:hlink>
        <a:srgbClr val="27A99A"/>
      </a:hlink>
      <a:folHlink>
        <a:srgbClr val="94AE9D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4873beb7-5857-4685-be1f-d57550cc96cc" xsi:nil="true"/>
    <ApprovalStatus xmlns="4873beb7-5857-4685-be1f-d57550cc96cc">InProgress</ApprovalStatus>
    <MarketSpecific xmlns="4873beb7-5857-4685-be1f-d57550cc96cc">false</MarketSpecific>
    <LocComments xmlns="4873beb7-5857-4685-be1f-d57550cc96cc" xsi:nil="true"/>
    <ThumbnailAssetId xmlns="4873beb7-5857-4685-be1f-d57550cc96cc" xsi:nil="true"/>
    <PrimaryImageGen xmlns="4873beb7-5857-4685-be1f-d57550cc96cc">false</PrimaryImageGen>
    <LegacyData xmlns="4873beb7-5857-4685-be1f-d57550cc96cc" xsi:nil="true"/>
    <LocRecommendedHandoff xmlns="4873beb7-5857-4685-be1f-d57550cc96cc" xsi:nil="true"/>
    <BusinessGroup xmlns="4873beb7-5857-4685-be1f-d57550cc96cc" xsi:nil="true"/>
    <BlockPublish xmlns="4873beb7-5857-4685-be1f-d57550cc96cc">false</BlockPublish>
    <TPFriendlyName xmlns="4873beb7-5857-4685-be1f-d57550cc96cc" xsi:nil="true"/>
    <NumericId xmlns="4873beb7-5857-4685-be1f-d57550cc96cc" xsi:nil="true"/>
    <APEditor xmlns="4873beb7-5857-4685-be1f-d57550cc96cc">
      <UserInfo>
        <DisplayName/>
        <AccountId xsi:nil="true"/>
        <AccountType/>
      </UserInfo>
    </APEditor>
    <SourceTitle xmlns="4873beb7-5857-4685-be1f-d57550cc96cc" xsi:nil="true"/>
    <OpenTemplate xmlns="4873beb7-5857-4685-be1f-d57550cc96cc">true</OpenTemplate>
    <UALocComments xmlns="4873beb7-5857-4685-be1f-d57550cc96cc" xsi:nil="true"/>
    <ParentAssetId xmlns="4873beb7-5857-4685-be1f-d57550cc96cc" xsi:nil="true"/>
    <IntlLangReviewDate xmlns="4873beb7-5857-4685-be1f-d57550cc96cc" xsi:nil="true"/>
    <FeatureTagsTaxHTField0 xmlns="4873beb7-5857-4685-be1f-d57550cc96cc">
      <Terms xmlns="http://schemas.microsoft.com/office/infopath/2007/PartnerControls"/>
    </FeatureTagsTaxHTField0>
    <PublishStatusLookup xmlns="4873beb7-5857-4685-be1f-d57550cc96cc">
      <Value>1360506</Value>
    </PublishStatusLookup>
    <Providers xmlns="4873beb7-5857-4685-be1f-d57550cc96cc" xsi:nil="true"/>
    <MachineTranslated xmlns="4873beb7-5857-4685-be1f-d57550cc96cc">false</MachineTranslated>
    <OriginalSourceMarket xmlns="4873beb7-5857-4685-be1f-d57550cc96cc" xsi:nil="true"/>
    <APDescription xmlns="4873beb7-5857-4685-be1f-d57550cc96cc" xsi:nil="true"/>
    <ClipArtFilename xmlns="4873beb7-5857-4685-be1f-d57550cc96cc" xsi:nil="true"/>
    <ContentItem xmlns="4873beb7-5857-4685-be1f-d57550cc96cc" xsi:nil="true"/>
    <TPInstallLocation xmlns="4873beb7-5857-4685-be1f-d57550cc96cc" xsi:nil="true"/>
    <PublishTargets xmlns="4873beb7-5857-4685-be1f-d57550cc96cc">OfficeOnlineVNext</PublishTargets>
    <TimesCloned xmlns="4873beb7-5857-4685-be1f-d57550cc96cc" xsi:nil="true"/>
    <AssetStart xmlns="4873beb7-5857-4685-be1f-d57550cc96cc">2011-12-12T13:37:00+00:00</AssetStart>
    <Provider xmlns="4873beb7-5857-4685-be1f-d57550cc96cc" xsi:nil="true"/>
    <AcquiredFrom xmlns="4873beb7-5857-4685-be1f-d57550cc96cc">Internal MS</AcquiredFrom>
    <FriendlyTitle xmlns="4873beb7-5857-4685-be1f-d57550cc96cc" xsi:nil="true"/>
    <LastHandOff xmlns="4873beb7-5857-4685-be1f-d57550cc96cc" xsi:nil="true"/>
    <TPClientViewer xmlns="4873beb7-5857-4685-be1f-d57550cc96cc" xsi:nil="true"/>
    <UACurrentWords xmlns="4873beb7-5857-4685-be1f-d57550cc96cc" xsi:nil="true"/>
    <ArtSampleDocs xmlns="4873beb7-5857-4685-be1f-d57550cc96cc" xsi:nil="true"/>
    <UALocRecommendation xmlns="4873beb7-5857-4685-be1f-d57550cc96cc">Localize</UALocRecommendation>
    <Manager xmlns="4873beb7-5857-4685-be1f-d57550cc96cc" xsi:nil="true"/>
    <ShowIn xmlns="4873beb7-5857-4685-be1f-d57550cc96cc">Show everywhere</ShowIn>
    <UANotes xmlns="4873beb7-5857-4685-be1f-d57550cc96cc" xsi:nil="true"/>
    <TemplateStatus xmlns="4873beb7-5857-4685-be1f-d57550cc96cc">Complete</TemplateStatus>
    <InternalTagsTaxHTField0 xmlns="4873beb7-5857-4685-be1f-d57550cc96cc">
      <Terms xmlns="http://schemas.microsoft.com/office/infopath/2007/PartnerControls"/>
    </InternalTagsTaxHTField0>
    <CSXHash xmlns="4873beb7-5857-4685-be1f-d57550cc96cc" xsi:nil="true"/>
    <Downloads xmlns="4873beb7-5857-4685-be1f-d57550cc96cc">0</Downloads>
    <VoteCount xmlns="4873beb7-5857-4685-be1f-d57550cc96cc" xsi:nil="true"/>
    <OOCacheId xmlns="4873beb7-5857-4685-be1f-d57550cc96cc" xsi:nil="true"/>
    <IsDeleted xmlns="4873beb7-5857-4685-be1f-d57550cc96cc">false</IsDeleted>
    <AssetExpire xmlns="4873beb7-5857-4685-be1f-d57550cc96cc">2035-01-01T08:00:00+00:00</AssetExpire>
    <DSATActionTaken xmlns="4873beb7-5857-4685-be1f-d57550cc96cc" xsi:nil="true"/>
    <CSXSubmissionMarket xmlns="4873beb7-5857-4685-be1f-d57550cc96cc" xsi:nil="true"/>
    <TPExecutable xmlns="4873beb7-5857-4685-be1f-d57550cc96cc" xsi:nil="true"/>
    <SubmitterId xmlns="4873beb7-5857-4685-be1f-d57550cc96cc" xsi:nil="true"/>
    <EditorialTags xmlns="4873beb7-5857-4685-be1f-d57550cc96cc" xsi:nil="true"/>
    <ApprovalLog xmlns="4873beb7-5857-4685-be1f-d57550cc96cc" xsi:nil="true"/>
    <AssetType xmlns="4873beb7-5857-4685-be1f-d57550cc96cc">TP</AssetType>
    <BugNumber xmlns="4873beb7-5857-4685-be1f-d57550cc96cc" xsi:nil="true"/>
    <CSXSubmissionDate xmlns="4873beb7-5857-4685-be1f-d57550cc96cc" xsi:nil="true"/>
    <CSXUpdate xmlns="4873beb7-5857-4685-be1f-d57550cc96cc">false</CSXUpdate>
    <Milestone xmlns="4873beb7-5857-4685-be1f-d57550cc96cc" xsi:nil="true"/>
    <RecommendationsModifier xmlns="4873beb7-5857-4685-be1f-d57550cc96cc" xsi:nil="true"/>
    <OriginAsset xmlns="4873beb7-5857-4685-be1f-d57550cc96cc" xsi:nil="true"/>
    <TPComponent xmlns="4873beb7-5857-4685-be1f-d57550cc96cc" xsi:nil="true"/>
    <AssetId xmlns="4873beb7-5857-4685-be1f-d57550cc96cc">TP102801108</AssetId>
    <IntlLocPriority xmlns="4873beb7-5857-4685-be1f-d57550cc96cc" xsi:nil="true"/>
    <PolicheckWords xmlns="4873beb7-5857-4685-be1f-d57550cc96cc" xsi:nil="true"/>
    <TPLaunchHelpLink xmlns="4873beb7-5857-4685-be1f-d57550cc96cc" xsi:nil="true"/>
    <TPApplication xmlns="4873beb7-5857-4685-be1f-d57550cc96cc" xsi:nil="true"/>
    <CrawlForDependencies xmlns="4873beb7-5857-4685-be1f-d57550cc96cc">false</CrawlForDependencies>
    <HandoffToMSDN xmlns="4873beb7-5857-4685-be1f-d57550cc96cc" xsi:nil="true"/>
    <PlannedPubDate xmlns="4873beb7-5857-4685-be1f-d57550cc96cc" xsi:nil="true"/>
    <IntlLangReviewer xmlns="4873beb7-5857-4685-be1f-d57550cc96cc" xsi:nil="true"/>
    <TrustLevel xmlns="4873beb7-5857-4685-be1f-d57550cc96cc">1 Microsoft Managed Content</TrustLevel>
    <LocLastLocAttemptVersionLookup xmlns="4873beb7-5857-4685-be1f-d57550cc96cc">706526</LocLastLocAttemptVersionLookup>
    <IsSearchable xmlns="4873beb7-5857-4685-be1f-d57550cc96cc">true</IsSearchable>
    <TemplateTemplateType xmlns="4873beb7-5857-4685-be1f-d57550cc96cc">PowerPoint Presentation Template</TemplateTemplateType>
    <CampaignTagsTaxHTField0 xmlns="4873beb7-5857-4685-be1f-d57550cc96cc">
      <Terms xmlns="http://schemas.microsoft.com/office/infopath/2007/PartnerControls"/>
    </CampaignTagsTaxHTField0>
    <TPNamespace xmlns="4873beb7-5857-4685-be1f-d57550cc96cc" xsi:nil="true"/>
    <TaxCatchAll xmlns="4873beb7-5857-4685-be1f-d57550cc96cc"/>
    <Markets xmlns="4873beb7-5857-4685-be1f-d57550cc96cc"/>
    <UAProjectedTotalWords xmlns="4873beb7-5857-4685-be1f-d57550cc96cc" xsi:nil="true"/>
    <IntlLangReview xmlns="4873beb7-5857-4685-be1f-d57550cc96cc">false</IntlLangReview>
    <OutputCachingOn xmlns="4873beb7-5857-4685-be1f-d57550cc96cc">false</OutputCachingOn>
    <AverageRating xmlns="4873beb7-5857-4685-be1f-d57550cc96cc" xsi:nil="true"/>
    <APAuthor xmlns="4873beb7-5857-4685-be1f-d57550cc96cc">
      <UserInfo>
        <DisplayName>REDMOND\v-soujap</DisplayName>
        <AccountId>1954</AccountId>
        <AccountType/>
      </UserInfo>
    </APAuthor>
    <LocManualTestRequired xmlns="4873beb7-5857-4685-be1f-d57550cc96cc">false</LocManualTestRequired>
    <TPCommandLine xmlns="4873beb7-5857-4685-be1f-d57550cc96cc" xsi:nil="true"/>
    <TPAppVersion xmlns="4873beb7-5857-4685-be1f-d57550cc96cc" xsi:nil="true"/>
    <EditorialStatus xmlns="4873beb7-5857-4685-be1f-d57550cc96cc">Complete</EditorialStatus>
    <LastModifiedDateTime xmlns="4873beb7-5857-4685-be1f-d57550cc96cc" xsi:nil="true"/>
    <ScenarioTagsTaxHTField0 xmlns="4873beb7-5857-4685-be1f-d57550cc96cc">
      <Terms xmlns="http://schemas.microsoft.com/office/infopath/2007/PartnerControls"/>
    </ScenarioTagsTaxHTField0>
    <OriginalRelease xmlns="4873beb7-5857-4685-be1f-d57550cc96cc">14</OriginalRelease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LocMarketGroupTiers2 xmlns="4873beb7-5857-4685-be1f-d57550cc96cc" xsi:nil="true"/>
  </documentManagement>
</p:properties>
</file>

<file path=customXml/itemProps1.xml><?xml version="1.0" encoding="utf-8"?>
<ds:datastoreItem xmlns:ds="http://schemas.openxmlformats.org/officeDocument/2006/customXml" ds:itemID="{211E33DF-2340-4F4E-B874-B73FEFEBFC8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683C129-7B42-490A-AD74-E9303BC76D3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F249165-F638-412C-8E0A-DFB7045CA2E0}">
  <ds:schemaRefs>
    <ds:schemaRef ds:uri="http://schemas.microsoft.com/office/infopath/2007/PartnerControls"/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elements/1.1/"/>
    <ds:schemaRef ds:uri="http://schemas.openxmlformats.org/package/2006/metadata/core-properties"/>
    <ds:schemaRef ds:uri="4873beb7-5857-4685-be1f-d57550cc96cc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Презентація на тему природи Спокій (широкоформатна)</Template>
  <TotalTime>1266</TotalTime>
  <Words>360</Words>
  <Application>Microsoft Office PowerPoint</Application>
  <PresentationFormat>Произвольный</PresentationFormat>
  <Paragraphs>65</Paragraphs>
  <Slides>10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Euphemia</vt:lpstr>
      <vt:lpstr>Times New Roman</vt:lpstr>
      <vt:lpstr>Спокій 16x9</vt:lpstr>
      <vt:lpstr>Тема:</vt:lpstr>
      <vt:lpstr>Законодавча база </vt:lpstr>
      <vt:lpstr>         Актуальність досвіду:          Морально - етичне виховання – основа соціалізації дошкільника. Вміння налагоджувати спілкування, входити у товариство однолітків, домовлятися з ними, висловлювати свої побажання, рахуватися з інтересами інших - перша сходинка на шляху розвитку загальнолюдських моральних якостей.</vt:lpstr>
      <vt:lpstr>Мета: оптимізація морально-етичного виховання в умовах дошкільного закладу, забезпечення взаємозв’язку моральних знань та уявлень з повсякденним життям дошкільників</vt:lpstr>
      <vt:lpstr>Найважливіші завдання: - формування особистості дитини на основі зразків української культури; - формування певної моральної позиції; - виховання правильного ставлення до навколишньої дійсності; - засвоєння і виконання норм морально-етичної поведінки; - навчання дітей аналізувати свої дії, вчинки, мотиви та співвідносити їх із загальнолюдськими цінностями.</vt:lpstr>
      <vt:lpstr>Презентация PowerPoint</vt:lpstr>
      <vt:lpstr>Презентация PowerPoint</vt:lpstr>
      <vt:lpstr>Презентация PowerPoint</vt:lpstr>
      <vt:lpstr>Презентация PowerPoint</vt:lpstr>
      <vt:lpstr>Замість висновку: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Досвід роботи вихователя</dc:title>
  <dc:creator>metodist</dc:creator>
  <cp:lastModifiedBy>Ольга</cp:lastModifiedBy>
  <cp:revision>70</cp:revision>
  <dcterms:created xsi:type="dcterms:W3CDTF">2017-03-06T10:30:27Z</dcterms:created>
  <dcterms:modified xsi:type="dcterms:W3CDTF">2021-11-11T17:37:51Z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