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88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8812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0266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816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9197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4269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633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9037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113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2556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9766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7221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57296-807E-4CD0-A579-05C871EAA537}" type="datetimeFigureOut">
              <a:rPr lang="uk-UA" smtClean="0"/>
              <a:t>11.04.2024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055FC-E890-417F-B9FA-A5CE8DED6C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0604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audio" Target="../media/media2.mp3"/><Relationship Id="rId16" Type="http://schemas.openxmlformats.org/officeDocument/2006/relationships/image" Target="../media/image3.png"/><Relationship Id="rId1" Type="http://schemas.microsoft.com/office/2007/relationships/media" Target="../media/media2.mp3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5.png"/><Relationship Id="rId15" Type="http://schemas.openxmlformats.org/officeDocument/2006/relationships/image" Target="../media/image3.png"/><Relationship Id="rId10" Type="http://schemas.openxmlformats.org/officeDocument/2006/relationships/image" Target="../media/image11.png"/><Relationship Id="rId4" Type="http://schemas.openxmlformats.org/officeDocument/2006/relationships/image" Target="../media/image4.jpeg"/><Relationship Id="rId9" Type="http://schemas.openxmlformats.org/officeDocument/2006/relationships/image" Target="../media/image10.png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Silver ball earth: векторна графіка, зображення, Silver ball earth малюнки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2" name="Picture 4" descr="планета нептун - планета нептун фотографии стоковые фото и изображен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1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torage.googleapis.com/designify-production-images-tmp/2db42f85-b423-4d8b-9655-ec6a8af7dc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4493"/>
            <a:ext cx="4320480" cy="609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1 запис.-mp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68344" y="630765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99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3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галактики и звезд - Стоковые фото Космическое пространство роялти-фр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59" b="6250"/>
          <a:stretch/>
        </p:blipFill>
        <p:spPr bwMode="auto">
          <a:xfrm>
            <a:off x="15568" y="-269493"/>
            <a:ext cx="9128994" cy="743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Сонце, космос, фото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6" t="5906" r="27660" b="8183"/>
          <a:stretch/>
        </p:blipFill>
        <p:spPr bwMode="auto">
          <a:xfrm>
            <a:off x="-592849" y="5496875"/>
            <a:ext cx="2304256" cy="22604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Silver ball earth: векторна графіка, зображення, Silver ball earth малюнки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Непізнаний літаючий об'єкт - НЛ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" name="Дуга 15"/>
          <p:cNvSpPr/>
          <p:nvPr/>
        </p:nvSpPr>
        <p:spPr>
          <a:xfrm>
            <a:off x="-1195186" y="5143224"/>
            <a:ext cx="3830870" cy="4106716"/>
          </a:xfrm>
          <a:prstGeom prst="arc">
            <a:avLst>
              <a:gd name="adj1" fmla="val 14860484"/>
              <a:gd name="adj2" fmla="val 20894982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уга 20"/>
          <p:cNvSpPr/>
          <p:nvPr/>
        </p:nvSpPr>
        <p:spPr>
          <a:xfrm>
            <a:off x="-2531941" y="4293095"/>
            <a:ext cx="5879805" cy="4850039"/>
          </a:xfrm>
          <a:prstGeom prst="arc">
            <a:avLst>
              <a:gd name="adj1" fmla="val 15576048"/>
              <a:gd name="adj2" fmla="val 320603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Дуга 21"/>
          <p:cNvSpPr/>
          <p:nvPr/>
        </p:nvSpPr>
        <p:spPr>
          <a:xfrm>
            <a:off x="-2340768" y="1964720"/>
            <a:ext cx="8568952" cy="8521064"/>
          </a:xfrm>
          <a:prstGeom prst="arc">
            <a:avLst>
              <a:gd name="adj1" fmla="val 14555471"/>
              <a:gd name="adj2" fmla="val 504886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Дуга 26"/>
          <p:cNvSpPr/>
          <p:nvPr/>
        </p:nvSpPr>
        <p:spPr>
          <a:xfrm>
            <a:off x="-2170616" y="3520927"/>
            <a:ext cx="6358692" cy="5669160"/>
          </a:xfrm>
          <a:prstGeom prst="arc">
            <a:avLst>
              <a:gd name="adj1" fmla="val 14795580"/>
              <a:gd name="adj2" fmla="val 814719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Дуга 29"/>
          <p:cNvSpPr/>
          <p:nvPr/>
        </p:nvSpPr>
        <p:spPr>
          <a:xfrm>
            <a:off x="-1332655" y="2683951"/>
            <a:ext cx="6336704" cy="6361673"/>
          </a:xfrm>
          <a:prstGeom prst="arc">
            <a:avLst>
              <a:gd name="adj1" fmla="val 14130747"/>
              <a:gd name="adj2" fmla="val 1176452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Дуга 22"/>
          <p:cNvSpPr/>
          <p:nvPr/>
        </p:nvSpPr>
        <p:spPr>
          <a:xfrm>
            <a:off x="-2052735" y="1412777"/>
            <a:ext cx="9289031" cy="7981180"/>
          </a:xfrm>
          <a:prstGeom prst="arc">
            <a:avLst>
              <a:gd name="adj1" fmla="val 13744196"/>
              <a:gd name="adj2" fmla="val 1327654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Дуга 38"/>
          <p:cNvSpPr/>
          <p:nvPr/>
        </p:nvSpPr>
        <p:spPr>
          <a:xfrm>
            <a:off x="-2340768" y="368564"/>
            <a:ext cx="10729192" cy="8881376"/>
          </a:xfrm>
          <a:prstGeom prst="arc">
            <a:avLst>
              <a:gd name="adj1" fmla="val 13744196"/>
              <a:gd name="adj2" fmla="val 17836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Дуга 40"/>
          <p:cNvSpPr/>
          <p:nvPr/>
        </p:nvSpPr>
        <p:spPr>
          <a:xfrm>
            <a:off x="-2916832" y="-747464"/>
            <a:ext cx="12169353" cy="10205630"/>
          </a:xfrm>
          <a:prstGeom prst="arc">
            <a:avLst>
              <a:gd name="adj1" fmla="val 13747174"/>
              <a:gd name="adj2" fmla="val 1573218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" name="Picture 2" descr="https://storage.googleapis.com/designify-production-images-tmp/49b0605e-5ab8-4cc2-8d92-65df210f188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4" y="5508193"/>
            <a:ext cx="917759" cy="80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orage.googleapis.com/designify-production-images-tmp/f3f0d610-07bc-42a4-994c-975ccf4b4aeb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379" y="620688"/>
            <a:ext cx="1625260" cy="99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torage.googleapis.com/designify-production-images-tmp/f4312f3b-2c86-4038-a3a8-8d517d989958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455" y="3967674"/>
            <a:ext cx="1676772" cy="92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torage.googleapis.com/designify-production-images-tmp/412654fd-43aa-46f0-b684-64cb9c011544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407" y="5509057"/>
            <a:ext cx="880373" cy="84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storage.googleapis.com/designify-production-images-tmp/c36a649e-8cc0-449d-89de-c195adcf4f99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16" y="2316261"/>
            <a:ext cx="1088961" cy="111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storage.googleapis.com/designify-production-images-tmp/57d800cf-0d70-409d-8089-7f32d3a93aae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2" y="3959452"/>
            <a:ext cx="1160064" cy="92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storage.googleapis.com/designify-production-images-tmp/27c69481-8ca2-4b36-a2b7-1e6d47aef41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616" y="2358865"/>
            <a:ext cx="1609725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storage.googleapis.com/designify-production-images-tmp/1cb887bf-ba66-43c7-bf75-3107c29f997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412777"/>
            <a:ext cx="864096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storage.googleapis.com/designify-production-images-tmp/30c5c24c-1ed3-4839-83d9-dd10a878ee56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207738"/>
            <a:ext cx="1402816" cy="132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s://storage.googleapis.com/designify-production-images-tmp/6debcbff-bf7d-457a-b110-c26b39aee809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672" y="2564904"/>
            <a:ext cx="276644" cy="88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osmicheskaja_muzika_-_muzika_kosmosa_(z3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293227" y="-107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88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93 -0.06135 L -0.07969 -0.09769 C -0.08768 -0.10579 -0.10035 -0.10996 -0.1132 -0.10996 C -0.12795 -0.10996 -0.13993 -0.10579 -0.14809 -0.09769 L -0.18802 -0.06135 " pathEditMode="relative" rAng="10800000" ptsTypes="FffFF">
                                      <p:cBhvr>
                                        <p:cTn id="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-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837 -0.0618 L -0.23576 -0.17338 L -0.25642 -0.20162 L -0.19149 -0.18217 L -0.23576 -0.23379 L -0.23368 -0.36597 L -0.2684 -0.3125 L -0.31041 -0.2956 L -0.30225 -0.22801 L -0.29305 -0.16852 " pathEditMode="relative" rAng="1213601" ptsTypes="AAAAAAAAAA">
                                      <p:cBhvr>
                                        <p:cTn id="1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886 -0.15394 C -0.13264 -0.14283 -0.02639 -0.12894 -0.02587 -0.14954 C -0.02292 -0.17801 -0.37691 -0.24422 -0.37518 -0.27894 C -0.37205 -0.31019 -0.06354 -0.2375 -0.06163 -0.26783 C -0.05851 -0.29931 -0.28472 -0.32292 -0.28125 -0.35602 C -0.27795 -0.38611 -0.12847 -0.34236 -0.1257 -0.36898 C -0.12309 -0.39468 -0.24028 -0.40232 -0.23785 -0.4257 C -0.23646 -0.43889 -0.20486 -0.43426 -0.18073 -0.43125 " pathEditMode="relative" rAng="-4935641" ptsTypes="ffffffff">
                                      <p:cBhvr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" y="-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08 -0.43102 L -0.16111 -0.46505 L -0.13611 -0.43959 L -0.11632 -0.47408 L -0.09115 -0.44885 L -0.0717 -0.4838 L -0.04687 -0.45834 L -0.02674 -0.49283 L -0.00208 -0.46736 L 0.0184 -0.50162 L 0.04323 -0.47616 L 0.0632 -0.51065 L 0.0875 -0.48496 L 0.10764 -0.52014 L 0.13264 -0.49445 " pathEditMode="relative" rAng="-3147995" ptsTypes="FFFFFFFFFFFFFFF">
                                      <p:cBhvr>
                                        <p:cTn id="3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-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C -0.00139 -0.03866 -0.02726 -0.06875 -0.05729 -0.06667 L -0.18385 -0.05834 C -0.21389 -0.05648 -0.23715 -0.02315 -0.23576 0.01551 L -0.22986 0.17569 C -0.22847 0.21435 -0.20278 0.24583 -0.17257 0.24375 L -0.04618 0.23541 C -0.01614 0.23356 0.00729 0.19884 0.0059 0.16018 Z " pathEditMode="relative" rAng="-166007" ptsTypes="fFfFfFff">
                                      <p:cBhvr>
                                        <p:cTn id="50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93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47 -0.49445 C 0.09775 -0.45162 0.07604 -0.41574 0.08073 -0.40857 C 0.08525 -0.40186 0.11493 -0.42454 0.15261 -0.46273 C 0.11806 -0.41922 0.09618 -0.38449 0.1007 -0.37686 C 0.10521 -0.37014 0.1349 -0.3926 0.1724 -0.43102 C 0.13802 -0.38773 0.11597 -0.35232 0.12049 -0.34537 C 0.12518 -0.33797 0.15556 -0.35996 0.19271 -0.39861 C 0.15799 -0.35579 0.13611 -0.32061 0.14097 -0.3125 C 0.14479 -0.30648 0.17518 -0.32848 0.21285 -0.36667 C 0.17795 -0.32408 0.1566 -0.28797 0.16111 -0.28125 C 0.16545 -0.27385 0.19514 -0.29676 0.23282 -0.33519 C 0.19861 -0.29144 0.17639 -0.25648 0.18108 -0.24954 C 0.18542 -0.24213 0.21528 -0.26505 0.2533 -0.30232 C 0.21841 -0.25996 0.19636 -0.22477 0.20087 -0.2176 C 0.20538 -0.21042 0.23594 -0.23264 0.27309 -0.27084 C 0.23837 -0.22824 0.21632 -0.19306 0.22136 -0.18496 C 0.22587 -0.17778 0.25573 -0.2007 0.29306 -0.23912 " pathEditMode="relative" rAng="3002242" ptsTypes="fffffffffffffffff">
                                      <p:cBhvr>
                                        <p:cTn id="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247 -0.30024 C 0.32622 -0.30533 0.35642 -0.36227 0.35226 -0.42801 C 0.34774 -0.49537 0.31059 -0.54537 0.26684 -0.54028 C 0.22326 -0.53519 0.18594 -0.58496 0.1816 -0.65232 C 0.17726 -0.71783 0.20764 -0.77524 0.25122 -0.78056 " pathEditMode="relative" rAng="15904594" ptsTypes="fffff">
                                      <p:cBhvr>
                                        <p:cTn id="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3" y="-2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07 -0.78079 C 0.2474 -0.77246 0.24879 -0.75209 0.25104 -0.74653 C 0.2658 -0.70996 0.36354 -0.73149 0.44601 -0.79075 C 0.40452 -0.76065 0.37101 -0.71274 0.3783 -0.69468 C 0.38577 -0.67616 0.43455 -0.6882 0.47552 -0.71737 C 0.45504 -0.70278 0.43768 -0.67825 0.4415 -0.66899 C 0.44514 -0.6595 0.46945 -0.66482 0.49063 -0.67987 C 0.48021 -0.67246 0.47188 -0.66065 0.47379 -0.65579 C 0.4757 -0.65116 0.4882 -0.65394 0.49809 -0.66112 C 0.49271 -0.65741 0.48854 -0.65116 0.48941 -0.64885 C 0.48993 -0.64769 0.4967 -0.64815 0.50174 -0.65186 C 0.49931 -0.65 0.49705 -0.64676 0.49757 -0.64561 C 0.49688 -0.64514 0.50087 -0.64537 0.504 -0.64676 C 0.50243 -0.64584 0.50122 -0.64491 0.50174 -0.64375 C 0.50243 -0.64422 0.50365 -0.64352 0.50486 -0.64445 C 0.50417 -0.64399 0.50347 -0.64352 0.50278 -0.64306 C 0.5033 -0.64167 0.504 -0.64213 0.50469 -0.64283 C 0.50504 -0.6419 0.50469 -0.64121 0.50382 -0.64051 C 0.50417 -0.63959 0.50486 -0.64005 0.50556 -0.64051 " pathEditMode="relative" rAng="14511099" ptsTypes="fffffffffffffffffff">
                                      <p:cBhvr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5" dur="3774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Silver ball earth: векторна графіка, зображення, Silver ball earth малюнки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2" name="Picture 4" descr="планета нептун - планета нептун фотографии стоковые фото и изображен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1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torage.googleapis.com/designify-production-images-tmp/2db42f85-b423-4d8b-9655-ec6a8af7dc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4493"/>
            <a:ext cx="4320480" cy="609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 запис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64288" y="602128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05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3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галактики и звезд - Стоковые фото Космическое пространство роялти-фр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59" b="6250"/>
          <a:stretch/>
        </p:blipFill>
        <p:spPr bwMode="auto">
          <a:xfrm>
            <a:off x="0" y="-238624"/>
            <a:ext cx="9128994" cy="743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Сонце, космос, фото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6" t="5906" r="27660" b="8183"/>
          <a:stretch/>
        </p:blipFill>
        <p:spPr bwMode="auto">
          <a:xfrm>
            <a:off x="-592849" y="5496875"/>
            <a:ext cx="2304256" cy="22604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Silver ball earth: векторна графіка, зображення, Silver ball earth малюнки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Непізнаний літаючий об'єкт - НЛ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" name="Дуга 15"/>
          <p:cNvSpPr/>
          <p:nvPr/>
        </p:nvSpPr>
        <p:spPr>
          <a:xfrm>
            <a:off x="-1195186" y="5143224"/>
            <a:ext cx="3830870" cy="4106716"/>
          </a:xfrm>
          <a:prstGeom prst="arc">
            <a:avLst>
              <a:gd name="adj1" fmla="val 14860484"/>
              <a:gd name="adj2" fmla="val 20894982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уга 20"/>
          <p:cNvSpPr/>
          <p:nvPr/>
        </p:nvSpPr>
        <p:spPr>
          <a:xfrm>
            <a:off x="-2531941" y="4293095"/>
            <a:ext cx="5879805" cy="4850039"/>
          </a:xfrm>
          <a:prstGeom prst="arc">
            <a:avLst>
              <a:gd name="adj1" fmla="val 15576048"/>
              <a:gd name="adj2" fmla="val 320603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Дуга 21"/>
          <p:cNvSpPr/>
          <p:nvPr/>
        </p:nvSpPr>
        <p:spPr>
          <a:xfrm>
            <a:off x="-2340768" y="1964720"/>
            <a:ext cx="8568952" cy="8521064"/>
          </a:xfrm>
          <a:prstGeom prst="arc">
            <a:avLst>
              <a:gd name="adj1" fmla="val 14555471"/>
              <a:gd name="adj2" fmla="val 504886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Дуга 26"/>
          <p:cNvSpPr/>
          <p:nvPr/>
        </p:nvSpPr>
        <p:spPr>
          <a:xfrm>
            <a:off x="-2170616" y="3520927"/>
            <a:ext cx="6358692" cy="5669160"/>
          </a:xfrm>
          <a:prstGeom prst="arc">
            <a:avLst>
              <a:gd name="adj1" fmla="val 14795580"/>
              <a:gd name="adj2" fmla="val 814719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Дуга 29"/>
          <p:cNvSpPr/>
          <p:nvPr/>
        </p:nvSpPr>
        <p:spPr>
          <a:xfrm>
            <a:off x="-1332655" y="2683951"/>
            <a:ext cx="6336704" cy="6361673"/>
          </a:xfrm>
          <a:prstGeom prst="arc">
            <a:avLst>
              <a:gd name="adj1" fmla="val 14130747"/>
              <a:gd name="adj2" fmla="val 1176452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Дуга 22"/>
          <p:cNvSpPr/>
          <p:nvPr/>
        </p:nvSpPr>
        <p:spPr>
          <a:xfrm>
            <a:off x="-2052735" y="1412777"/>
            <a:ext cx="9289031" cy="7981180"/>
          </a:xfrm>
          <a:prstGeom prst="arc">
            <a:avLst>
              <a:gd name="adj1" fmla="val 13744196"/>
              <a:gd name="adj2" fmla="val 1327654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Дуга 38"/>
          <p:cNvSpPr/>
          <p:nvPr/>
        </p:nvSpPr>
        <p:spPr>
          <a:xfrm>
            <a:off x="-2340768" y="368564"/>
            <a:ext cx="10729192" cy="8881376"/>
          </a:xfrm>
          <a:prstGeom prst="arc">
            <a:avLst>
              <a:gd name="adj1" fmla="val 13744196"/>
              <a:gd name="adj2" fmla="val 17836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Дуга 40"/>
          <p:cNvSpPr/>
          <p:nvPr/>
        </p:nvSpPr>
        <p:spPr>
          <a:xfrm>
            <a:off x="-2916832" y="-747464"/>
            <a:ext cx="12169353" cy="10205630"/>
          </a:xfrm>
          <a:prstGeom prst="arc">
            <a:avLst>
              <a:gd name="adj1" fmla="val 13747174"/>
              <a:gd name="adj2" fmla="val 1573218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s://storage.googleapis.com/designify-production-images-tmp/f3f0d610-07bc-42a4-994c-975ccf4b4aeb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379" y="620688"/>
            <a:ext cx="1625260" cy="99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torage.googleapis.com/designify-production-images-tmp/f4312f3b-2c86-4038-a3a8-8d517d989958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455" y="3967674"/>
            <a:ext cx="1676772" cy="92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torage.googleapis.com/designify-production-images-tmp/412654fd-43aa-46f0-b684-64cb9c011544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407" y="5509057"/>
            <a:ext cx="880373" cy="84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storage.googleapis.com/designify-production-images-tmp/c36a649e-8cc0-449d-89de-c195adcf4f99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16" y="2316261"/>
            <a:ext cx="1088961" cy="111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storage.googleapis.com/designify-production-images-tmp/57d800cf-0d70-409d-8089-7f32d3a93aae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2" y="3959452"/>
            <a:ext cx="1160064" cy="92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storage.googleapis.com/designify-production-images-tmp/27c69481-8ca2-4b36-a2b7-1e6d47aef41e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616" y="2358865"/>
            <a:ext cx="1609725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storage.googleapis.com/designify-production-images-tmp/1cb887bf-ba66-43c7-bf75-3107c29f9972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412777"/>
            <a:ext cx="864096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storage.googleapis.com/designify-production-images-tmp/30c5c24c-1ed3-4839-83d9-dd10a878ee56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207738"/>
            <a:ext cx="1402816" cy="132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s://storage.googleapis.com/designify-production-images-tmp/49b0605e-5ab8-4cc2-8d92-65df210f1883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153" y="1134564"/>
            <a:ext cx="917759" cy="80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osmicheskaja_muzika_-_muzika_kosmosa_(z3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04761" y="5989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29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2.96296E-6 L -0.02395 0.01528 C -0.03124 0.01898 -0.03732 0.02546 -0.04097 0.03495 C -0.0427 0.03958 -0.0467 0.04861 -0.0467 0.04861 C -0.05034 0.06412 -0.0684 0.08657 -0.07743 0.09861 C -0.08541 0.10926 -0.08628 0.12315 -0.08993 0.13634 C -0.08958 0.14444 -0.08975 0.15254 -0.08871 0.16065 C -0.08836 0.16389 -0.08437 0.16759 -0.08298 0.16967 C -0.07881 0.17639 -0.07586 0.18356 -0.06944 0.18634 C -0.05989 0.19907 -0.07031 0.18356 -0.06493 0.1956 C -0.06249 0.20092 -0.0585 0.20671 -0.05572 0.21227 C -0.05295 0.21782 -0.04947 0.22176 -0.0467 0.22731 C -0.04392 0.24097 -0.03888 0.25324 -0.03524 0.26667 C -0.03628 0.29028 -0.03819 0.31389 -0.04444 0.33634 C -0.04808 0.3787 -0.03836 0.42315 -0.04895 0.46366 C -0.05034 0.47847 -0.05295 0.49282 -0.05468 0.50764 C -0.05677 0.52569 -0.05624 0.54282 -0.06249 0.55903 C -0.06683 0.57014 -0.06961 0.58333 -0.07968 0.58634 C -0.08281 0.58842 -0.08541 0.5919 -0.08871 0.59398 C -0.10347 0.60301 -0.12604 0.60486 -0.14218 0.60764 C -0.14461 0.60764 -0.18506 0.61157 -0.20347 0.60463 C -0.21736 0.59907 -0.23003 0.58565 -0.24322 0.57893 C -0.25138 0.57477 -0.25798 0.575 -0.26718 0.5743 C -0.28784 0.57546 -0.30833 0.57731 -0.32847 0.58333 C -0.33454 0.58518 -0.34114 0.59167 -0.3467 0.5956 C -0.34913 0.60023 -0.35451 0.60741 -0.35798 0.61065 C -0.36319 0.62153 -0.37135 0.62801 -0.38072 0.63032 C -0.38749 0.62917 -0.39444 0.62917 -0.40121 0.62731 C -0.40711 0.62546 -0.40433 0.62199 -0.40798 0.61829 C -0.41006 0.6162 -0.41284 0.61551 -0.41493 0.61366 C -0.41579 0.60555 -0.4177 0.60254 -0.41944 0.5956 C -0.421 0.58912 -0.42204 0.58148 -0.42395 0.57546 C -0.42534 0.57153 -0.42743 0.57014 -0.42968 0.56643 C -0.43263 0.56204 -0.43281 0.55949 -0.43749 0.55741 C -0.44131 0.55254 -0.44045 0.55278 -0.44548 0.55 C -0.44652 0.5493 -0.44895 0.54838 -0.44895 0.54838 " pathEditMode="relative" ptsTypes="AffffffffffffffffffffffffffffffffffA">
                                      <p:cBhvr>
                                        <p:cTn id="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774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0</Words>
  <Application>Microsoft Office PowerPoint</Application>
  <PresentationFormat>Экран (4:3)</PresentationFormat>
  <Paragraphs>0</Paragraphs>
  <Slides>4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Sadochok_1</dc:creator>
  <cp:lastModifiedBy>Sadok_1</cp:lastModifiedBy>
  <cp:revision>30</cp:revision>
  <dcterms:created xsi:type="dcterms:W3CDTF">2024-04-09T11:45:28Z</dcterms:created>
  <dcterms:modified xsi:type="dcterms:W3CDTF">2024-04-11T05:46:47Z</dcterms:modified>
</cp:coreProperties>
</file>