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8" r:id="rId4"/>
    <p:sldId id="262" r:id="rId5"/>
    <p:sldId id="260" r:id="rId6"/>
    <p:sldId id="259" r:id="rId7"/>
    <p:sldId id="261" r:id="rId8"/>
    <p:sldId id="263" r:id="rId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F5FC"/>
    <a:srgbClr val="F3191E"/>
    <a:srgbClr val="21E1EB"/>
    <a:srgbClr val="E923E0"/>
    <a:srgbClr val="AFDC7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F290-180C-4D8A-946C-8D361653BF80}" type="datetimeFigureOut">
              <a:rPr lang="uk-UA" smtClean="0"/>
              <a:pPr/>
              <a:t>24.01.2023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33C2A-D103-42E0-A6CD-7D1013908CA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F290-180C-4D8A-946C-8D361653BF80}" type="datetimeFigureOut">
              <a:rPr lang="uk-UA" smtClean="0"/>
              <a:pPr/>
              <a:t>24.01.2023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33C2A-D103-42E0-A6CD-7D1013908CA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F290-180C-4D8A-946C-8D361653BF80}" type="datetimeFigureOut">
              <a:rPr lang="uk-UA" smtClean="0"/>
              <a:pPr/>
              <a:t>24.01.2023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33C2A-D103-42E0-A6CD-7D1013908CA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F290-180C-4D8A-946C-8D361653BF80}" type="datetimeFigureOut">
              <a:rPr lang="uk-UA" smtClean="0"/>
              <a:pPr/>
              <a:t>24.01.2023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33C2A-D103-42E0-A6CD-7D1013908CA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F290-180C-4D8A-946C-8D361653BF80}" type="datetimeFigureOut">
              <a:rPr lang="uk-UA" smtClean="0"/>
              <a:pPr/>
              <a:t>24.01.2023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33C2A-D103-42E0-A6CD-7D1013908CA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F290-180C-4D8A-946C-8D361653BF80}" type="datetimeFigureOut">
              <a:rPr lang="uk-UA" smtClean="0"/>
              <a:pPr/>
              <a:t>24.01.2023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33C2A-D103-42E0-A6CD-7D1013908CA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F290-180C-4D8A-946C-8D361653BF80}" type="datetimeFigureOut">
              <a:rPr lang="uk-UA" smtClean="0"/>
              <a:pPr/>
              <a:t>24.01.2023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33C2A-D103-42E0-A6CD-7D1013908CA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F290-180C-4D8A-946C-8D361653BF80}" type="datetimeFigureOut">
              <a:rPr lang="uk-UA" smtClean="0"/>
              <a:pPr/>
              <a:t>24.01.2023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33C2A-D103-42E0-A6CD-7D1013908CA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F290-180C-4D8A-946C-8D361653BF80}" type="datetimeFigureOut">
              <a:rPr lang="uk-UA" smtClean="0"/>
              <a:pPr/>
              <a:t>24.01.2023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33C2A-D103-42E0-A6CD-7D1013908CA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F290-180C-4D8A-946C-8D361653BF80}" type="datetimeFigureOut">
              <a:rPr lang="uk-UA" smtClean="0"/>
              <a:pPr/>
              <a:t>24.01.2023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33C2A-D103-42E0-A6CD-7D1013908CA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6F290-180C-4D8A-946C-8D361653BF80}" type="datetimeFigureOut">
              <a:rPr lang="uk-UA" smtClean="0"/>
              <a:pPr/>
              <a:t>24.01.2023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33C2A-D103-42E0-A6CD-7D1013908CA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6F290-180C-4D8A-946C-8D361653BF80}" type="datetimeFigureOut">
              <a:rPr lang="uk-UA" smtClean="0"/>
              <a:pPr/>
              <a:t>24.01.2023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33C2A-D103-42E0-A6CD-7D1013908CA8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мастер\Desktop\1616613867_48-p-lesnoi-fon-dlya-prezentatsii-57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571480"/>
            <a:ext cx="7772400" cy="1470025"/>
          </a:xfrm>
        </p:spPr>
        <p:txBody>
          <a:bodyPr/>
          <a:lstStyle/>
          <a:p>
            <a:r>
              <a:rPr lang="uk-UA" dirty="0" smtClean="0">
                <a:latin typeface="Bookman Old Style" pitchFamily="18" charset="0"/>
              </a:rPr>
              <a:t>Інтерактивна гра</a:t>
            </a:r>
            <a:br>
              <a:rPr lang="uk-UA" dirty="0" smtClean="0">
                <a:latin typeface="Bookman Old Style" pitchFamily="18" charset="0"/>
              </a:rPr>
            </a:br>
            <a:r>
              <a:rPr lang="uk-UA" dirty="0" smtClean="0">
                <a:latin typeface="Bookman Old Style" pitchFamily="18" charset="0"/>
              </a:rPr>
              <a:t>“ Назви тваринку ”</a:t>
            </a:r>
            <a:endParaRPr lang="uk-UA" dirty="0">
              <a:latin typeface="Bookman Old Style" pitchFamily="18" charset="0"/>
            </a:endParaRPr>
          </a:p>
        </p:txBody>
      </p:sp>
      <p:pic>
        <p:nvPicPr>
          <p:cNvPr id="6" name="Рисунок 5" descr="Картинки тварин для дітей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00" t="1628" r="1667" b="18140"/>
          <a:stretch>
            <a:fillRect/>
          </a:stretch>
        </p:blipFill>
        <p:spPr bwMode="auto">
          <a:xfrm>
            <a:off x="1071538" y="2928934"/>
            <a:ext cx="1928826" cy="2571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Картки Домана &quot;Дикі тварини&quot; українською Вундеркінд з пелюшок - Картки  Домана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20" t="21462" r="9798" b="34214"/>
          <a:stretch>
            <a:fillRect/>
          </a:stretch>
        </p:blipFill>
        <p:spPr bwMode="auto">
          <a:xfrm>
            <a:off x="2143108" y="4071942"/>
            <a:ext cx="2965785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Волк 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143380"/>
            <a:ext cx="1945924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Картки Домана Дикі тварини українською (21514) купити в магазині  karapuzov.com.ua"/>
          <p:cNvPicPr/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308" t="26028" r="13530" b="33873"/>
          <a:stretch>
            <a:fillRect/>
          </a:stretch>
        </p:blipFill>
        <p:spPr bwMode="auto">
          <a:xfrm>
            <a:off x="1571604" y="5143512"/>
            <a:ext cx="1253655" cy="10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89" name="Picture 1" descr="C:\Users\мастер\Desktop\завантаження (1)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357158" y="5214950"/>
            <a:ext cx="1666197" cy="1357322"/>
          </a:xfrm>
          <a:prstGeom prst="rect">
            <a:avLst/>
          </a:prstGeom>
          <a:noFill/>
        </p:spPr>
      </p:pic>
      <p:pic>
        <p:nvPicPr>
          <p:cNvPr id="11" name="Рисунок 10" descr="Evgenia (evgenia89_00) - Profile | Pinterest"/>
          <p:cNvPicPr/>
          <p:nvPr/>
        </p:nvPicPr>
        <p:blipFill>
          <a:blip r:embed="rId8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 l="2667" t="5581" r="1667" b="31860"/>
          <a:stretch>
            <a:fillRect/>
          </a:stretch>
        </p:blipFill>
        <p:spPr bwMode="auto">
          <a:xfrm>
            <a:off x="2714612" y="4643446"/>
            <a:ext cx="1798738" cy="168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886472" y="5105400"/>
            <a:ext cx="3257528" cy="1752600"/>
          </a:xfrm>
          <a:prstGeom prst="horizontalScroll">
            <a:avLst/>
          </a:prstGeom>
          <a:gradFill flip="none" rotWithShape="1">
            <a:gsLst>
              <a:gs pos="0">
                <a:srgbClr val="AFDC7E">
                  <a:tint val="66000"/>
                  <a:satMod val="160000"/>
                </a:srgbClr>
              </a:gs>
              <a:gs pos="50000">
                <a:srgbClr val="AFDC7E">
                  <a:tint val="44500"/>
                  <a:satMod val="160000"/>
                </a:srgbClr>
              </a:gs>
              <a:gs pos="100000">
                <a:srgbClr val="AFDC7E">
                  <a:tint val="23500"/>
                  <a:satMod val="160000"/>
                </a:srgbClr>
              </a:gs>
            </a:gsLst>
            <a:lin ang="13500000" scaled="1"/>
            <a:tileRect/>
          </a:gradFill>
          <a:ln>
            <a:solidFill>
              <a:schemeClr val="tx1"/>
            </a:solidFill>
          </a:ln>
        </p:spPr>
        <p:txBody>
          <a:bodyPr>
            <a:normAutofit fontScale="85000" lnSpcReduction="10000"/>
          </a:bodyPr>
          <a:lstStyle/>
          <a:p>
            <a:pPr algn="r"/>
            <a:r>
              <a:rPr lang="uk-UA" sz="2000" dirty="0" smtClean="0">
                <a:solidFill>
                  <a:schemeClr val="tx1"/>
                </a:solidFill>
                <a:latin typeface="Bookman Old Style" pitchFamily="18" charset="0"/>
              </a:rPr>
              <a:t>Вихователь: </a:t>
            </a:r>
            <a:r>
              <a:rPr lang="uk-UA" sz="2000" dirty="0" err="1" smtClean="0">
                <a:solidFill>
                  <a:schemeClr val="tx1"/>
                </a:solidFill>
                <a:latin typeface="Bookman Old Style" pitchFamily="18" charset="0"/>
              </a:rPr>
              <a:t>Міхно</a:t>
            </a:r>
            <a:r>
              <a:rPr lang="uk-UA" sz="2000" dirty="0" smtClean="0">
                <a:solidFill>
                  <a:schemeClr val="tx1"/>
                </a:solidFill>
                <a:latin typeface="Bookman Old Style" pitchFamily="18" charset="0"/>
              </a:rPr>
              <a:t> Л.М.</a:t>
            </a:r>
          </a:p>
          <a:p>
            <a:pPr algn="r"/>
            <a:r>
              <a:rPr lang="uk-UA" sz="2000" dirty="0" err="1">
                <a:solidFill>
                  <a:schemeClr val="tx1"/>
                </a:solidFill>
                <a:latin typeface="Bookman Old Style" pitchFamily="18" charset="0"/>
              </a:rPr>
              <a:t>с</a:t>
            </a:r>
            <a:r>
              <a:rPr lang="uk-UA" sz="2000" dirty="0" err="1" smtClean="0">
                <a:solidFill>
                  <a:schemeClr val="tx1"/>
                </a:solidFill>
                <a:latin typeface="Bookman Old Style" pitchFamily="18" charset="0"/>
              </a:rPr>
              <a:t>мт</a:t>
            </a:r>
            <a:r>
              <a:rPr lang="uk-UA" sz="2000" dirty="0" smtClean="0">
                <a:solidFill>
                  <a:schemeClr val="tx1"/>
                </a:solidFill>
                <a:latin typeface="Bookman Old Style" pitchFamily="18" charset="0"/>
              </a:rPr>
              <a:t>. Донець </a:t>
            </a:r>
          </a:p>
          <a:p>
            <a:pPr algn="r"/>
            <a:r>
              <a:rPr lang="uk-UA" sz="2000" dirty="0" smtClean="0">
                <a:solidFill>
                  <a:schemeClr val="tx1"/>
                </a:solidFill>
                <a:latin typeface="Bookman Old Style" pitchFamily="18" charset="0"/>
              </a:rPr>
              <a:t>Харківської обл. </a:t>
            </a:r>
          </a:p>
          <a:p>
            <a:pPr algn="r"/>
            <a:r>
              <a:rPr lang="uk-UA" sz="2000" dirty="0" smtClean="0">
                <a:solidFill>
                  <a:schemeClr val="tx1"/>
                </a:solidFill>
                <a:latin typeface="Bookman Old Style" pitchFamily="18" charset="0"/>
              </a:rPr>
              <a:t>Ізюмського району</a:t>
            </a:r>
            <a:endParaRPr lang="uk-UA" sz="20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14744" y="2643182"/>
            <a:ext cx="22713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Методична розробка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мастер\Desktop\1616613867_48-p-lesnoi-fon-dlya-prezentatsii-57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2428860" y="214290"/>
            <a:ext cx="542928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Мета: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закріпити в ігровій формі назви диких тварин.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допомогою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цієї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діти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краще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будуть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запам'ятовувати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матеріал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Для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батьків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слушна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нагода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провести разом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дитиною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час.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endParaRPr lang="uk-UA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В грі використовується “ жива кнопка ”, натискаючи на різнокольорові фігури, поступово буде відкриватися картинка. Якщо дитина зрозуміла, хто там сховався, вона може натиснути на фігуру з позначкою “ ОК ” і всі різнокольорові фігурки зникнуть.</a:t>
            </a:r>
          </a:p>
          <a:p>
            <a:endParaRPr lang="uk-UA" dirty="0" smtClean="0"/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Лес рисунок для детей - фото и картинки abrakadabra.fun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Картинки тварин для дітей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00" t="1628" r="1667" b="18140"/>
          <a:stretch>
            <a:fillRect/>
          </a:stretch>
        </p:blipFill>
        <p:spPr bwMode="auto">
          <a:xfrm>
            <a:off x="428596" y="2428868"/>
            <a:ext cx="2752725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428728" y="2357430"/>
            <a:ext cx="928694" cy="105727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 rot="5400000">
            <a:off x="1250133" y="3607595"/>
            <a:ext cx="1285884" cy="92869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 rot="5400000">
            <a:off x="1678761" y="3036091"/>
            <a:ext cx="2357454" cy="100013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 rot="5400000">
            <a:off x="207135" y="4436279"/>
            <a:ext cx="1285884" cy="112871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угольник 8"/>
          <p:cNvSpPr/>
          <p:nvPr/>
        </p:nvSpPr>
        <p:spPr>
          <a:xfrm>
            <a:off x="1428728" y="4714884"/>
            <a:ext cx="1928826" cy="92869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85720" y="2357430"/>
            <a:ext cx="1143008" cy="198597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2786050" y="5214950"/>
            <a:ext cx="50206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ОК</a:t>
            </a:r>
            <a:endParaRPr lang="ru-RU" sz="20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мастер\Desktop\1659677137_64-funart-pro-p-fon-les-multyashnii-krasivo-6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Evgenia (evgenia89_00) - Profile | Pinterest"/>
          <p:cNvPicPr/>
          <p:nvPr/>
        </p:nvPicPr>
        <p:blipFill>
          <a:blip r:embed="rId5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 l="2500" t="1162" r="2500" b="27325"/>
          <a:stretch>
            <a:fillRect/>
          </a:stretch>
        </p:blipFill>
        <p:spPr bwMode="auto">
          <a:xfrm>
            <a:off x="1928794" y="2786058"/>
            <a:ext cx="3429024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785918" y="3000372"/>
            <a:ext cx="1571636" cy="928694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>
            <a:off x="3357554" y="3000372"/>
            <a:ext cx="2214578" cy="178595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1785918" y="4429132"/>
            <a:ext cx="1571636" cy="128588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3357554" y="4572008"/>
            <a:ext cx="2214578" cy="114300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8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785918" y="3929066"/>
            <a:ext cx="2214578" cy="50006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угольник 9"/>
          <p:cNvSpPr/>
          <p:nvPr/>
        </p:nvSpPr>
        <p:spPr>
          <a:xfrm>
            <a:off x="4929190" y="5214950"/>
            <a:ext cx="50206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20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ОК</a:t>
            </a:r>
            <a:endParaRPr lang="ru-RU" sz="20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1" grpId="0" animBg="1"/>
      <p:bldP spid="1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мастер\Desktop\1664187234_63-damion-club-p-fon-lesnaya-polyanka-vkontakte-63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Рисунок 3" descr="Картки Домана &quot;Дикі тварини&quot; українською Вундеркінд з пелюшок - Картки  Домана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3184" t="19052" r="9798" b="30792"/>
          <a:stretch>
            <a:fillRect/>
          </a:stretch>
        </p:blipFill>
        <p:spPr bwMode="auto">
          <a:xfrm flipH="1">
            <a:off x="142844" y="3143248"/>
            <a:ext cx="5286382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42844" y="3143248"/>
            <a:ext cx="1143008" cy="2928958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>
            <a:off x="3143240" y="4500570"/>
            <a:ext cx="1571636" cy="1571636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80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14876" y="3143248"/>
            <a:ext cx="1343028" cy="292895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угольник 8"/>
          <p:cNvSpPr/>
          <p:nvPr/>
        </p:nvSpPr>
        <p:spPr>
          <a:xfrm rot="16200000">
            <a:off x="1428728" y="4357694"/>
            <a:ext cx="1571636" cy="185738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 rot="5400000">
            <a:off x="3078949" y="2421721"/>
            <a:ext cx="1343028" cy="2786082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угольник 9"/>
          <p:cNvSpPr/>
          <p:nvPr/>
        </p:nvSpPr>
        <p:spPr>
          <a:xfrm>
            <a:off x="1071538" y="3143248"/>
            <a:ext cx="1285884" cy="164307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Прямоугольник 10"/>
          <p:cNvSpPr/>
          <p:nvPr/>
        </p:nvSpPr>
        <p:spPr>
          <a:xfrm>
            <a:off x="3428992" y="4929198"/>
            <a:ext cx="18473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2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14744" y="5500702"/>
            <a:ext cx="56618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ОК</a:t>
            </a:r>
            <a:endParaRPr lang="ru-RU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  <p:bldP spid="7" grpId="0" animBg="1"/>
      <p:bldP spid="7" grpId="1" animBg="1"/>
      <p:bldP spid="10" grpId="0" animBg="1"/>
      <p:bldP spid="1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мастер\Desktop\1663909992_37-damion-club-p-fon-les-dlya-detei-vkontakte-4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5" name="AutoShape 5" descr="белочка, белочка png | PNGEg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7" name="Рисунок 6" descr="Кира-скрап - клипарт и рамки на прозрачном фоне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7620" y="2071678"/>
            <a:ext cx="3857652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 rot="5400000">
            <a:off x="5750727" y="1535893"/>
            <a:ext cx="1643074" cy="2571768"/>
          </a:xfrm>
          <a:prstGeom prst="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угольник 9"/>
          <p:cNvSpPr/>
          <p:nvPr/>
        </p:nvSpPr>
        <p:spPr>
          <a:xfrm>
            <a:off x="4071934" y="4572008"/>
            <a:ext cx="1200152" cy="157163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Прямоугольник 10"/>
          <p:cNvSpPr/>
          <p:nvPr/>
        </p:nvSpPr>
        <p:spPr>
          <a:xfrm>
            <a:off x="5286380" y="3071810"/>
            <a:ext cx="1000132" cy="3071834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Прямоугольник 11"/>
          <p:cNvSpPr/>
          <p:nvPr/>
        </p:nvSpPr>
        <p:spPr>
          <a:xfrm>
            <a:off x="6286512" y="3643314"/>
            <a:ext cx="1571636" cy="250033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071934" y="2000240"/>
            <a:ext cx="1200152" cy="2571768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Прямоугольник 13"/>
          <p:cNvSpPr/>
          <p:nvPr/>
        </p:nvSpPr>
        <p:spPr>
          <a:xfrm>
            <a:off x="7000892" y="5286388"/>
            <a:ext cx="72327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ОК</a:t>
            </a:r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мастер\Desktop\3e2ff7fbe66f98de2f016266a86172d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6" name="AutoShape 4" descr="Наклейка Волк PNG - AVATAN PLU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8" name="Рисунок 7" descr="Волк 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2143108" y="2428868"/>
            <a:ext cx="4429156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2143108" y="2500306"/>
            <a:ext cx="4429156" cy="785818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угольник 9"/>
          <p:cNvSpPr/>
          <p:nvPr/>
        </p:nvSpPr>
        <p:spPr>
          <a:xfrm>
            <a:off x="2143108" y="3286124"/>
            <a:ext cx="2500330" cy="21431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Прямоугольник 10"/>
          <p:cNvSpPr/>
          <p:nvPr/>
        </p:nvSpPr>
        <p:spPr>
          <a:xfrm>
            <a:off x="3929058" y="3286124"/>
            <a:ext cx="2643206" cy="120015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Прямоугольник 11"/>
          <p:cNvSpPr/>
          <p:nvPr/>
        </p:nvSpPr>
        <p:spPr>
          <a:xfrm>
            <a:off x="2143108" y="5429264"/>
            <a:ext cx="2500330" cy="128588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4643438" y="4500570"/>
            <a:ext cx="1928826" cy="2214578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320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715008" y="5643578"/>
            <a:ext cx="72327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ОК</a:t>
            </a:r>
            <a:r>
              <a:rPr lang="ru-RU" sz="54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54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3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9" grpId="0" animBg="1"/>
      <p:bldP spid="9" grpId="3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мастер\Desktop\1637723018_1-flomaster-club-p-les-risunok-dlya-detei-detskie-1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Рисунок 2" descr="Картки Домана Дикі тварини українською (21514) купити в магазині  karapuzov.com.ua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3919" t="25280" r="12597" b="34557"/>
          <a:stretch>
            <a:fillRect/>
          </a:stretch>
        </p:blipFill>
        <p:spPr bwMode="auto">
          <a:xfrm>
            <a:off x="1285852" y="3571876"/>
            <a:ext cx="4500594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214414" y="3643314"/>
            <a:ext cx="1357322" cy="121444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14414" y="4857760"/>
            <a:ext cx="2643206" cy="178595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>
            <a:off x="2571736" y="3643314"/>
            <a:ext cx="3214710" cy="121444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Прямоугольник 6"/>
          <p:cNvSpPr/>
          <p:nvPr/>
        </p:nvSpPr>
        <p:spPr>
          <a:xfrm>
            <a:off x="3857620" y="4857760"/>
            <a:ext cx="1928826" cy="178595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80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Волна 7"/>
          <p:cNvSpPr/>
          <p:nvPr/>
        </p:nvSpPr>
        <p:spPr>
          <a:xfrm>
            <a:off x="370880" y="357668"/>
            <a:ext cx="2571768" cy="559960"/>
          </a:xfrm>
          <a:prstGeom prst="wave">
            <a:avLst>
              <a:gd name="adj1" fmla="val 12500"/>
              <a:gd name="adj2" fmla="val -610"/>
            </a:avLst>
          </a:prstGeom>
          <a:solidFill>
            <a:srgbClr val="D2F5FC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algn="ctr"/>
            <a:r>
              <a:rPr lang="uk-UA" i="1" dirty="0" smtClean="0">
                <a:solidFill>
                  <a:schemeClr val="accent1"/>
                </a:solidFill>
                <a:latin typeface="Arial Black" pitchFamily="34" charset="0"/>
              </a:rPr>
              <a:t>МОЛОДЕЦЬ!</a:t>
            </a:r>
            <a:endParaRPr lang="uk-UA" i="1" dirty="0">
              <a:solidFill>
                <a:schemeClr val="accent1"/>
              </a:solidFill>
              <a:latin typeface="Arial Blac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00628" y="5786454"/>
            <a:ext cx="65183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ОК</a:t>
            </a:r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build="allAtOnce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561</TotalTime>
  <Words>98</Words>
  <Application>Microsoft Office PowerPoint</Application>
  <PresentationFormat>Экран (4:3)</PresentationFormat>
  <Paragraphs>17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Інтерактивна гра “ Назви тваринку ”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Інтерактивна гра “ Назви тваринку ”</dc:title>
  <dc:creator>мастер</dc:creator>
  <cp:lastModifiedBy>мастер</cp:lastModifiedBy>
  <cp:revision>58</cp:revision>
  <dcterms:created xsi:type="dcterms:W3CDTF">2022-11-20T10:45:48Z</dcterms:created>
  <dcterms:modified xsi:type="dcterms:W3CDTF">2023-01-24T11:19:06Z</dcterms:modified>
</cp:coreProperties>
</file>