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86" r:id="rId3"/>
    <p:sldId id="296" r:id="rId4"/>
    <p:sldId id="298" r:id="rId5"/>
    <p:sldId id="299" r:id="rId6"/>
    <p:sldId id="290" r:id="rId7"/>
    <p:sldId id="268" r:id="rId8"/>
    <p:sldId id="270" r:id="rId9"/>
    <p:sldId id="276" r:id="rId10"/>
    <p:sldId id="292" r:id="rId11"/>
    <p:sldId id="300" r:id="rId12"/>
    <p:sldId id="272" r:id="rId13"/>
    <p:sldId id="275" r:id="rId14"/>
    <p:sldId id="271" r:id="rId15"/>
    <p:sldId id="294" r:id="rId16"/>
    <p:sldId id="301" r:id="rId17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35D09"/>
    <a:srgbClr val="A7FFC4"/>
    <a:srgbClr val="0080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51" autoAdjust="0"/>
    <p:restoredTop sz="94660"/>
  </p:normalViewPr>
  <p:slideViewPr>
    <p:cSldViewPr>
      <p:cViewPr varScale="1">
        <p:scale>
          <a:sx n="110" d="100"/>
          <a:sy n="110" d="100"/>
        </p:scale>
        <p:origin x="1842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10EC-014B-471A-980E-56ABBD47D3B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7FDB-8554-4235-ABBC-803EE1F1E3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001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10EC-014B-471A-980E-56ABBD47D3B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7FDB-8554-4235-ABBC-803EE1F1E3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31735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10EC-014B-471A-980E-56ABBD47D3B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7FDB-8554-4235-ABBC-803EE1F1E3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7415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10EC-014B-471A-980E-56ABBD47D3B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7FDB-8554-4235-ABBC-803EE1F1E3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7703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10EC-014B-471A-980E-56ABBD47D3B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7FDB-8554-4235-ABBC-803EE1F1E3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5191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10EC-014B-471A-980E-56ABBD47D3B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7FDB-8554-4235-ABBC-803EE1F1E3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9372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10EC-014B-471A-980E-56ABBD47D3B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7FDB-8554-4235-ABBC-803EE1F1E3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8600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10EC-014B-471A-980E-56ABBD47D3B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7FDB-8554-4235-ABBC-803EE1F1E3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79196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10EC-014B-471A-980E-56ABBD47D3B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7FDB-8554-4235-ABBC-803EE1F1E3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6728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10EC-014B-471A-980E-56ABBD47D3B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7FDB-8554-4235-ABBC-803EE1F1E3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0882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310EC-014B-471A-980E-56ABBD47D3B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97FDB-8554-4235-ABBC-803EE1F1E3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0436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3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0310EC-014B-471A-980E-56ABBD47D3B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F97FDB-8554-4235-ABBC-803EE1F1E3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050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edg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jpeg"/><Relationship Id="rId26" Type="http://schemas.openxmlformats.org/officeDocument/2006/relationships/image" Target="../media/image23.jpg"/><Relationship Id="rId39" Type="http://schemas.openxmlformats.org/officeDocument/2006/relationships/image" Target="../media/image36.png"/><Relationship Id="rId3" Type="http://schemas.openxmlformats.org/officeDocument/2006/relationships/image" Target="../media/image3.jpeg"/><Relationship Id="rId21" Type="http://schemas.openxmlformats.org/officeDocument/2006/relationships/image" Target="../media/image20.png"/><Relationship Id="rId34" Type="http://schemas.openxmlformats.org/officeDocument/2006/relationships/image" Target="../media/image31.jpeg"/><Relationship Id="rId42" Type="http://schemas.openxmlformats.org/officeDocument/2006/relationships/image" Target="../media/image39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17" Type="http://schemas.openxmlformats.org/officeDocument/2006/relationships/image" Target="../media/image17.jpeg"/><Relationship Id="rId25" Type="http://schemas.microsoft.com/office/2007/relationships/hdphoto" Target="../media/hdphoto3.wdp"/><Relationship Id="rId33" Type="http://schemas.openxmlformats.org/officeDocument/2006/relationships/image" Target="../media/image30.png"/><Relationship Id="rId38" Type="http://schemas.openxmlformats.org/officeDocument/2006/relationships/image" Target="../media/image35.png"/><Relationship Id="rId2" Type="http://schemas.openxmlformats.org/officeDocument/2006/relationships/image" Target="../media/image2.jpeg"/><Relationship Id="rId16" Type="http://schemas.openxmlformats.org/officeDocument/2006/relationships/image" Target="../media/image16.jpeg"/><Relationship Id="rId20" Type="http://schemas.microsoft.com/office/2007/relationships/hdphoto" Target="../media/hdphoto1.wdp"/><Relationship Id="rId29" Type="http://schemas.openxmlformats.org/officeDocument/2006/relationships/image" Target="../media/image26.png"/><Relationship Id="rId41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22.jpeg"/><Relationship Id="rId32" Type="http://schemas.openxmlformats.org/officeDocument/2006/relationships/image" Target="../media/image29.png"/><Relationship Id="rId37" Type="http://schemas.openxmlformats.org/officeDocument/2006/relationships/image" Target="../media/image34.png"/><Relationship Id="rId40" Type="http://schemas.openxmlformats.org/officeDocument/2006/relationships/image" Target="../media/image37.pn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23" Type="http://schemas.openxmlformats.org/officeDocument/2006/relationships/image" Target="../media/image21.png"/><Relationship Id="rId28" Type="http://schemas.openxmlformats.org/officeDocument/2006/relationships/image" Target="../media/image25.png"/><Relationship Id="rId36" Type="http://schemas.openxmlformats.org/officeDocument/2006/relationships/image" Target="../media/image33.png"/><Relationship Id="rId10" Type="http://schemas.openxmlformats.org/officeDocument/2006/relationships/image" Target="../media/image10.jpeg"/><Relationship Id="rId19" Type="http://schemas.openxmlformats.org/officeDocument/2006/relationships/image" Target="../media/image19.jpeg"/><Relationship Id="rId31" Type="http://schemas.openxmlformats.org/officeDocument/2006/relationships/image" Target="../media/image28.jpeg"/><Relationship Id="rId4" Type="http://schemas.openxmlformats.org/officeDocument/2006/relationships/image" Target="../media/image4.png"/><Relationship Id="rId9" Type="http://schemas.openxmlformats.org/officeDocument/2006/relationships/image" Target="../media/image9.jpeg"/><Relationship Id="rId14" Type="http://schemas.openxmlformats.org/officeDocument/2006/relationships/image" Target="../media/image14.jpeg"/><Relationship Id="rId22" Type="http://schemas.microsoft.com/office/2007/relationships/hdphoto" Target="../media/hdphoto2.wdp"/><Relationship Id="rId27" Type="http://schemas.openxmlformats.org/officeDocument/2006/relationships/image" Target="../media/image24.jpg"/><Relationship Id="rId30" Type="http://schemas.openxmlformats.org/officeDocument/2006/relationships/image" Target="../media/image27.jpeg"/><Relationship Id="rId35" Type="http://schemas.openxmlformats.org/officeDocument/2006/relationships/image" Target="../media/image3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3.png"/><Relationship Id="rId18" Type="http://schemas.openxmlformats.org/officeDocument/2006/relationships/image" Target="../media/image18.jpeg"/><Relationship Id="rId26" Type="http://schemas.openxmlformats.org/officeDocument/2006/relationships/image" Target="../media/image23.jpg"/><Relationship Id="rId39" Type="http://schemas.openxmlformats.org/officeDocument/2006/relationships/image" Target="../media/image36.png"/><Relationship Id="rId3" Type="http://schemas.openxmlformats.org/officeDocument/2006/relationships/image" Target="../media/image3.jpeg"/><Relationship Id="rId21" Type="http://schemas.openxmlformats.org/officeDocument/2006/relationships/image" Target="../media/image20.png"/><Relationship Id="rId34" Type="http://schemas.openxmlformats.org/officeDocument/2006/relationships/image" Target="../media/image31.jpeg"/><Relationship Id="rId42" Type="http://schemas.openxmlformats.org/officeDocument/2006/relationships/image" Target="../media/image39.png"/><Relationship Id="rId47" Type="http://schemas.openxmlformats.org/officeDocument/2006/relationships/image" Target="../media/image47.jpeg"/><Relationship Id="rId50" Type="http://schemas.openxmlformats.org/officeDocument/2006/relationships/image" Target="../media/image49.jp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17" Type="http://schemas.openxmlformats.org/officeDocument/2006/relationships/image" Target="../media/image17.jpeg"/><Relationship Id="rId25" Type="http://schemas.microsoft.com/office/2007/relationships/hdphoto" Target="../media/hdphoto3.wdp"/><Relationship Id="rId33" Type="http://schemas.openxmlformats.org/officeDocument/2006/relationships/image" Target="../media/image30.png"/><Relationship Id="rId38" Type="http://schemas.openxmlformats.org/officeDocument/2006/relationships/image" Target="../media/image35.png"/><Relationship Id="rId46" Type="http://schemas.openxmlformats.org/officeDocument/2006/relationships/image" Target="../media/image46.jpg"/><Relationship Id="rId2" Type="http://schemas.openxmlformats.org/officeDocument/2006/relationships/image" Target="../media/image2.jpeg"/><Relationship Id="rId16" Type="http://schemas.openxmlformats.org/officeDocument/2006/relationships/image" Target="../media/image16.jpeg"/><Relationship Id="rId20" Type="http://schemas.microsoft.com/office/2007/relationships/hdphoto" Target="../media/hdphoto1.wdp"/><Relationship Id="rId29" Type="http://schemas.openxmlformats.org/officeDocument/2006/relationships/image" Target="../media/image26.png"/><Relationship Id="rId41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22.jpeg"/><Relationship Id="rId32" Type="http://schemas.openxmlformats.org/officeDocument/2006/relationships/image" Target="../media/image29.png"/><Relationship Id="rId37" Type="http://schemas.openxmlformats.org/officeDocument/2006/relationships/image" Target="../media/image34.png"/><Relationship Id="rId40" Type="http://schemas.openxmlformats.org/officeDocument/2006/relationships/image" Target="../media/image37.png"/><Relationship Id="rId45" Type="http://schemas.microsoft.com/office/2007/relationships/hdphoto" Target="../media/hdphoto4.wdp"/><Relationship Id="rId53" Type="http://schemas.openxmlformats.org/officeDocument/2006/relationships/image" Target="../media/image52.jp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23" Type="http://schemas.openxmlformats.org/officeDocument/2006/relationships/image" Target="../media/image21.png"/><Relationship Id="rId28" Type="http://schemas.openxmlformats.org/officeDocument/2006/relationships/image" Target="../media/image25.png"/><Relationship Id="rId36" Type="http://schemas.openxmlformats.org/officeDocument/2006/relationships/image" Target="../media/image33.png"/><Relationship Id="rId49" Type="http://schemas.openxmlformats.org/officeDocument/2006/relationships/image" Target="../media/image48.jpg"/><Relationship Id="rId10" Type="http://schemas.openxmlformats.org/officeDocument/2006/relationships/image" Target="../media/image10.jpeg"/><Relationship Id="rId19" Type="http://schemas.openxmlformats.org/officeDocument/2006/relationships/image" Target="../media/image19.jpeg"/><Relationship Id="rId31" Type="http://schemas.openxmlformats.org/officeDocument/2006/relationships/image" Target="../media/image28.jpeg"/><Relationship Id="rId44" Type="http://schemas.openxmlformats.org/officeDocument/2006/relationships/image" Target="../media/image45.jpeg"/><Relationship Id="rId52" Type="http://schemas.openxmlformats.org/officeDocument/2006/relationships/image" Target="../media/image51.jpg"/><Relationship Id="rId4" Type="http://schemas.openxmlformats.org/officeDocument/2006/relationships/image" Target="../media/image4.png"/><Relationship Id="rId9" Type="http://schemas.openxmlformats.org/officeDocument/2006/relationships/image" Target="../media/image9.jpeg"/><Relationship Id="rId14" Type="http://schemas.openxmlformats.org/officeDocument/2006/relationships/image" Target="../media/image14.jpeg"/><Relationship Id="rId22" Type="http://schemas.microsoft.com/office/2007/relationships/hdphoto" Target="../media/hdphoto2.wdp"/><Relationship Id="rId27" Type="http://schemas.openxmlformats.org/officeDocument/2006/relationships/image" Target="../media/image24.jpg"/><Relationship Id="rId30" Type="http://schemas.openxmlformats.org/officeDocument/2006/relationships/image" Target="../media/image27.jpeg"/><Relationship Id="rId35" Type="http://schemas.openxmlformats.org/officeDocument/2006/relationships/image" Target="../media/image32.png"/><Relationship Id="rId43" Type="http://schemas.openxmlformats.org/officeDocument/2006/relationships/image" Target="../media/image44.jpg"/><Relationship Id="rId48" Type="http://schemas.microsoft.com/office/2007/relationships/hdphoto" Target="../media/hdphoto5.wdp"/><Relationship Id="rId8" Type="http://schemas.openxmlformats.org/officeDocument/2006/relationships/image" Target="../media/image8.png"/><Relationship Id="rId51" Type="http://schemas.openxmlformats.org/officeDocument/2006/relationships/image" Target="../media/image50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jpeg"/><Relationship Id="rId26" Type="http://schemas.openxmlformats.org/officeDocument/2006/relationships/image" Target="../media/image23.jpg"/><Relationship Id="rId39" Type="http://schemas.openxmlformats.org/officeDocument/2006/relationships/image" Target="../media/image36.png"/><Relationship Id="rId3" Type="http://schemas.openxmlformats.org/officeDocument/2006/relationships/image" Target="../media/image3.jpeg"/><Relationship Id="rId21" Type="http://schemas.openxmlformats.org/officeDocument/2006/relationships/image" Target="../media/image20.png"/><Relationship Id="rId34" Type="http://schemas.openxmlformats.org/officeDocument/2006/relationships/image" Target="../media/image31.jpeg"/><Relationship Id="rId42" Type="http://schemas.openxmlformats.org/officeDocument/2006/relationships/image" Target="../media/image39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17" Type="http://schemas.openxmlformats.org/officeDocument/2006/relationships/image" Target="../media/image17.jpeg"/><Relationship Id="rId25" Type="http://schemas.microsoft.com/office/2007/relationships/hdphoto" Target="../media/hdphoto3.wdp"/><Relationship Id="rId33" Type="http://schemas.openxmlformats.org/officeDocument/2006/relationships/image" Target="../media/image30.png"/><Relationship Id="rId38" Type="http://schemas.openxmlformats.org/officeDocument/2006/relationships/image" Target="../media/image35.png"/><Relationship Id="rId2" Type="http://schemas.openxmlformats.org/officeDocument/2006/relationships/image" Target="../media/image2.jpeg"/><Relationship Id="rId16" Type="http://schemas.openxmlformats.org/officeDocument/2006/relationships/image" Target="../media/image16.jpeg"/><Relationship Id="rId20" Type="http://schemas.microsoft.com/office/2007/relationships/hdphoto" Target="../media/hdphoto1.wdp"/><Relationship Id="rId29" Type="http://schemas.openxmlformats.org/officeDocument/2006/relationships/image" Target="../media/image26.png"/><Relationship Id="rId41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22.jpeg"/><Relationship Id="rId32" Type="http://schemas.openxmlformats.org/officeDocument/2006/relationships/image" Target="../media/image29.png"/><Relationship Id="rId37" Type="http://schemas.openxmlformats.org/officeDocument/2006/relationships/image" Target="../media/image34.png"/><Relationship Id="rId40" Type="http://schemas.openxmlformats.org/officeDocument/2006/relationships/image" Target="../media/image37.png"/><Relationship Id="rId45" Type="http://schemas.openxmlformats.org/officeDocument/2006/relationships/image" Target="../media/image55.jp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23" Type="http://schemas.openxmlformats.org/officeDocument/2006/relationships/image" Target="../media/image21.png"/><Relationship Id="rId28" Type="http://schemas.openxmlformats.org/officeDocument/2006/relationships/image" Target="../media/image25.png"/><Relationship Id="rId36" Type="http://schemas.openxmlformats.org/officeDocument/2006/relationships/image" Target="../media/image33.png"/><Relationship Id="rId10" Type="http://schemas.openxmlformats.org/officeDocument/2006/relationships/image" Target="../media/image10.jpeg"/><Relationship Id="rId19" Type="http://schemas.openxmlformats.org/officeDocument/2006/relationships/image" Target="../media/image19.jpeg"/><Relationship Id="rId31" Type="http://schemas.openxmlformats.org/officeDocument/2006/relationships/image" Target="../media/image28.jpeg"/><Relationship Id="rId44" Type="http://schemas.openxmlformats.org/officeDocument/2006/relationships/image" Target="../media/image54.jpg"/><Relationship Id="rId4" Type="http://schemas.openxmlformats.org/officeDocument/2006/relationships/image" Target="../media/image4.png"/><Relationship Id="rId9" Type="http://schemas.openxmlformats.org/officeDocument/2006/relationships/image" Target="../media/image9.jpeg"/><Relationship Id="rId14" Type="http://schemas.openxmlformats.org/officeDocument/2006/relationships/image" Target="../media/image14.jpeg"/><Relationship Id="rId22" Type="http://schemas.microsoft.com/office/2007/relationships/hdphoto" Target="../media/hdphoto2.wdp"/><Relationship Id="rId27" Type="http://schemas.openxmlformats.org/officeDocument/2006/relationships/image" Target="../media/image24.jpg"/><Relationship Id="rId30" Type="http://schemas.openxmlformats.org/officeDocument/2006/relationships/image" Target="../media/image27.jpeg"/><Relationship Id="rId35" Type="http://schemas.openxmlformats.org/officeDocument/2006/relationships/image" Target="../media/image32.png"/><Relationship Id="rId43" Type="http://schemas.openxmlformats.org/officeDocument/2006/relationships/image" Target="../media/image53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jpeg"/><Relationship Id="rId26" Type="http://schemas.openxmlformats.org/officeDocument/2006/relationships/image" Target="../media/image23.jpg"/><Relationship Id="rId39" Type="http://schemas.openxmlformats.org/officeDocument/2006/relationships/image" Target="../media/image36.png"/><Relationship Id="rId3" Type="http://schemas.openxmlformats.org/officeDocument/2006/relationships/image" Target="../media/image3.jpeg"/><Relationship Id="rId21" Type="http://schemas.openxmlformats.org/officeDocument/2006/relationships/image" Target="../media/image20.png"/><Relationship Id="rId34" Type="http://schemas.openxmlformats.org/officeDocument/2006/relationships/image" Target="../media/image31.jpeg"/><Relationship Id="rId42" Type="http://schemas.openxmlformats.org/officeDocument/2006/relationships/image" Target="../media/image39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17" Type="http://schemas.openxmlformats.org/officeDocument/2006/relationships/image" Target="../media/image17.jpeg"/><Relationship Id="rId25" Type="http://schemas.microsoft.com/office/2007/relationships/hdphoto" Target="../media/hdphoto3.wdp"/><Relationship Id="rId33" Type="http://schemas.openxmlformats.org/officeDocument/2006/relationships/image" Target="../media/image30.png"/><Relationship Id="rId38" Type="http://schemas.openxmlformats.org/officeDocument/2006/relationships/image" Target="../media/image35.png"/><Relationship Id="rId2" Type="http://schemas.openxmlformats.org/officeDocument/2006/relationships/image" Target="../media/image2.jpeg"/><Relationship Id="rId16" Type="http://schemas.openxmlformats.org/officeDocument/2006/relationships/image" Target="../media/image16.jpeg"/><Relationship Id="rId20" Type="http://schemas.microsoft.com/office/2007/relationships/hdphoto" Target="../media/hdphoto1.wdp"/><Relationship Id="rId29" Type="http://schemas.openxmlformats.org/officeDocument/2006/relationships/image" Target="../media/image26.png"/><Relationship Id="rId41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22.jpeg"/><Relationship Id="rId32" Type="http://schemas.openxmlformats.org/officeDocument/2006/relationships/image" Target="../media/image29.png"/><Relationship Id="rId37" Type="http://schemas.openxmlformats.org/officeDocument/2006/relationships/image" Target="../media/image34.png"/><Relationship Id="rId40" Type="http://schemas.openxmlformats.org/officeDocument/2006/relationships/image" Target="../media/image37.pn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23" Type="http://schemas.openxmlformats.org/officeDocument/2006/relationships/image" Target="../media/image21.png"/><Relationship Id="rId28" Type="http://schemas.openxmlformats.org/officeDocument/2006/relationships/image" Target="../media/image25.png"/><Relationship Id="rId36" Type="http://schemas.openxmlformats.org/officeDocument/2006/relationships/image" Target="../media/image33.png"/><Relationship Id="rId10" Type="http://schemas.openxmlformats.org/officeDocument/2006/relationships/image" Target="../media/image10.jpeg"/><Relationship Id="rId19" Type="http://schemas.openxmlformats.org/officeDocument/2006/relationships/image" Target="../media/image19.jpeg"/><Relationship Id="rId31" Type="http://schemas.openxmlformats.org/officeDocument/2006/relationships/image" Target="../media/image28.jpeg"/><Relationship Id="rId44" Type="http://schemas.openxmlformats.org/officeDocument/2006/relationships/image" Target="../media/image40.jpg"/><Relationship Id="rId4" Type="http://schemas.openxmlformats.org/officeDocument/2006/relationships/image" Target="../media/image4.png"/><Relationship Id="rId9" Type="http://schemas.openxmlformats.org/officeDocument/2006/relationships/image" Target="../media/image9.jpeg"/><Relationship Id="rId14" Type="http://schemas.openxmlformats.org/officeDocument/2006/relationships/image" Target="../media/image14.jpeg"/><Relationship Id="rId22" Type="http://schemas.microsoft.com/office/2007/relationships/hdphoto" Target="../media/hdphoto2.wdp"/><Relationship Id="rId27" Type="http://schemas.openxmlformats.org/officeDocument/2006/relationships/image" Target="../media/image24.jpg"/><Relationship Id="rId30" Type="http://schemas.openxmlformats.org/officeDocument/2006/relationships/image" Target="../media/image27.jpeg"/><Relationship Id="rId35" Type="http://schemas.openxmlformats.org/officeDocument/2006/relationships/image" Target="../media/image32.png"/><Relationship Id="rId43" Type="http://schemas.openxmlformats.org/officeDocument/2006/relationships/image" Target="../media/image5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61.jpg"/><Relationship Id="rId4" Type="http://schemas.openxmlformats.org/officeDocument/2006/relationships/image" Target="../media/image6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jpeg"/><Relationship Id="rId26" Type="http://schemas.openxmlformats.org/officeDocument/2006/relationships/image" Target="../media/image23.jpg"/><Relationship Id="rId39" Type="http://schemas.openxmlformats.org/officeDocument/2006/relationships/image" Target="../media/image36.png"/><Relationship Id="rId3" Type="http://schemas.openxmlformats.org/officeDocument/2006/relationships/image" Target="../media/image3.jpeg"/><Relationship Id="rId21" Type="http://schemas.openxmlformats.org/officeDocument/2006/relationships/image" Target="../media/image20.png"/><Relationship Id="rId34" Type="http://schemas.openxmlformats.org/officeDocument/2006/relationships/image" Target="../media/image31.jpeg"/><Relationship Id="rId42" Type="http://schemas.openxmlformats.org/officeDocument/2006/relationships/image" Target="../media/image39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17" Type="http://schemas.openxmlformats.org/officeDocument/2006/relationships/image" Target="../media/image17.jpeg"/><Relationship Id="rId25" Type="http://schemas.microsoft.com/office/2007/relationships/hdphoto" Target="../media/hdphoto3.wdp"/><Relationship Id="rId33" Type="http://schemas.openxmlformats.org/officeDocument/2006/relationships/image" Target="../media/image30.png"/><Relationship Id="rId38" Type="http://schemas.openxmlformats.org/officeDocument/2006/relationships/image" Target="../media/image35.png"/><Relationship Id="rId46" Type="http://schemas.microsoft.com/office/2007/relationships/hdphoto" Target="../media/hdphoto7.wdp"/><Relationship Id="rId2" Type="http://schemas.openxmlformats.org/officeDocument/2006/relationships/image" Target="../media/image2.jpeg"/><Relationship Id="rId16" Type="http://schemas.openxmlformats.org/officeDocument/2006/relationships/image" Target="../media/image16.jpeg"/><Relationship Id="rId20" Type="http://schemas.microsoft.com/office/2007/relationships/hdphoto" Target="../media/hdphoto1.wdp"/><Relationship Id="rId29" Type="http://schemas.openxmlformats.org/officeDocument/2006/relationships/image" Target="../media/image26.png"/><Relationship Id="rId41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22.jpeg"/><Relationship Id="rId32" Type="http://schemas.openxmlformats.org/officeDocument/2006/relationships/image" Target="../media/image29.png"/><Relationship Id="rId37" Type="http://schemas.openxmlformats.org/officeDocument/2006/relationships/image" Target="../media/image34.png"/><Relationship Id="rId40" Type="http://schemas.openxmlformats.org/officeDocument/2006/relationships/image" Target="../media/image37.png"/><Relationship Id="rId45" Type="http://schemas.openxmlformats.org/officeDocument/2006/relationships/image" Target="../media/image64.jpe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23" Type="http://schemas.openxmlformats.org/officeDocument/2006/relationships/image" Target="../media/image21.png"/><Relationship Id="rId28" Type="http://schemas.openxmlformats.org/officeDocument/2006/relationships/image" Target="../media/image25.png"/><Relationship Id="rId36" Type="http://schemas.openxmlformats.org/officeDocument/2006/relationships/image" Target="../media/image33.png"/><Relationship Id="rId10" Type="http://schemas.openxmlformats.org/officeDocument/2006/relationships/image" Target="../media/image10.jpeg"/><Relationship Id="rId19" Type="http://schemas.openxmlformats.org/officeDocument/2006/relationships/image" Target="../media/image19.jpeg"/><Relationship Id="rId31" Type="http://schemas.openxmlformats.org/officeDocument/2006/relationships/image" Target="../media/image28.jpeg"/><Relationship Id="rId44" Type="http://schemas.microsoft.com/office/2007/relationships/hdphoto" Target="../media/hdphoto6.wdp"/><Relationship Id="rId4" Type="http://schemas.openxmlformats.org/officeDocument/2006/relationships/image" Target="../media/image4.png"/><Relationship Id="rId9" Type="http://schemas.openxmlformats.org/officeDocument/2006/relationships/image" Target="../media/image9.jpeg"/><Relationship Id="rId14" Type="http://schemas.openxmlformats.org/officeDocument/2006/relationships/image" Target="../media/image14.jpeg"/><Relationship Id="rId22" Type="http://schemas.microsoft.com/office/2007/relationships/hdphoto" Target="../media/hdphoto2.wdp"/><Relationship Id="rId27" Type="http://schemas.openxmlformats.org/officeDocument/2006/relationships/image" Target="../media/image24.jpg"/><Relationship Id="rId30" Type="http://schemas.openxmlformats.org/officeDocument/2006/relationships/image" Target="../media/image27.jpeg"/><Relationship Id="rId35" Type="http://schemas.openxmlformats.org/officeDocument/2006/relationships/image" Target="../media/image32.png"/><Relationship Id="rId43" Type="http://schemas.openxmlformats.org/officeDocument/2006/relationships/image" Target="../media/image6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jpeg"/><Relationship Id="rId26" Type="http://schemas.openxmlformats.org/officeDocument/2006/relationships/image" Target="../media/image23.jpg"/><Relationship Id="rId39" Type="http://schemas.openxmlformats.org/officeDocument/2006/relationships/image" Target="../media/image36.png"/><Relationship Id="rId3" Type="http://schemas.openxmlformats.org/officeDocument/2006/relationships/image" Target="../media/image3.jpeg"/><Relationship Id="rId21" Type="http://schemas.openxmlformats.org/officeDocument/2006/relationships/image" Target="../media/image20.png"/><Relationship Id="rId34" Type="http://schemas.openxmlformats.org/officeDocument/2006/relationships/image" Target="../media/image31.jpeg"/><Relationship Id="rId42" Type="http://schemas.openxmlformats.org/officeDocument/2006/relationships/image" Target="../media/image39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17" Type="http://schemas.openxmlformats.org/officeDocument/2006/relationships/image" Target="../media/image17.jpeg"/><Relationship Id="rId25" Type="http://schemas.microsoft.com/office/2007/relationships/hdphoto" Target="../media/hdphoto3.wdp"/><Relationship Id="rId33" Type="http://schemas.openxmlformats.org/officeDocument/2006/relationships/image" Target="../media/image30.png"/><Relationship Id="rId38" Type="http://schemas.openxmlformats.org/officeDocument/2006/relationships/image" Target="../media/image35.png"/><Relationship Id="rId46" Type="http://schemas.microsoft.com/office/2007/relationships/hdphoto" Target="../media/hdphoto9.wdp"/><Relationship Id="rId2" Type="http://schemas.openxmlformats.org/officeDocument/2006/relationships/image" Target="../media/image2.jpeg"/><Relationship Id="rId16" Type="http://schemas.openxmlformats.org/officeDocument/2006/relationships/image" Target="../media/image16.jpeg"/><Relationship Id="rId20" Type="http://schemas.microsoft.com/office/2007/relationships/hdphoto" Target="../media/hdphoto1.wdp"/><Relationship Id="rId29" Type="http://schemas.openxmlformats.org/officeDocument/2006/relationships/image" Target="../media/image26.png"/><Relationship Id="rId41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22.jpeg"/><Relationship Id="rId32" Type="http://schemas.openxmlformats.org/officeDocument/2006/relationships/image" Target="../media/image29.png"/><Relationship Id="rId37" Type="http://schemas.openxmlformats.org/officeDocument/2006/relationships/image" Target="../media/image34.png"/><Relationship Id="rId40" Type="http://schemas.openxmlformats.org/officeDocument/2006/relationships/image" Target="../media/image37.png"/><Relationship Id="rId45" Type="http://schemas.openxmlformats.org/officeDocument/2006/relationships/image" Target="../media/image66.pn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23" Type="http://schemas.openxmlformats.org/officeDocument/2006/relationships/image" Target="../media/image21.png"/><Relationship Id="rId28" Type="http://schemas.openxmlformats.org/officeDocument/2006/relationships/image" Target="../media/image25.png"/><Relationship Id="rId36" Type="http://schemas.openxmlformats.org/officeDocument/2006/relationships/image" Target="../media/image33.png"/><Relationship Id="rId10" Type="http://schemas.openxmlformats.org/officeDocument/2006/relationships/image" Target="../media/image10.jpeg"/><Relationship Id="rId19" Type="http://schemas.openxmlformats.org/officeDocument/2006/relationships/image" Target="../media/image19.jpeg"/><Relationship Id="rId31" Type="http://schemas.openxmlformats.org/officeDocument/2006/relationships/image" Target="../media/image28.jpeg"/><Relationship Id="rId44" Type="http://schemas.microsoft.com/office/2007/relationships/hdphoto" Target="../media/hdphoto8.wdp"/><Relationship Id="rId4" Type="http://schemas.openxmlformats.org/officeDocument/2006/relationships/image" Target="../media/image4.png"/><Relationship Id="rId9" Type="http://schemas.openxmlformats.org/officeDocument/2006/relationships/image" Target="../media/image9.jpeg"/><Relationship Id="rId14" Type="http://schemas.openxmlformats.org/officeDocument/2006/relationships/image" Target="../media/image14.jpeg"/><Relationship Id="rId22" Type="http://schemas.microsoft.com/office/2007/relationships/hdphoto" Target="../media/hdphoto2.wdp"/><Relationship Id="rId27" Type="http://schemas.openxmlformats.org/officeDocument/2006/relationships/image" Target="../media/image24.jpg"/><Relationship Id="rId30" Type="http://schemas.openxmlformats.org/officeDocument/2006/relationships/image" Target="../media/image27.jpeg"/><Relationship Id="rId35" Type="http://schemas.openxmlformats.org/officeDocument/2006/relationships/image" Target="../media/image32.png"/><Relationship Id="rId43" Type="http://schemas.openxmlformats.org/officeDocument/2006/relationships/image" Target="../media/image6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jpeg"/><Relationship Id="rId26" Type="http://schemas.openxmlformats.org/officeDocument/2006/relationships/image" Target="../media/image23.jpg"/><Relationship Id="rId39" Type="http://schemas.openxmlformats.org/officeDocument/2006/relationships/image" Target="../media/image36.png"/><Relationship Id="rId3" Type="http://schemas.openxmlformats.org/officeDocument/2006/relationships/image" Target="../media/image3.jpeg"/><Relationship Id="rId21" Type="http://schemas.openxmlformats.org/officeDocument/2006/relationships/image" Target="../media/image20.png"/><Relationship Id="rId34" Type="http://schemas.openxmlformats.org/officeDocument/2006/relationships/image" Target="../media/image31.jpeg"/><Relationship Id="rId42" Type="http://schemas.openxmlformats.org/officeDocument/2006/relationships/image" Target="../media/image39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17" Type="http://schemas.openxmlformats.org/officeDocument/2006/relationships/image" Target="../media/image17.jpeg"/><Relationship Id="rId25" Type="http://schemas.microsoft.com/office/2007/relationships/hdphoto" Target="../media/hdphoto3.wdp"/><Relationship Id="rId33" Type="http://schemas.openxmlformats.org/officeDocument/2006/relationships/image" Target="../media/image30.png"/><Relationship Id="rId38" Type="http://schemas.openxmlformats.org/officeDocument/2006/relationships/image" Target="../media/image35.png"/><Relationship Id="rId2" Type="http://schemas.openxmlformats.org/officeDocument/2006/relationships/image" Target="../media/image2.jpeg"/><Relationship Id="rId16" Type="http://schemas.openxmlformats.org/officeDocument/2006/relationships/image" Target="../media/image16.jpeg"/><Relationship Id="rId20" Type="http://schemas.microsoft.com/office/2007/relationships/hdphoto" Target="../media/hdphoto1.wdp"/><Relationship Id="rId29" Type="http://schemas.openxmlformats.org/officeDocument/2006/relationships/image" Target="../media/image26.png"/><Relationship Id="rId41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22.jpeg"/><Relationship Id="rId32" Type="http://schemas.openxmlformats.org/officeDocument/2006/relationships/image" Target="../media/image29.png"/><Relationship Id="rId37" Type="http://schemas.openxmlformats.org/officeDocument/2006/relationships/image" Target="../media/image34.png"/><Relationship Id="rId40" Type="http://schemas.openxmlformats.org/officeDocument/2006/relationships/image" Target="../media/image37.pn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23" Type="http://schemas.openxmlformats.org/officeDocument/2006/relationships/image" Target="../media/image21.png"/><Relationship Id="rId28" Type="http://schemas.openxmlformats.org/officeDocument/2006/relationships/image" Target="../media/image25.png"/><Relationship Id="rId36" Type="http://schemas.openxmlformats.org/officeDocument/2006/relationships/image" Target="../media/image33.png"/><Relationship Id="rId10" Type="http://schemas.openxmlformats.org/officeDocument/2006/relationships/image" Target="../media/image10.jpeg"/><Relationship Id="rId19" Type="http://schemas.openxmlformats.org/officeDocument/2006/relationships/image" Target="../media/image19.jpeg"/><Relationship Id="rId31" Type="http://schemas.openxmlformats.org/officeDocument/2006/relationships/image" Target="../media/image28.jpeg"/><Relationship Id="rId44" Type="http://schemas.microsoft.com/office/2007/relationships/hdphoto" Target="../media/hdphoto10.wdp"/><Relationship Id="rId4" Type="http://schemas.openxmlformats.org/officeDocument/2006/relationships/image" Target="../media/image4.png"/><Relationship Id="rId9" Type="http://schemas.openxmlformats.org/officeDocument/2006/relationships/image" Target="../media/image9.jpeg"/><Relationship Id="rId14" Type="http://schemas.openxmlformats.org/officeDocument/2006/relationships/image" Target="../media/image14.jpeg"/><Relationship Id="rId22" Type="http://schemas.microsoft.com/office/2007/relationships/hdphoto" Target="../media/hdphoto2.wdp"/><Relationship Id="rId27" Type="http://schemas.openxmlformats.org/officeDocument/2006/relationships/image" Target="../media/image24.jpg"/><Relationship Id="rId30" Type="http://schemas.openxmlformats.org/officeDocument/2006/relationships/image" Target="../media/image27.jpeg"/><Relationship Id="rId35" Type="http://schemas.openxmlformats.org/officeDocument/2006/relationships/image" Target="../media/image32.png"/><Relationship Id="rId43" Type="http://schemas.openxmlformats.org/officeDocument/2006/relationships/image" Target="../media/image6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1" t="4143" r="2331" b="6857"/>
          <a:stretch/>
        </p:blipFill>
        <p:spPr>
          <a:xfrm>
            <a:off x="0" y="6180296"/>
            <a:ext cx="1115616" cy="67770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17" t="4370" r="2331" b="6637"/>
          <a:stretch/>
        </p:blipFill>
        <p:spPr>
          <a:xfrm>
            <a:off x="1697746" y="6180296"/>
            <a:ext cx="591372" cy="677704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1" t="4396" r="53355" b="7327"/>
          <a:stretch/>
        </p:blipFill>
        <p:spPr bwMode="auto">
          <a:xfrm>
            <a:off x="1115616" y="6180297"/>
            <a:ext cx="582130" cy="677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17" t="4452" r="2331" b="5645"/>
          <a:stretch/>
        </p:blipFill>
        <p:spPr>
          <a:xfrm>
            <a:off x="2922653" y="6180296"/>
            <a:ext cx="569227" cy="677703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9" t="4181" r="50000" b="5483"/>
          <a:stretch/>
        </p:blipFill>
        <p:spPr bwMode="auto">
          <a:xfrm>
            <a:off x="2289118" y="6180296"/>
            <a:ext cx="635702" cy="677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4" t="3387" r="54029" b="6570"/>
          <a:stretch/>
        </p:blipFill>
        <p:spPr>
          <a:xfrm>
            <a:off x="3493462" y="6178863"/>
            <a:ext cx="570185" cy="677705"/>
          </a:xfrm>
          <a:prstGeom prst="rect">
            <a:avLst/>
          </a:prstGeo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61" t="3573" r="2303" b="5084"/>
          <a:stretch/>
        </p:blipFill>
        <p:spPr bwMode="auto">
          <a:xfrm>
            <a:off x="4070890" y="6180296"/>
            <a:ext cx="584560" cy="676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97" t="957" r="1441" b="6330"/>
          <a:stretch/>
        </p:blipFill>
        <p:spPr>
          <a:xfrm>
            <a:off x="6374865" y="6178863"/>
            <a:ext cx="567599" cy="67528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6" t="1049" r="53802" b="6383"/>
          <a:stretch/>
        </p:blipFill>
        <p:spPr>
          <a:xfrm>
            <a:off x="5808909" y="6178864"/>
            <a:ext cx="565956" cy="675284"/>
          </a:xfrm>
          <a:prstGeom prst="rect">
            <a:avLst/>
          </a:prstGeom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9" t="3909" r="52588" b="6456"/>
          <a:stretch/>
        </p:blipFill>
        <p:spPr bwMode="auto">
          <a:xfrm>
            <a:off x="5232846" y="6178863"/>
            <a:ext cx="576064" cy="675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4" t="1571" r="617" b="6797"/>
          <a:stretch/>
        </p:blipFill>
        <p:spPr bwMode="auto">
          <a:xfrm>
            <a:off x="4648206" y="6178864"/>
            <a:ext cx="584639" cy="675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" t="828" r="56359" b="11924"/>
          <a:stretch/>
        </p:blipFill>
        <p:spPr bwMode="auto">
          <a:xfrm>
            <a:off x="7986096" y="6194131"/>
            <a:ext cx="620877" cy="660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4" t="1232" r="52726" b="7917"/>
          <a:stretch/>
        </p:blipFill>
        <p:spPr>
          <a:xfrm>
            <a:off x="6940528" y="6195020"/>
            <a:ext cx="631496" cy="659127"/>
          </a:xfrm>
          <a:prstGeom prst="rect">
            <a:avLst/>
          </a:prstGeom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85" t="1626" r="827" b="6949"/>
          <a:stretch/>
        </p:blipFill>
        <p:spPr bwMode="auto">
          <a:xfrm>
            <a:off x="7538186" y="6194131"/>
            <a:ext cx="504056" cy="660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30" t="1414" r="3922" b="11053"/>
          <a:stretch/>
        </p:blipFill>
        <p:spPr>
          <a:xfrm>
            <a:off x="8606973" y="6194132"/>
            <a:ext cx="537027" cy="66001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" t="2705" r="50000" b="3348"/>
          <a:stretch/>
        </p:blipFill>
        <p:spPr>
          <a:xfrm>
            <a:off x="7481024" y="0"/>
            <a:ext cx="561217" cy="65912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34" t="4221" r="5500" b="6297"/>
          <a:stretch/>
        </p:blipFill>
        <p:spPr>
          <a:xfrm>
            <a:off x="6296914" y="1"/>
            <a:ext cx="580342" cy="65912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sharpenSoften amount="25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12" b="4505"/>
          <a:stretch/>
        </p:blipFill>
        <p:spPr>
          <a:xfrm>
            <a:off x="8547992" y="0"/>
            <a:ext cx="596008" cy="659127"/>
          </a:xfrm>
          <a:prstGeom prst="rect">
            <a:avLst/>
          </a:prstGeom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06" t="4444" r="55447" b="7717"/>
          <a:stretch/>
        </p:blipFill>
        <p:spPr bwMode="auto">
          <a:xfrm>
            <a:off x="6877255" y="0"/>
            <a:ext cx="603769" cy="659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49" t="3766" r="3209" b="5151"/>
          <a:stretch/>
        </p:blipFill>
        <p:spPr bwMode="auto">
          <a:xfrm>
            <a:off x="7986096" y="0"/>
            <a:ext cx="561896" cy="659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sharpenSoften amount="25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50" t="4563" r="2279" b="8745"/>
          <a:stretch/>
        </p:blipFill>
        <p:spPr>
          <a:xfrm>
            <a:off x="5644628" y="1"/>
            <a:ext cx="652286" cy="65912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0" t="2672" r="5967" b="6344"/>
          <a:stretch/>
        </p:blipFill>
        <p:spPr>
          <a:xfrm>
            <a:off x="3059832" y="7738"/>
            <a:ext cx="646150" cy="67263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7">
            <a:clrChange>
              <a:clrFrom>
                <a:srgbClr val="335717"/>
              </a:clrFrom>
              <a:clrTo>
                <a:srgbClr val="33571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4" r="71397" b="50000"/>
          <a:stretch/>
        </p:blipFill>
        <p:spPr>
          <a:xfrm>
            <a:off x="4940525" y="1"/>
            <a:ext cx="705050" cy="659127"/>
          </a:xfrm>
          <a:prstGeom prst="rect">
            <a:avLst/>
          </a:prstGeom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91" r="34218"/>
          <a:stretch/>
        </p:blipFill>
        <p:spPr bwMode="auto">
          <a:xfrm>
            <a:off x="4363170" y="2378"/>
            <a:ext cx="671013" cy="667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 rotWithShape="1"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17"/>
          <a:stretch/>
        </p:blipFill>
        <p:spPr bwMode="auto">
          <a:xfrm>
            <a:off x="3726501" y="2378"/>
            <a:ext cx="662123" cy="667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46" b="11513"/>
          <a:stretch/>
        </p:blipFill>
        <p:spPr>
          <a:xfrm>
            <a:off x="2328784" y="-2657"/>
            <a:ext cx="731048" cy="68302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5839" r="75909"/>
          <a:stretch/>
        </p:blipFill>
        <p:spPr>
          <a:xfrm>
            <a:off x="8536490" y="658252"/>
            <a:ext cx="607509" cy="1906652"/>
          </a:xfrm>
          <a:prstGeom prst="rect">
            <a:avLst/>
          </a:prstGeom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 rotWithShape="1"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018"/>
          <a:stretch/>
        </p:blipFill>
        <p:spPr bwMode="auto">
          <a:xfrm>
            <a:off x="15803" y="-2657"/>
            <a:ext cx="2341563" cy="683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 rotWithShape="1"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41" r="51131"/>
          <a:stretch/>
        </p:blipFill>
        <p:spPr bwMode="auto">
          <a:xfrm>
            <a:off x="8532163" y="2547938"/>
            <a:ext cx="611837" cy="1961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8" y="4221088"/>
            <a:ext cx="609600" cy="1949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59" t="3598" r="52491" b="52481"/>
          <a:stretch/>
        </p:blipFill>
        <p:spPr>
          <a:xfrm>
            <a:off x="15803" y="3652817"/>
            <a:ext cx="607445" cy="568271"/>
          </a:xfrm>
          <a:prstGeom prst="rect">
            <a:avLst/>
          </a:prstGeom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 rotWithShape="1"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20" t="9010"/>
          <a:stretch/>
        </p:blipFill>
        <p:spPr bwMode="auto">
          <a:xfrm>
            <a:off x="-13767" y="3110534"/>
            <a:ext cx="637016" cy="575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163" y="4509120"/>
            <a:ext cx="619079" cy="574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7992" y="5083753"/>
            <a:ext cx="625051" cy="577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7992" y="5626100"/>
            <a:ext cx="600770" cy="568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4" y="2480109"/>
            <a:ext cx="624042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845331"/>
            <a:ext cx="623249" cy="654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6" name="Picture 22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" y="1272181"/>
            <a:ext cx="624042" cy="5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7" name="Picture 23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" y="658252"/>
            <a:ext cx="620227" cy="613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623250" y="2071656"/>
            <a:ext cx="792474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>
                <a:ln w="9525">
                  <a:solidFill>
                    <a:prstClr val="black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215900">
                    <a:prstClr val="white"/>
                  </a:glow>
                </a:effectLst>
                <a:latin typeface="WiGuru 2" panose="04040805040B02020603" pitchFamily="82" charset="0"/>
              </a:rPr>
              <a:t>Заняття з аплікації  </a:t>
            </a:r>
          </a:p>
          <a:p>
            <a:pPr algn="ctr"/>
            <a:r>
              <a:rPr lang="ru-RU" sz="4400" b="1">
                <a:ln w="9525">
                  <a:solidFill>
                    <a:prstClr val="black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215900">
                    <a:prstClr val="white"/>
                  </a:glow>
                </a:effectLst>
                <a:latin typeface="WiGuru 2" panose="04040805040B02020603" pitchFamily="82" charset="0"/>
              </a:rPr>
              <a:t>Тема: «Ми — майстри</a:t>
            </a:r>
            <a:r>
              <a:rPr lang="ru-RU" sz="4400" b="1" smtClean="0">
                <a:ln w="9525">
                  <a:solidFill>
                    <a:prstClr val="black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215900">
                    <a:prstClr val="white"/>
                  </a:glow>
                </a:effectLst>
                <a:latin typeface="WiGuru 2" panose="04040805040B02020603" pitchFamily="82" charset="0"/>
              </a:rPr>
              <a:t>!»</a:t>
            </a:r>
            <a:endParaRPr lang="ru-RU" sz="7200">
              <a:ln w="9525">
                <a:solidFill>
                  <a:prstClr val="black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459379" y="5641836"/>
            <a:ext cx="408861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smtClean="0">
                <a:solidFill>
                  <a:srgbClr val="002060"/>
                </a:solidFill>
                <a:effectLst>
                  <a:glow rad="127000">
                    <a:prstClr val="white"/>
                  </a:glow>
                </a:effectLst>
                <a:latin typeface="Segoe Print" panose="02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Вихователь</a:t>
            </a:r>
            <a:r>
              <a:rPr lang="ru-RU" sz="2200" b="1">
                <a:solidFill>
                  <a:srgbClr val="002060"/>
                </a:solidFill>
                <a:effectLst>
                  <a:glow rad="127000">
                    <a:prstClr val="white"/>
                  </a:glow>
                </a:effectLst>
                <a:latin typeface="Segoe Print" panose="02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2200">
                <a:solidFill>
                  <a:srgbClr val="002060"/>
                </a:solidFill>
                <a:effectLst>
                  <a:glow rad="127000">
                    <a:prstClr val="white"/>
                  </a:glow>
                </a:effectLst>
                <a:latin typeface="Segoe Print" panose="02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Строчка </a:t>
            </a:r>
            <a:r>
              <a:rPr lang="ru-RU" sz="2200" smtClean="0">
                <a:solidFill>
                  <a:srgbClr val="002060"/>
                </a:solidFill>
                <a:effectLst>
                  <a:glow rad="127000">
                    <a:prstClr val="white"/>
                  </a:glow>
                </a:effectLst>
                <a:latin typeface="Segoe Print" panose="02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Є.В</a:t>
            </a:r>
            <a:endParaRPr lang="ru-RU" sz="2200">
              <a:solidFill>
                <a:srgbClr val="002060"/>
              </a:solidFill>
              <a:effectLst>
                <a:glow rad="127000">
                  <a:prstClr val="white"/>
                </a:glow>
              </a:effectLst>
              <a:latin typeface="Segoe Print" panose="020006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938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124744"/>
            <a:ext cx="84969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>
                <a:solidFill>
                  <a:srgbClr val="002060"/>
                </a:solidFill>
                <a:effectLst>
                  <a:glow rad="127000">
                    <a:prstClr val="white"/>
                  </a:glow>
                </a:effectLst>
                <a:latin typeface="Segoe Print" panose="02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Мета: </a:t>
            </a:r>
            <a:r>
              <a:rPr lang="ru-RU" sz="2000">
                <a:solidFill>
                  <a:srgbClr val="002060"/>
                </a:solidFill>
                <a:effectLst>
                  <a:glow rad="127000">
                    <a:prstClr val="white"/>
                  </a:glow>
                </a:effectLst>
                <a:latin typeface="Segoe Print" panose="02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продовжувати ознайомлювати дітей з творчістю українських майстрів, зокрема керамікою Косово; поглиблювати знання про українські народні глиняні вироби Косовських майстрів, про характерні ознаки косовської кераміки (світло-жовтий фон виробів, жовті, зелені та коричневі кольори в оздобленні); учити прикрашати готовими формами рослинного орнаменту готові площинні форми керамічного посуду — тарілки, глечики, куманці; учити симетрично розташовувати елементи декоративного рослинного орнаменту; розвивати творчу уяву, асоціативну пам’ять, мислення; виховувати любов до природи, інтерес до образотворчої діяльності, бажання створювати виріб власноруч і отримувати від цього задоволення</a:t>
            </a:r>
            <a:r>
              <a:rPr lang="ru-RU" sz="2000" smtClean="0">
                <a:solidFill>
                  <a:srgbClr val="002060"/>
                </a:solidFill>
                <a:effectLst>
                  <a:glow rad="127000">
                    <a:prstClr val="white"/>
                  </a:glow>
                </a:effectLst>
                <a:latin typeface="Segoe Print" panose="02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>
              <a:solidFill>
                <a:srgbClr val="002060"/>
              </a:solidFill>
              <a:effectLst>
                <a:glow rad="127000">
                  <a:prstClr val="white"/>
                </a:glow>
              </a:effectLst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051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76672"/>
            <a:ext cx="6348127" cy="6105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94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48680"/>
            <a:ext cx="7680853" cy="576064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699792" y="3402702"/>
            <a:ext cx="40324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smtClean="0">
                <a:solidFill>
                  <a:srgbClr val="002060"/>
                </a:solidFill>
                <a:effectLst>
                  <a:glow rad="127000">
                    <a:prstClr val="white"/>
                  </a:glow>
                </a:effectLst>
                <a:latin typeface="Segoe Print" panose="02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Пальчикова гра</a:t>
            </a:r>
            <a:endParaRPr lang="ru-RU" sz="3200" b="1">
              <a:solidFill>
                <a:srgbClr val="002060"/>
              </a:solidFill>
              <a:effectLst>
                <a:glow rad="127000">
                  <a:prstClr val="white"/>
                </a:glow>
              </a:effectLst>
              <a:latin typeface="Segoe Print" panose="020006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861048"/>
            <a:ext cx="5616624" cy="175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288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76672"/>
            <a:ext cx="6348127" cy="6105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8332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856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1" t="4143" r="2331" b="6857"/>
          <a:stretch/>
        </p:blipFill>
        <p:spPr>
          <a:xfrm>
            <a:off x="0" y="6180296"/>
            <a:ext cx="1115616" cy="67770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17" t="4370" r="2331" b="6637"/>
          <a:stretch/>
        </p:blipFill>
        <p:spPr>
          <a:xfrm>
            <a:off x="1697746" y="6180296"/>
            <a:ext cx="591372" cy="677704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1" t="4396" r="53355" b="7327"/>
          <a:stretch/>
        </p:blipFill>
        <p:spPr bwMode="auto">
          <a:xfrm>
            <a:off x="1115616" y="6180297"/>
            <a:ext cx="582130" cy="677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17" t="4452" r="2331" b="5645"/>
          <a:stretch/>
        </p:blipFill>
        <p:spPr>
          <a:xfrm>
            <a:off x="2922653" y="6180296"/>
            <a:ext cx="569227" cy="677703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9" t="4181" r="50000" b="5483"/>
          <a:stretch/>
        </p:blipFill>
        <p:spPr bwMode="auto">
          <a:xfrm>
            <a:off x="2289118" y="6180296"/>
            <a:ext cx="635702" cy="677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4" t="3387" r="54029" b="6570"/>
          <a:stretch/>
        </p:blipFill>
        <p:spPr>
          <a:xfrm>
            <a:off x="3493462" y="6178863"/>
            <a:ext cx="570185" cy="677705"/>
          </a:xfrm>
          <a:prstGeom prst="rect">
            <a:avLst/>
          </a:prstGeo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61" t="3573" r="2303" b="5084"/>
          <a:stretch/>
        </p:blipFill>
        <p:spPr bwMode="auto">
          <a:xfrm>
            <a:off x="4070890" y="6180296"/>
            <a:ext cx="584560" cy="676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97" t="957" r="1441" b="6330"/>
          <a:stretch/>
        </p:blipFill>
        <p:spPr>
          <a:xfrm>
            <a:off x="6374865" y="6178863"/>
            <a:ext cx="567599" cy="67528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6" t="1049" r="53802" b="6383"/>
          <a:stretch/>
        </p:blipFill>
        <p:spPr>
          <a:xfrm>
            <a:off x="5808909" y="6178864"/>
            <a:ext cx="565956" cy="675284"/>
          </a:xfrm>
          <a:prstGeom prst="rect">
            <a:avLst/>
          </a:prstGeom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9" t="3909" r="52588" b="6456"/>
          <a:stretch/>
        </p:blipFill>
        <p:spPr bwMode="auto">
          <a:xfrm>
            <a:off x="5232846" y="6178863"/>
            <a:ext cx="576064" cy="675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4" t="1571" r="617" b="6797"/>
          <a:stretch/>
        </p:blipFill>
        <p:spPr bwMode="auto">
          <a:xfrm>
            <a:off x="4648206" y="6178864"/>
            <a:ext cx="584639" cy="675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" t="828" r="56359" b="11924"/>
          <a:stretch/>
        </p:blipFill>
        <p:spPr bwMode="auto">
          <a:xfrm>
            <a:off x="7986096" y="6194131"/>
            <a:ext cx="620877" cy="660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4" t="1232" r="52726" b="7917"/>
          <a:stretch/>
        </p:blipFill>
        <p:spPr>
          <a:xfrm>
            <a:off x="6940528" y="6195020"/>
            <a:ext cx="631496" cy="659127"/>
          </a:xfrm>
          <a:prstGeom prst="rect">
            <a:avLst/>
          </a:prstGeom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85" t="1626" r="827" b="6949"/>
          <a:stretch/>
        </p:blipFill>
        <p:spPr bwMode="auto">
          <a:xfrm>
            <a:off x="7538186" y="6194131"/>
            <a:ext cx="504056" cy="660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30" t="1414" r="3922" b="11053"/>
          <a:stretch/>
        </p:blipFill>
        <p:spPr>
          <a:xfrm>
            <a:off x="8606973" y="6194132"/>
            <a:ext cx="537027" cy="66001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" t="2705" r="50000" b="3348"/>
          <a:stretch/>
        </p:blipFill>
        <p:spPr>
          <a:xfrm>
            <a:off x="7481024" y="0"/>
            <a:ext cx="561217" cy="65912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34" t="4221" r="5500" b="6297"/>
          <a:stretch/>
        </p:blipFill>
        <p:spPr>
          <a:xfrm>
            <a:off x="6296914" y="1"/>
            <a:ext cx="580342" cy="65912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sharpenSoften amount="25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12" b="4505"/>
          <a:stretch/>
        </p:blipFill>
        <p:spPr>
          <a:xfrm>
            <a:off x="8547992" y="0"/>
            <a:ext cx="596008" cy="659127"/>
          </a:xfrm>
          <a:prstGeom prst="rect">
            <a:avLst/>
          </a:prstGeom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06" t="4444" r="55447" b="7717"/>
          <a:stretch/>
        </p:blipFill>
        <p:spPr bwMode="auto">
          <a:xfrm>
            <a:off x="6877255" y="0"/>
            <a:ext cx="603769" cy="659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49" t="3766" r="3209" b="5151"/>
          <a:stretch/>
        </p:blipFill>
        <p:spPr bwMode="auto">
          <a:xfrm>
            <a:off x="7986096" y="0"/>
            <a:ext cx="561896" cy="659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sharpenSoften amount="25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50" t="4563" r="2279" b="8745"/>
          <a:stretch/>
        </p:blipFill>
        <p:spPr>
          <a:xfrm>
            <a:off x="5644628" y="1"/>
            <a:ext cx="652286" cy="65912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0" t="2672" r="5967" b="6344"/>
          <a:stretch/>
        </p:blipFill>
        <p:spPr>
          <a:xfrm>
            <a:off x="3059832" y="7738"/>
            <a:ext cx="646150" cy="67263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7">
            <a:clrChange>
              <a:clrFrom>
                <a:srgbClr val="335717"/>
              </a:clrFrom>
              <a:clrTo>
                <a:srgbClr val="33571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4" r="71397" b="50000"/>
          <a:stretch/>
        </p:blipFill>
        <p:spPr>
          <a:xfrm>
            <a:off x="4940525" y="1"/>
            <a:ext cx="705050" cy="659127"/>
          </a:xfrm>
          <a:prstGeom prst="rect">
            <a:avLst/>
          </a:prstGeom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91" r="34218"/>
          <a:stretch/>
        </p:blipFill>
        <p:spPr bwMode="auto">
          <a:xfrm>
            <a:off x="4363170" y="2378"/>
            <a:ext cx="671013" cy="667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 rotWithShape="1"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17"/>
          <a:stretch/>
        </p:blipFill>
        <p:spPr bwMode="auto">
          <a:xfrm>
            <a:off x="3726501" y="2378"/>
            <a:ext cx="662123" cy="667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46" b="11513"/>
          <a:stretch/>
        </p:blipFill>
        <p:spPr>
          <a:xfrm>
            <a:off x="2328784" y="-2657"/>
            <a:ext cx="731048" cy="68302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5839" r="75909"/>
          <a:stretch/>
        </p:blipFill>
        <p:spPr>
          <a:xfrm>
            <a:off x="8536490" y="658252"/>
            <a:ext cx="607509" cy="1906652"/>
          </a:xfrm>
          <a:prstGeom prst="rect">
            <a:avLst/>
          </a:prstGeom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 rotWithShape="1"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018"/>
          <a:stretch/>
        </p:blipFill>
        <p:spPr bwMode="auto">
          <a:xfrm>
            <a:off x="15803" y="-2657"/>
            <a:ext cx="2341563" cy="683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 rotWithShape="1"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41" r="51131"/>
          <a:stretch/>
        </p:blipFill>
        <p:spPr bwMode="auto">
          <a:xfrm>
            <a:off x="8532163" y="2547938"/>
            <a:ext cx="611837" cy="1961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8" y="4221088"/>
            <a:ext cx="609600" cy="1949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59" t="3598" r="52491" b="52481"/>
          <a:stretch/>
        </p:blipFill>
        <p:spPr>
          <a:xfrm>
            <a:off x="15803" y="3652817"/>
            <a:ext cx="607445" cy="568271"/>
          </a:xfrm>
          <a:prstGeom prst="rect">
            <a:avLst/>
          </a:prstGeom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 rotWithShape="1"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20" t="9010"/>
          <a:stretch/>
        </p:blipFill>
        <p:spPr bwMode="auto">
          <a:xfrm>
            <a:off x="-13767" y="3110534"/>
            <a:ext cx="637016" cy="575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163" y="4509120"/>
            <a:ext cx="619079" cy="574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7992" y="5083753"/>
            <a:ext cx="625051" cy="577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7992" y="5626100"/>
            <a:ext cx="600770" cy="568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4" y="2480109"/>
            <a:ext cx="624042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845331"/>
            <a:ext cx="623249" cy="654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6" name="Picture 22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" y="1272181"/>
            <a:ext cx="624042" cy="5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7" name="Picture 23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" y="658252"/>
            <a:ext cx="620227" cy="613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3">
            <a:clrChange>
              <a:clrFrom>
                <a:srgbClr val="FFFDF1"/>
              </a:clrFrom>
              <a:clrTo>
                <a:srgbClr val="FFFD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658252"/>
            <a:ext cx="1976556" cy="262673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44">
            <a:clrChange>
              <a:clrFrom>
                <a:srgbClr val="FBFBFC"/>
              </a:clrFrom>
              <a:clrTo>
                <a:srgbClr val="FBFBFC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219" t="6853" r="2220" b="14698"/>
          <a:stretch/>
        </p:blipFill>
        <p:spPr>
          <a:xfrm>
            <a:off x="2357366" y="893240"/>
            <a:ext cx="1950552" cy="2985477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4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00" t="17975" r="31215" b="21046"/>
          <a:stretch/>
        </p:blipFill>
        <p:spPr>
          <a:xfrm>
            <a:off x="640517" y="1124744"/>
            <a:ext cx="1256294" cy="2403785"/>
          </a:xfrm>
          <a:prstGeom prst="rect">
            <a:avLst/>
          </a:prstGeom>
        </p:spPr>
      </p:pic>
      <p:sp>
        <p:nvSpPr>
          <p:cNvPr id="21" name="Прямокутник 20"/>
          <p:cNvSpPr/>
          <p:nvPr/>
        </p:nvSpPr>
        <p:spPr>
          <a:xfrm>
            <a:off x="708784" y="3288819"/>
            <a:ext cx="20354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kern="0" dirty="0" err="1" smtClean="0">
                <a:solidFill>
                  <a:schemeClr val="accent2">
                    <a:lumMod val="50000"/>
                  </a:schemeClr>
                </a:solidFill>
                <a:latin typeface="Georgia"/>
              </a:rPr>
              <a:t>Глечики</a:t>
            </a:r>
            <a:endParaRPr lang="uk-UA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47" cstate="print">
            <a:clrChange>
              <a:clrFrom>
                <a:srgbClr val="FBFCF7"/>
              </a:clrFrom>
              <a:clrTo>
                <a:srgbClr val="FBFCF7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322" r="9013" b="20939"/>
          <a:stretch/>
        </p:blipFill>
        <p:spPr>
          <a:xfrm>
            <a:off x="5718075" y="658252"/>
            <a:ext cx="2832401" cy="1511493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49">
            <a:clrChange>
              <a:clrFrom>
                <a:srgbClr val="FBFCF7"/>
              </a:clrFrom>
              <a:clrTo>
                <a:srgbClr val="FBFC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46" r="7829" b="19374"/>
          <a:stretch/>
        </p:blipFill>
        <p:spPr>
          <a:xfrm>
            <a:off x="4154007" y="1124744"/>
            <a:ext cx="3102269" cy="1985790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5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48" t="18198" r="13488" b="19082"/>
          <a:stretch/>
        </p:blipFill>
        <p:spPr>
          <a:xfrm flipH="1">
            <a:off x="1896810" y="3550429"/>
            <a:ext cx="3118639" cy="2598891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5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9" t="21134" r="19819" b="21045"/>
          <a:stretch/>
        </p:blipFill>
        <p:spPr>
          <a:xfrm>
            <a:off x="595191" y="4169727"/>
            <a:ext cx="2095968" cy="2052599"/>
          </a:xfrm>
          <a:prstGeom prst="rect">
            <a:avLst/>
          </a:prstGeom>
        </p:spPr>
      </p:pic>
      <p:sp>
        <p:nvSpPr>
          <p:cNvPr id="25" name="Прямокутник 24"/>
          <p:cNvSpPr/>
          <p:nvPr/>
        </p:nvSpPr>
        <p:spPr>
          <a:xfrm>
            <a:off x="6432499" y="2564904"/>
            <a:ext cx="20970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ru-RU" sz="2800" b="1" kern="0" dirty="0" err="1" smtClean="0">
                <a:solidFill>
                  <a:schemeClr val="accent2">
                    <a:lumMod val="50000"/>
                  </a:schemeClr>
                </a:solidFill>
                <a:latin typeface="Georgia"/>
              </a:rPr>
              <a:t>Горнятка</a:t>
            </a:r>
            <a:r>
              <a:rPr lang="ru-RU" sz="2800" b="1" kern="0" dirty="0">
                <a:solidFill>
                  <a:schemeClr val="accent2">
                    <a:lumMod val="50000"/>
                  </a:schemeClr>
                </a:solidFill>
                <a:latin typeface="Georgia"/>
              </a:rPr>
              <a:t> </a:t>
            </a:r>
            <a:endParaRPr lang="uk-UA" sz="2800" b="1" kern="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6" name="Прямокутник 25"/>
          <p:cNvSpPr/>
          <p:nvPr/>
        </p:nvSpPr>
        <p:spPr>
          <a:xfrm>
            <a:off x="840411" y="5626100"/>
            <a:ext cx="33715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kern="0" dirty="0" err="1" smtClean="0">
                <a:solidFill>
                  <a:schemeClr val="accent2">
                    <a:lumMod val="50000"/>
                  </a:schemeClr>
                </a:solidFill>
                <a:latin typeface="Georgia"/>
              </a:rPr>
              <a:t>Горщики</a:t>
            </a:r>
            <a:endParaRPr lang="uk-UA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0" name="Прямокутник 29"/>
          <p:cNvSpPr/>
          <p:nvPr/>
        </p:nvSpPr>
        <p:spPr>
          <a:xfrm>
            <a:off x="6435185" y="5517232"/>
            <a:ext cx="14879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kern="0" dirty="0" smtClean="0">
                <a:solidFill>
                  <a:schemeClr val="accent2">
                    <a:lumMod val="50000"/>
                  </a:schemeClr>
                </a:solidFill>
                <a:latin typeface="Georgia"/>
              </a:rPr>
              <a:t>Миски</a:t>
            </a:r>
            <a:endParaRPr lang="uk-UA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5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3" t="9907" r="6445" b="5879"/>
          <a:stretch/>
        </p:blipFill>
        <p:spPr>
          <a:xfrm>
            <a:off x="4499992" y="2953243"/>
            <a:ext cx="2756283" cy="2672858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5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09" t="22898" r="14805" b="23385"/>
          <a:stretch/>
        </p:blipFill>
        <p:spPr>
          <a:xfrm>
            <a:off x="6204654" y="3895119"/>
            <a:ext cx="2331836" cy="1767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73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1" t="4143" r="2331" b="6857"/>
          <a:stretch/>
        </p:blipFill>
        <p:spPr>
          <a:xfrm>
            <a:off x="0" y="6180296"/>
            <a:ext cx="1115616" cy="67770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17" t="4370" r="2331" b="6637"/>
          <a:stretch/>
        </p:blipFill>
        <p:spPr>
          <a:xfrm>
            <a:off x="1697746" y="6180296"/>
            <a:ext cx="591372" cy="677704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1" t="4396" r="53355" b="7327"/>
          <a:stretch/>
        </p:blipFill>
        <p:spPr bwMode="auto">
          <a:xfrm>
            <a:off x="1115616" y="6180297"/>
            <a:ext cx="582130" cy="677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17" t="4452" r="2331" b="5645"/>
          <a:stretch/>
        </p:blipFill>
        <p:spPr>
          <a:xfrm>
            <a:off x="2922653" y="6180296"/>
            <a:ext cx="569227" cy="677703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9" t="4181" r="50000" b="5483"/>
          <a:stretch/>
        </p:blipFill>
        <p:spPr bwMode="auto">
          <a:xfrm>
            <a:off x="2289118" y="6180296"/>
            <a:ext cx="635702" cy="677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4" t="3387" r="54029" b="6570"/>
          <a:stretch/>
        </p:blipFill>
        <p:spPr>
          <a:xfrm>
            <a:off x="3493462" y="6178863"/>
            <a:ext cx="570185" cy="677705"/>
          </a:xfrm>
          <a:prstGeom prst="rect">
            <a:avLst/>
          </a:prstGeo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61" t="3573" r="2303" b="5084"/>
          <a:stretch/>
        </p:blipFill>
        <p:spPr bwMode="auto">
          <a:xfrm>
            <a:off x="4070890" y="6180296"/>
            <a:ext cx="584560" cy="676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97" t="957" r="1441" b="6330"/>
          <a:stretch/>
        </p:blipFill>
        <p:spPr>
          <a:xfrm>
            <a:off x="6374865" y="6178863"/>
            <a:ext cx="567599" cy="67528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6" t="1049" r="53802" b="6383"/>
          <a:stretch/>
        </p:blipFill>
        <p:spPr>
          <a:xfrm>
            <a:off x="5808909" y="6178864"/>
            <a:ext cx="565956" cy="675284"/>
          </a:xfrm>
          <a:prstGeom prst="rect">
            <a:avLst/>
          </a:prstGeom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9" t="3909" r="52588" b="6456"/>
          <a:stretch/>
        </p:blipFill>
        <p:spPr bwMode="auto">
          <a:xfrm>
            <a:off x="5232846" y="6178863"/>
            <a:ext cx="576064" cy="675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4" t="1571" r="617" b="6797"/>
          <a:stretch/>
        </p:blipFill>
        <p:spPr bwMode="auto">
          <a:xfrm>
            <a:off x="4648206" y="6178864"/>
            <a:ext cx="584639" cy="675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" t="828" r="56359" b="11924"/>
          <a:stretch/>
        </p:blipFill>
        <p:spPr bwMode="auto">
          <a:xfrm>
            <a:off x="7986096" y="6194131"/>
            <a:ext cx="620877" cy="660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4" t="1232" r="52726" b="7917"/>
          <a:stretch/>
        </p:blipFill>
        <p:spPr>
          <a:xfrm>
            <a:off x="6940528" y="6195020"/>
            <a:ext cx="631496" cy="659127"/>
          </a:xfrm>
          <a:prstGeom prst="rect">
            <a:avLst/>
          </a:prstGeom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85" t="1626" r="827" b="6949"/>
          <a:stretch/>
        </p:blipFill>
        <p:spPr bwMode="auto">
          <a:xfrm>
            <a:off x="7538186" y="6194131"/>
            <a:ext cx="504056" cy="660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30" t="1414" r="3922" b="11053"/>
          <a:stretch/>
        </p:blipFill>
        <p:spPr>
          <a:xfrm>
            <a:off x="8606973" y="6194132"/>
            <a:ext cx="537027" cy="66001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" t="2705" r="50000" b="3348"/>
          <a:stretch/>
        </p:blipFill>
        <p:spPr>
          <a:xfrm>
            <a:off x="7481024" y="0"/>
            <a:ext cx="561217" cy="65912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34" t="4221" r="5500" b="6297"/>
          <a:stretch/>
        </p:blipFill>
        <p:spPr>
          <a:xfrm>
            <a:off x="6296914" y="1"/>
            <a:ext cx="580342" cy="65912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sharpenSoften amount="25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12" b="4505"/>
          <a:stretch/>
        </p:blipFill>
        <p:spPr>
          <a:xfrm>
            <a:off x="8547992" y="0"/>
            <a:ext cx="596008" cy="659127"/>
          </a:xfrm>
          <a:prstGeom prst="rect">
            <a:avLst/>
          </a:prstGeom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06" t="4444" r="55447" b="7717"/>
          <a:stretch/>
        </p:blipFill>
        <p:spPr bwMode="auto">
          <a:xfrm>
            <a:off x="6877255" y="0"/>
            <a:ext cx="603769" cy="659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49" t="3766" r="3209" b="5151"/>
          <a:stretch/>
        </p:blipFill>
        <p:spPr bwMode="auto">
          <a:xfrm>
            <a:off x="7986096" y="0"/>
            <a:ext cx="561896" cy="659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sharpenSoften amount="25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50" t="4563" r="2279" b="8745"/>
          <a:stretch/>
        </p:blipFill>
        <p:spPr>
          <a:xfrm>
            <a:off x="5644628" y="1"/>
            <a:ext cx="652286" cy="65912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0" t="2672" r="5967" b="6344"/>
          <a:stretch/>
        </p:blipFill>
        <p:spPr>
          <a:xfrm>
            <a:off x="3059832" y="7738"/>
            <a:ext cx="646150" cy="67263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7">
            <a:clrChange>
              <a:clrFrom>
                <a:srgbClr val="335717"/>
              </a:clrFrom>
              <a:clrTo>
                <a:srgbClr val="33571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4" r="71397" b="50000"/>
          <a:stretch/>
        </p:blipFill>
        <p:spPr>
          <a:xfrm>
            <a:off x="4940525" y="1"/>
            <a:ext cx="705050" cy="659127"/>
          </a:xfrm>
          <a:prstGeom prst="rect">
            <a:avLst/>
          </a:prstGeom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91" r="34218"/>
          <a:stretch/>
        </p:blipFill>
        <p:spPr bwMode="auto">
          <a:xfrm>
            <a:off x="4363170" y="2378"/>
            <a:ext cx="671013" cy="667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 rotWithShape="1"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17"/>
          <a:stretch/>
        </p:blipFill>
        <p:spPr bwMode="auto">
          <a:xfrm>
            <a:off x="3726501" y="2378"/>
            <a:ext cx="662123" cy="667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46" b="11513"/>
          <a:stretch/>
        </p:blipFill>
        <p:spPr>
          <a:xfrm>
            <a:off x="2328784" y="-2657"/>
            <a:ext cx="731048" cy="68302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5839" r="75909"/>
          <a:stretch/>
        </p:blipFill>
        <p:spPr>
          <a:xfrm>
            <a:off x="8536490" y="658252"/>
            <a:ext cx="607509" cy="1906652"/>
          </a:xfrm>
          <a:prstGeom prst="rect">
            <a:avLst/>
          </a:prstGeom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 rotWithShape="1"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018"/>
          <a:stretch/>
        </p:blipFill>
        <p:spPr bwMode="auto">
          <a:xfrm>
            <a:off x="15803" y="-2657"/>
            <a:ext cx="2341563" cy="683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 rotWithShape="1"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41" r="51131"/>
          <a:stretch/>
        </p:blipFill>
        <p:spPr bwMode="auto">
          <a:xfrm>
            <a:off x="8532163" y="2547938"/>
            <a:ext cx="611837" cy="1961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8" y="4221088"/>
            <a:ext cx="609600" cy="1949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59" t="3598" r="52491" b="52481"/>
          <a:stretch/>
        </p:blipFill>
        <p:spPr>
          <a:xfrm>
            <a:off x="15803" y="3652817"/>
            <a:ext cx="607445" cy="568271"/>
          </a:xfrm>
          <a:prstGeom prst="rect">
            <a:avLst/>
          </a:prstGeom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 rotWithShape="1"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20" t="9010"/>
          <a:stretch/>
        </p:blipFill>
        <p:spPr bwMode="auto">
          <a:xfrm>
            <a:off x="-13767" y="3110534"/>
            <a:ext cx="637016" cy="575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163" y="4509120"/>
            <a:ext cx="619079" cy="574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7992" y="5083753"/>
            <a:ext cx="625051" cy="577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7992" y="5626100"/>
            <a:ext cx="600770" cy="568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4" y="2480109"/>
            <a:ext cx="624042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845331"/>
            <a:ext cx="623249" cy="654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6" name="Picture 22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" y="1272181"/>
            <a:ext cx="624042" cy="5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7" name="Picture 23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" y="658252"/>
            <a:ext cx="620227" cy="613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Прямокутник 16"/>
          <p:cNvSpPr/>
          <p:nvPr/>
        </p:nvSpPr>
        <p:spPr>
          <a:xfrm>
            <a:off x="607419" y="669958"/>
            <a:ext cx="79247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accent2">
                    <a:lumMod val="50000"/>
                  </a:schemeClr>
                </a:solidFill>
              </a:rPr>
              <a:t>Дитячі забавки.</a:t>
            </a:r>
            <a:endParaRPr lang="uk-UA" sz="4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1" name="Прямокутник 20"/>
          <p:cNvSpPr/>
          <p:nvPr/>
        </p:nvSpPr>
        <p:spPr>
          <a:xfrm>
            <a:off x="607420" y="5626100"/>
            <a:ext cx="18229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accent2">
                    <a:lumMod val="50000"/>
                  </a:schemeClr>
                </a:solidFill>
              </a:rPr>
              <a:t>Коник </a:t>
            </a:r>
            <a:endParaRPr lang="uk-UA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4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0" t="39777" r="47251" b="1513"/>
          <a:stretch/>
        </p:blipFill>
        <p:spPr>
          <a:xfrm>
            <a:off x="557808" y="3196702"/>
            <a:ext cx="2278594" cy="2681955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 rotWithShape="1">
          <a:blip r:embed="rId4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76" t="54413" r="4892" b="2359"/>
          <a:stretch/>
        </p:blipFill>
        <p:spPr>
          <a:xfrm flipH="1">
            <a:off x="587201" y="659128"/>
            <a:ext cx="1733140" cy="2168096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 rotWithShape="1">
          <a:blip r:embed="rId4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02" t="4133" r="8213" b="65463"/>
          <a:stretch/>
        </p:blipFill>
        <p:spPr>
          <a:xfrm>
            <a:off x="6658664" y="655754"/>
            <a:ext cx="2179417" cy="2160902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 rotWithShape="1">
          <a:blip r:embed="rId4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84" t="4133" r="64544" b="65463"/>
          <a:stretch/>
        </p:blipFill>
        <p:spPr>
          <a:xfrm>
            <a:off x="5495062" y="965216"/>
            <a:ext cx="2043124" cy="2113049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 rotWithShape="1">
          <a:blip r:embed="rId4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64" t="4133" r="35824" b="65463"/>
          <a:stretch/>
        </p:blipFill>
        <p:spPr>
          <a:xfrm>
            <a:off x="3844114" y="1966239"/>
            <a:ext cx="2247773" cy="238028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44">
            <a:clrChange>
              <a:clrFrom>
                <a:srgbClr val="FFFDF1"/>
              </a:clrFrom>
              <a:clrTo>
                <a:srgbClr val="FFFD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432" y="1220115"/>
            <a:ext cx="1976587" cy="1976587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4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2" t="24182" r="6120" b="24736"/>
          <a:stretch/>
        </p:blipFill>
        <p:spPr>
          <a:xfrm>
            <a:off x="4888326" y="3577415"/>
            <a:ext cx="3696766" cy="2301241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869100" y="5570044"/>
            <a:ext cx="2715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accent2">
                    <a:lumMod val="50000"/>
                  </a:schemeClr>
                </a:solidFill>
              </a:rPr>
              <a:t>Дзвоники </a:t>
            </a:r>
            <a:endParaRPr lang="uk-UA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23250" y="2816656"/>
            <a:ext cx="1983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accent2">
                    <a:lumMod val="50000"/>
                  </a:schemeClr>
                </a:solidFill>
              </a:rPr>
              <a:t>Баранці </a:t>
            </a:r>
            <a:endParaRPr lang="uk-UA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970771" y="3110534"/>
            <a:ext cx="2577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accent2">
                    <a:lumMod val="50000"/>
                  </a:schemeClr>
                </a:solidFill>
              </a:rPr>
              <a:t>Свистунці </a:t>
            </a:r>
            <a:endParaRPr lang="uk-UA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974358" y="4084918"/>
            <a:ext cx="2278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accent2">
                    <a:lumMod val="50000"/>
                  </a:schemeClr>
                </a:solidFill>
              </a:rPr>
              <a:t>Скарбнички </a:t>
            </a:r>
            <a:endParaRPr lang="uk-UA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49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1" t="4143" r="2331" b="6857"/>
          <a:stretch/>
        </p:blipFill>
        <p:spPr>
          <a:xfrm>
            <a:off x="0" y="6180296"/>
            <a:ext cx="1115616" cy="67770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17" t="4370" r="2331" b="6637"/>
          <a:stretch/>
        </p:blipFill>
        <p:spPr>
          <a:xfrm>
            <a:off x="1697746" y="6180296"/>
            <a:ext cx="591372" cy="677704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1" t="4396" r="53355" b="7327"/>
          <a:stretch/>
        </p:blipFill>
        <p:spPr bwMode="auto">
          <a:xfrm>
            <a:off x="1115616" y="6180297"/>
            <a:ext cx="582130" cy="677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17" t="4452" r="2331" b="5645"/>
          <a:stretch/>
        </p:blipFill>
        <p:spPr>
          <a:xfrm>
            <a:off x="2922653" y="6180296"/>
            <a:ext cx="569227" cy="677703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9" t="4181" r="50000" b="5483"/>
          <a:stretch/>
        </p:blipFill>
        <p:spPr bwMode="auto">
          <a:xfrm>
            <a:off x="2289118" y="6180296"/>
            <a:ext cx="635702" cy="677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4" t="3387" r="54029" b="6570"/>
          <a:stretch/>
        </p:blipFill>
        <p:spPr>
          <a:xfrm>
            <a:off x="3493462" y="6178863"/>
            <a:ext cx="570185" cy="677705"/>
          </a:xfrm>
          <a:prstGeom prst="rect">
            <a:avLst/>
          </a:prstGeo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61" t="3573" r="2303" b="5084"/>
          <a:stretch/>
        </p:blipFill>
        <p:spPr bwMode="auto">
          <a:xfrm>
            <a:off x="4070890" y="6180296"/>
            <a:ext cx="584560" cy="676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97" t="957" r="1441" b="6330"/>
          <a:stretch/>
        </p:blipFill>
        <p:spPr>
          <a:xfrm>
            <a:off x="6374865" y="6178863"/>
            <a:ext cx="567599" cy="67528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6" t="1049" r="53802" b="6383"/>
          <a:stretch/>
        </p:blipFill>
        <p:spPr>
          <a:xfrm>
            <a:off x="5808909" y="6178864"/>
            <a:ext cx="565956" cy="675284"/>
          </a:xfrm>
          <a:prstGeom prst="rect">
            <a:avLst/>
          </a:prstGeom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9" t="3909" r="52588" b="6456"/>
          <a:stretch/>
        </p:blipFill>
        <p:spPr bwMode="auto">
          <a:xfrm>
            <a:off x="5232846" y="6178863"/>
            <a:ext cx="576064" cy="675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4" t="1571" r="617" b="6797"/>
          <a:stretch/>
        </p:blipFill>
        <p:spPr bwMode="auto">
          <a:xfrm>
            <a:off x="4648206" y="6178864"/>
            <a:ext cx="584639" cy="675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" t="828" r="56359" b="11924"/>
          <a:stretch/>
        </p:blipFill>
        <p:spPr bwMode="auto">
          <a:xfrm>
            <a:off x="7986096" y="6194131"/>
            <a:ext cx="620877" cy="660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4" t="1232" r="52726" b="7917"/>
          <a:stretch/>
        </p:blipFill>
        <p:spPr>
          <a:xfrm>
            <a:off x="6940528" y="6195020"/>
            <a:ext cx="631496" cy="659127"/>
          </a:xfrm>
          <a:prstGeom prst="rect">
            <a:avLst/>
          </a:prstGeom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85" t="1626" r="827" b="6949"/>
          <a:stretch/>
        </p:blipFill>
        <p:spPr bwMode="auto">
          <a:xfrm>
            <a:off x="7538186" y="6194131"/>
            <a:ext cx="504056" cy="660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30" t="1414" r="3922" b="11053"/>
          <a:stretch/>
        </p:blipFill>
        <p:spPr>
          <a:xfrm>
            <a:off x="8606973" y="6194132"/>
            <a:ext cx="537027" cy="66001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" t="2705" r="50000" b="3348"/>
          <a:stretch/>
        </p:blipFill>
        <p:spPr>
          <a:xfrm>
            <a:off x="7481024" y="0"/>
            <a:ext cx="561217" cy="65912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34" t="4221" r="5500" b="6297"/>
          <a:stretch/>
        </p:blipFill>
        <p:spPr>
          <a:xfrm>
            <a:off x="6296914" y="1"/>
            <a:ext cx="580342" cy="65912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sharpenSoften amount="25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12" b="4505"/>
          <a:stretch/>
        </p:blipFill>
        <p:spPr>
          <a:xfrm>
            <a:off x="8547992" y="0"/>
            <a:ext cx="596008" cy="659127"/>
          </a:xfrm>
          <a:prstGeom prst="rect">
            <a:avLst/>
          </a:prstGeom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06" t="4444" r="55447" b="7717"/>
          <a:stretch/>
        </p:blipFill>
        <p:spPr bwMode="auto">
          <a:xfrm>
            <a:off x="6877255" y="0"/>
            <a:ext cx="603769" cy="659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49" t="3766" r="3209" b="5151"/>
          <a:stretch/>
        </p:blipFill>
        <p:spPr bwMode="auto">
          <a:xfrm>
            <a:off x="7986096" y="0"/>
            <a:ext cx="561896" cy="659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sharpenSoften amount="25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50" t="4563" r="2279" b="8745"/>
          <a:stretch/>
        </p:blipFill>
        <p:spPr>
          <a:xfrm>
            <a:off x="5644628" y="1"/>
            <a:ext cx="652286" cy="65912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0" t="2672" r="5967" b="6344"/>
          <a:stretch/>
        </p:blipFill>
        <p:spPr>
          <a:xfrm>
            <a:off x="3059832" y="7738"/>
            <a:ext cx="646150" cy="67263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7">
            <a:clrChange>
              <a:clrFrom>
                <a:srgbClr val="335717"/>
              </a:clrFrom>
              <a:clrTo>
                <a:srgbClr val="33571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4" r="71397" b="50000"/>
          <a:stretch/>
        </p:blipFill>
        <p:spPr>
          <a:xfrm>
            <a:off x="4940525" y="1"/>
            <a:ext cx="705050" cy="659127"/>
          </a:xfrm>
          <a:prstGeom prst="rect">
            <a:avLst/>
          </a:prstGeom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91" r="34218"/>
          <a:stretch/>
        </p:blipFill>
        <p:spPr bwMode="auto">
          <a:xfrm>
            <a:off x="4363170" y="2378"/>
            <a:ext cx="671013" cy="667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 rotWithShape="1"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17"/>
          <a:stretch/>
        </p:blipFill>
        <p:spPr bwMode="auto">
          <a:xfrm>
            <a:off x="3726501" y="2378"/>
            <a:ext cx="662123" cy="667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46" b="11513"/>
          <a:stretch/>
        </p:blipFill>
        <p:spPr>
          <a:xfrm>
            <a:off x="2328784" y="-2657"/>
            <a:ext cx="731048" cy="68302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5839" r="75909"/>
          <a:stretch/>
        </p:blipFill>
        <p:spPr>
          <a:xfrm>
            <a:off x="8536490" y="658252"/>
            <a:ext cx="607509" cy="1906652"/>
          </a:xfrm>
          <a:prstGeom prst="rect">
            <a:avLst/>
          </a:prstGeom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 rotWithShape="1"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018"/>
          <a:stretch/>
        </p:blipFill>
        <p:spPr bwMode="auto">
          <a:xfrm>
            <a:off x="15803" y="-2657"/>
            <a:ext cx="2341563" cy="683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 rotWithShape="1"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41" r="51131"/>
          <a:stretch/>
        </p:blipFill>
        <p:spPr bwMode="auto">
          <a:xfrm>
            <a:off x="8532163" y="2547938"/>
            <a:ext cx="611837" cy="1961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8" y="4221088"/>
            <a:ext cx="609600" cy="1949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59" t="3598" r="52491" b="52481"/>
          <a:stretch/>
        </p:blipFill>
        <p:spPr>
          <a:xfrm>
            <a:off x="15803" y="3652817"/>
            <a:ext cx="607445" cy="568271"/>
          </a:xfrm>
          <a:prstGeom prst="rect">
            <a:avLst/>
          </a:prstGeom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 rotWithShape="1"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20" t="9010"/>
          <a:stretch/>
        </p:blipFill>
        <p:spPr bwMode="auto">
          <a:xfrm>
            <a:off x="-13767" y="3110534"/>
            <a:ext cx="637016" cy="575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163" y="4509120"/>
            <a:ext cx="619079" cy="574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7992" y="5083753"/>
            <a:ext cx="625051" cy="577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7992" y="5626100"/>
            <a:ext cx="600770" cy="568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4" y="2480109"/>
            <a:ext cx="624042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845331"/>
            <a:ext cx="623249" cy="654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6" name="Picture 22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" y="1272181"/>
            <a:ext cx="624042" cy="5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7" name="Picture 23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" y="658252"/>
            <a:ext cx="620227" cy="613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Рисунок 42"/>
          <p:cNvPicPr>
            <a:picLocks noChangeAspect="1"/>
          </p:cNvPicPr>
          <p:nvPr/>
        </p:nvPicPr>
        <p:blipFill rotWithShape="1"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4" b="7601"/>
          <a:stretch/>
        </p:blipFill>
        <p:spPr>
          <a:xfrm>
            <a:off x="3079174" y="924321"/>
            <a:ext cx="5015662" cy="4646086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4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03" y="2915290"/>
            <a:ext cx="3369378" cy="324036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234526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76672"/>
            <a:ext cx="7680853" cy="576064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123728" y="3463132"/>
            <a:ext cx="40324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>
                <a:solidFill>
                  <a:srgbClr val="002060"/>
                </a:solidFill>
                <a:effectLst>
                  <a:glow rad="127000">
                    <a:prstClr val="white"/>
                  </a:glow>
                </a:effectLst>
                <a:latin typeface="Segoe Print" panose="02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Пальчикова гімнастика «Сонечко</a:t>
            </a:r>
            <a:r>
              <a:rPr lang="ru-RU" sz="3200" b="1" smtClean="0">
                <a:solidFill>
                  <a:srgbClr val="002060"/>
                </a:solidFill>
                <a:effectLst>
                  <a:glow rad="127000">
                    <a:prstClr val="white"/>
                  </a:glow>
                </a:effectLst>
                <a:latin typeface="Segoe Print" panose="02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3200" b="1">
              <a:solidFill>
                <a:srgbClr val="002060"/>
              </a:solidFill>
              <a:effectLst>
                <a:glow rad="127000">
                  <a:prstClr val="white"/>
                </a:glow>
              </a:effectLst>
              <a:latin typeface="Segoe Print" panose="020006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Заняття з сенсорики. Ранній вік. Тема:&quot;Сонечко&quot;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AFDFF"/>
              </a:clrFrom>
              <a:clrTo>
                <a:srgbClr val="FA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323352"/>
            <a:ext cx="1961456" cy="1849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9007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376" y="3856615"/>
            <a:ext cx="2993624" cy="299362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659093"/>
            <a:ext cx="3417145" cy="319890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7418" y="5754"/>
            <a:ext cx="3113802" cy="311380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53"/>
            <a:ext cx="3124217" cy="311380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50" b="13901"/>
          <a:stretch/>
        </p:blipFill>
        <p:spPr>
          <a:xfrm>
            <a:off x="3109339" y="2066761"/>
            <a:ext cx="3111439" cy="3161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5355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1" t="4143" r="2331" b="6857"/>
          <a:stretch/>
        </p:blipFill>
        <p:spPr>
          <a:xfrm>
            <a:off x="0" y="6180296"/>
            <a:ext cx="1115616" cy="67770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17" t="4370" r="2331" b="6637"/>
          <a:stretch/>
        </p:blipFill>
        <p:spPr>
          <a:xfrm>
            <a:off x="1697746" y="6180296"/>
            <a:ext cx="591372" cy="677704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1" t="4396" r="53355" b="7327"/>
          <a:stretch/>
        </p:blipFill>
        <p:spPr bwMode="auto">
          <a:xfrm>
            <a:off x="1115616" y="6180297"/>
            <a:ext cx="582130" cy="677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17" t="4452" r="2331" b="5645"/>
          <a:stretch/>
        </p:blipFill>
        <p:spPr>
          <a:xfrm>
            <a:off x="2922653" y="6180296"/>
            <a:ext cx="569227" cy="677703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9" t="4181" r="50000" b="5483"/>
          <a:stretch/>
        </p:blipFill>
        <p:spPr bwMode="auto">
          <a:xfrm>
            <a:off x="2289118" y="6180296"/>
            <a:ext cx="635702" cy="677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4" t="3387" r="54029" b="6570"/>
          <a:stretch/>
        </p:blipFill>
        <p:spPr>
          <a:xfrm>
            <a:off x="3493462" y="6178863"/>
            <a:ext cx="570185" cy="677705"/>
          </a:xfrm>
          <a:prstGeom prst="rect">
            <a:avLst/>
          </a:prstGeo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61" t="3573" r="2303" b="5084"/>
          <a:stretch/>
        </p:blipFill>
        <p:spPr bwMode="auto">
          <a:xfrm>
            <a:off x="4070890" y="6180296"/>
            <a:ext cx="584560" cy="676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97" t="957" r="1441" b="6330"/>
          <a:stretch/>
        </p:blipFill>
        <p:spPr>
          <a:xfrm>
            <a:off x="6374865" y="6178863"/>
            <a:ext cx="567599" cy="67528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6" t="1049" r="53802" b="6383"/>
          <a:stretch/>
        </p:blipFill>
        <p:spPr>
          <a:xfrm>
            <a:off x="5808909" y="6178864"/>
            <a:ext cx="565956" cy="675284"/>
          </a:xfrm>
          <a:prstGeom prst="rect">
            <a:avLst/>
          </a:prstGeom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9" t="3909" r="52588" b="6456"/>
          <a:stretch/>
        </p:blipFill>
        <p:spPr bwMode="auto">
          <a:xfrm>
            <a:off x="5232846" y="6178863"/>
            <a:ext cx="576064" cy="675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4" t="1571" r="617" b="6797"/>
          <a:stretch/>
        </p:blipFill>
        <p:spPr bwMode="auto">
          <a:xfrm>
            <a:off x="4648206" y="6178864"/>
            <a:ext cx="584639" cy="675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" t="828" r="56359" b="11924"/>
          <a:stretch/>
        </p:blipFill>
        <p:spPr bwMode="auto">
          <a:xfrm>
            <a:off x="7986096" y="6194131"/>
            <a:ext cx="620877" cy="660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4" t="1232" r="52726" b="7917"/>
          <a:stretch/>
        </p:blipFill>
        <p:spPr>
          <a:xfrm>
            <a:off x="6940528" y="6195020"/>
            <a:ext cx="631496" cy="659127"/>
          </a:xfrm>
          <a:prstGeom prst="rect">
            <a:avLst/>
          </a:prstGeom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85" t="1626" r="827" b="6949"/>
          <a:stretch/>
        </p:blipFill>
        <p:spPr bwMode="auto">
          <a:xfrm>
            <a:off x="7538186" y="6194131"/>
            <a:ext cx="504056" cy="660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30" t="1414" r="3922" b="11053"/>
          <a:stretch/>
        </p:blipFill>
        <p:spPr>
          <a:xfrm>
            <a:off x="8606973" y="6194132"/>
            <a:ext cx="537027" cy="66001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" t="2705" r="50000" b="3348"/>
          <a:stretch/>
        </p:blipFill>
        <p:spPr>
          <a:xfrm>
            <a:off x="7481024" y="0"/>
            <a:ext cx="561217" cy="65912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34" t="4221" r="5500" b="6297"/>
          <a:stretch/>
        </p:blipFill>
        <p:spPr>
          <a:xfrm>
            <a:off x="6296914" y="1"/>
            <a:ext cx="580342" cy="65912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sharpenSoften amount="25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12" b="4505"/>
          <a:stretch/>
        </p:blipFill>
        <p:spPr>
          <a:xfrm>
            <a:off x="8547992" y="0"/>
            <a:ext cx="596008" cy="659127"/>
          </a:xfrm>
          <a:prstGeom prst="rect">
            <a:avLst/>
          </a:prstGeom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06" t="4444" r="55447" b="7717"/>
          <a:stretch/>
        </p:blipFill>
        <p:spPr bwMode="auto">
          <a:xfrm>
            <a:off x="6877255" y="0"/>
            <a:ext cx="603769" cy="659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49" t="3766" r="3209" b="5151"/>
          <a:stretch/>
        </p:blipFill>
        <p:spPr bwMode="auto">
          <a:xfrm>
            <a:off x="7986096" y="0"/>
            <a:ext cx="561896" cy="659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sharpenSoften amount="25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50" t="4563" r="2279" b="8745"/>
          <a:stretch/>
        </p:blipFill>
        <p:spPr>
          <a:xfrm>
            <a:off x="5644628" y="1"/>
            <a:ext cx="652286" cy="65912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0" t="2672" r="5967" b="6344"/>
          <a:stretch/>
        </p:blipFill>
        <p:spPr>
          <a:xfrm>
            <a:off x="3059832" y="7738"/>
            <a:ext cx="646150" cy="67263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7">
            <a:clrChange>
              <a:clrFrom>
                <a:srgbClr val="335717"/>
              </a:clrFrom>
              <a:clrTo>
                <a:srgbClr val="33571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4" r="71397" b="50000"/>
          <a:stretch/>
        </p:blipFill>
        <p:spPr>
          <a:xfrm>
            <a:off x="4940525" y="1"/>
            <a:ext cx="705050" cy="659127"/>
          </a:xfrm>
          <a:prstGeom prst="rect">
            <a:avLst/>
          </a:prstGeom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91" r="34218"/>
          <a:stretch/>
        </p:blipFill>
        <p:spPr bwMode="auto">
          <a:xfrm>
            <a:off x="4363170" y="2378"/>
            <a:ext cx="671013" cy="667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 rotWithShape="1"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17"/>
          <a:stretch/>
        </p:blipFill>
        <p:spPr bwMode="auto">
          <a:xfrm>
            <a:off x="3726501" y="2378"/>
            <a:ext cx="662123" cy="667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46" b="11513"/>
          <a:stretch/>
        </p:blipFill>
        <p:spPr>
          <a:xfrm>
            <a:off x="2328784" y="-2657"/>
            <a:ext cx="731048" cy="68302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5839" r="75909"/>
          <a:stretch/>
        </p:blipFill>
        <p:spPr>
          <a:xfrm>
            <a:off x="8536490" y="658252"/>
            <a:ext cx="607509" cy="1906652"/>
          </a:xfrm>
          <a:prstGeom prst="rect">
            <a:avLst/>
          </a:prstGeom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 rotWithShape="1"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018"/>
          <a:stretch/>
        </p:blipFill>
        <p:spPr bwMode="auto">
          <a:xfrm>
            <a:off x="15803" y="-2657"/>
            <a:ext cx="2341563" cy="683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 rotWithShape="1"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41" r="51131"/>
          <a:stretch/>
        </p:blipFill>
        <p:spPr bwMode="auto">
          <a:xfrm>
            <a:off x="8532163" y="2547938"/>
            <a:ext cx="611837" cy="1961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8" y="4221088"/>
            <a:ext cx="609600" cy="1949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59" t="3598" r="52491" b="52481"/>
          <a:stretch/>
        </p:blipFill>
        <p:spPr>
          <a:xfrm>
            <a:off x="15803" y="3652817"/>
            <a:ext cx="607445" cy="568271"/>
          </a:xfrm>
          <a:prstGeom prst="rect">
            <a:avLst/>
          </a:prstGeom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 rotWithShape="1"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20" t="9010"/>
          <a:stretch/>
        </p:blipFill>
        <p:spPr bwMode="auto">
          <a:xfrm>
            <a:off x="-13767" y="3110534"/>
            <a:ext cx="637016" cy="575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163" y="4509120"/>
            <a:ext cx="619079" cy="574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7992" y="5083753"/>
            <a:ext cx="625051" cy="577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7992" y="5626100"/>
            <a:ext cx="600770" cy="568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4" y="2480109"/>
            <a:ext cx="624042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845331"/>
            <a:ext cx="623249" cy="654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6" name="Picture 22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" y="1272181"/>
            <a:ext cx="624042" cy="5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7" name="Picture 23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" y="658252"/>
            <a:ext cx="620227" cy="613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623249" y="680370"/>
            <a:ext cx="79089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>
                <a:solidFill>
                  <a:sysClr val="windowText" lastClr="000000"/>
                </a:solidFill>
                <a:effectLst>
                  <a:glow rad="127000">
                    <a:prstClr val="white"/>
                  </a:glow>
                </a:effectLst>
                <a:latin typeface="Segoe Print" panose="02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Елементи декору</a:t>
            </a:r>
            <a:endParaRPr lang="ru-RU" sz="4000" dirty="0">
              <a:solidFill>
                <a:sysClr val="windowText" lastClr="000000"/>
              </a:solidFill>
              <a:effectLst>
                <a:glow rad="127000">
                  <a:prstClr val="white"/>
                </a:glow>
              </a:effectLst>
              <a:latin typeface="Segoe Print" panose="02000600000000000000" pitchFamily="2" charset="0"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706" y="1285875"/>
            <a:ext cx="3954458" cy="4919917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48" y="1285875"/>
            <a:ext cx="3954458" cy="4919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2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1" t="4143" r="2331" b="6857"/>
          <a:stretch/>
        </p:blipFill>
        <p:spPr>
          <a:xfrm>
            <a:off x="0" y="6180296"/>
            <a:ext cx="1115616" cy="67770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17" t="4370" r="2331" b="6637"/>
          <a:stretch/>
        </p:blipFill>
        <p:spPr>
          <a:xfrm>
            <a:off x="1697746" y="6180296"/>
            <a:ext cx="591372" cy="677704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1" t="4396" r="53355" b="7327"/>
          <a:stretch/>
        </p:blipFill>
        <p:spPr bwMode="auto">
          <a:xfrm>
            <a:off x="1115616" y="6180297"/>
            <a:ext cx="582130" cy="677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17" t="4452" r="2331" b="5645"/>
          <a:stretch/>
        </p:blipFill>
        <p:spPr>
          <a:xfrm>
            <a:off x="2922653" y="6180296"/>
            <a:ext cx="569227" cy="677703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9" t="4181" r="50000" b="5483"/>
          <a:stretch/>
        </p:blipFill>
        <p:spPr bwMode="auto">
          <a:xfrm>
            <a:off x="2289118" y="6180296"/>
            <a:ext cx="635702" cy="677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4" t="3387" r="54029" b="6570"/>
          <a:stretch/>
        </p:blipFill>
        <p:spPr>
          <a:xfrm>
            <a:off x="3493462" y="6178863"/>
            <a:ext cx="570185" cy="677705"/>
          </a:xfrm>
          <a:prstGeom prst="rect">
            <a:avLst/>
          </a:prstGeo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61" t="3573" r="2303" b="5084"/>
          <a:stretch/>
        </p:blipFill>
        <p:spPr bwMode="auto">
          <a:xfrm>
            <a:off x="4070890" y="6180296"/>
            <a:ext cx="584560" cy="676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97" t="957" r="1441" b="6330"/>
          <a:stretch/>
        </p:blipFill>
        <p:spPr>
          <a:xfrm>
            <a:off x="6374865" y="6178863"/>
            <a:ext cx="567599" cy="67528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6" t="1049" r="53802" b="6383"/>
          <a:stretch/>
        </p:blipFill>
        <p:spPr>
          <a:xfrm>
            <a:off x="5808909" y="6178864"/>
            <a:ext cx="565956" cy="675284"/>
          </a:xfrm>
          <a:prstGeom prst="rect">
            <a:avLst/>
          </a:prstGeom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9" t="3909" r="52588" b="6456"/>
          <a:stretch/>
        </p:blipFill>
        <p:spPr bwMode="auto">
          <a:xfrm>
            <a:off x="5232846" y="6178863"/>
            <a:ext cx="576064" cy="675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4" t="1571" r="617" b="6797"/>
          <a:stretch/>
        </p:blipFill>
        <p:spPr bwMode="auto">
          <a:xfrm>
            <a:off x="4648206" y="6178864"/>
            <a:ext cx="584639" cy="675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" t="828" r="56359" b="11924"/>
          <a:stretch/>
        </p:blipFill>
        <p:spPr bwMode="auto">
          <a:xfrm>
            <a:off x="7986096" y="6194131"/>
            <a:ext cx="620877" cy="660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4" t="1232" r="52726" b="7917"/>
          <a:stretch/>
        </p:blipFill>
        <p:spPr>
          <a:xfrm>
            <a:off x="6940528" y="6195020"/>
            <a:ext cx="631496" cy="659127"/>
          </a:xfrm>
          <a:prstGeom prst="rect">
            <a:avLst/>
          </a:prstGeom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85" t="1626" r="827" b="6949"/>
          <a:stretch/>
        </p:blipFill>
        <p:spPr bwMode="auto">
          <a:xfrm>
            <a:off x="7538186" y="6194131"/>
            <a:ext cx="504056" cy="660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30" t="1414" r="3922" b="11053"/>
          <a:stretch/>
        </p:blipFill>
        <p:spPr>
          <a:xfrm>
            <a:off x="8606973" y="6194132"/>
            <a:ext cx="537027" cy="66001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" t="2705" r="50000" b="3348"/>
          <a:stretch/>
        </p:blipFill>
        <p:spPr>
          <a:xfrm>
            <a:off x="7481024" y="0"/>
            <a:ext cx="561217" cy="65912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34" t="4221" r="5500" b="6297"/>
          <a:stretch/>
        </p:blipFill>
        <p:spPr>
          <a:xfrm>
            <a:off x="6296914" y="1"/>
            <a:ext cx="580342" cy="65912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sharpenSoften amount="25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12" b="4505"/>
          <a:stretch/>
        </p:blipFill>
        <p:spPr>
          <a:xfrm>
            <a:off x="8547992" y="0"/>
            <a:ext cx="596008" cy="659127"/>
          </a:xfrm>
          <a:prstGeom prst="rect">
            <a:avLst/>
          </a:prstGeom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06" t="4444" r="55447" b="7717"/>
          <a:stretch/>
        </p:blipFill>
        <p:spPr bwMode="auto">
          <a:xfrm>
            <a:off x="6877255" y="0"/>
            <a:ext cx="603769" cy="659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49" t="3766" r="3209" b="5151"/>
          <a:stretch/>
        </p:blipFill>
        <p:spPr bwMode="auto">
          <a:xfrm>
            <a:off x="7986096" y="0"/>
            <a:ext cx="561896" cy="659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sharpenSoften amount="25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50" t="4563" r="2279" b="8745"/>
          <a:stretch/>
        </p:blipFill>
        <p:spPr>
          <a:xfrm>
            <a:off x="5644628" y="1"/>
            <a:ext cx="652286" cy="65912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0" t="2672" r="5967" b="6344"/>
          <a:stretch/>
        </p:blipFill>
        <p:spPr>
          <a:xfrm>
            <a:off x="3059832" y="7738"/>
            <a:ext cx="646150" cy="67263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7">
            <a:clrChange>
              <a:clrFrom>
                <a:srgbClr val="335717"/>
              </a:clrFrom>
              <a:clrTo>
                <a:srgbClr val="33571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4" r="71397" b="50000"/>
          <a:stretch/>
        </p:blipFill>
        <p:spPr>
          <a:xfrm>
            <a:off x="4940525" y="1"/>
            <a:ext cx="705050" cy="659127"/>
          </a:xfrm>
          <a:prstGeom prst="rect">
            <a:avLst/>
          </a:prstGeom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91" r="34218"/>
          <a:stretch/>
        </p:blipFill>
        <p:spPr bwMode="auto">
          <a:xfrm>
            <a:off x="4363170" y="2378"/>
            <a:ext cx="671013" cy="667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 rotWithShape="1"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17"/>
          <a:stretch/>
        </p:blipFill>
        <p:spPr bwMode="auto">
          <a:xfrm>
            <a:off x="3726501" y="2378"/>
            <a:ext cx="662123" cy="667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46" b="11513"/>
          <a:stretch/>
        </p:blipFill>
        <p:spPr>
          <a:xfrm>
            <a:off x="2328784" y="-2657"/>
            <a:ext cx="731048" cy="68302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5839" r="75909"/>
          <a:stretch/>
        </p:blipFill>
        <p:spPr>
          <a:xfrm>
            <a:off x="8536490" y="658252"/>
            <a:ext cx="607509" cy="1906652"/>
          </a:xfrm>
          <a:prstGeom prst="rect">
            <a:avLst/>
          </a:prstGeom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 rotWithShape="1"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018"/>
          <a:stretch/>
        </p:blipFill>
        <p:spPr bwMode="auto">
          <a:xfrm>
            <a:off x="15803" y="-2657"/>
            <a:ext cx="2341563" cy="683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 rotWithShape="1"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41" r="51131"/>
          <a:stretch/>
        </p:blipFill>
        <p:spPr bwMode="auto">
          <a:xfrm>
            <a:off x="8532163" y="2547938"/>
            <a:ext cx="611837" cy="1961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8" y="4221088"/>
            <a:ext cx="609600" cy="1949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59" t="3598" r="52491" b="52481"/>
          <a:stretch/>
        </p:blipFill>
        <p:spPr>
          <a:xfrm>
            <a:off x="15803" y="3652817"/>
            <a:ext cx="607445" cy="568271"/>
          </a:xfrm>
          <a:prstGeom prst="rect">
            <a:avLst/>
          </a:prstGeom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 rotWithShape="1"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20" t="9010"/>
          <a:stretch/>
        </p:blipFill>
        <p:spPr bwMode="auto">
          <a:xfrm>
            <a:off x="-13767" y="3110534"/>
            <a:ext cx="637016" cy="575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163" y="4509120"/>
            <a:ext cx="619079" cy="574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7992" y="5083753"/>
            <a:ext cx="625051" cy="577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7992" y="5626100"/>
            <a:ext cx="600770" cy="568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4" y="2480109"/>
            <a:ext cx="624042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845331"/>
            <a:ext cx="623249" cy="654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6" name="Picture 22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" y="1272181"/>
            <a:ext cx="624042" cy="5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7" name="Picture 23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" y="658252"/>
            <a:ext cx="620227" cy="613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964" y="628970"/>
            <a:ext cx="3794687" cy="552417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4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8418" y="704423"/>
            <a:ext cx="3610168" cy="5490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43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1" t="4143" r="2331" b="6857"/>
          <a:stretch/>
        </p:blipFill>
        <p:spPr>
          <a:xfrm>
            <a:off x="0" y="6180296"/>
            <a:ext cx="1115616" cy="67770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17" t="4370" r="2331" b="6637"/>
          <a:stretch/>
        </p:blipFill>
        <p:spPr>
          <a:xfrm>
            <a:off x="1697746" y="6180296"/>
            <a:ext cx="591372" cy="677704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1" t="4396" r="53355" b="7327"/>
          <a:stretch/>
        </p:blipFill>
        <p:spPr bwMode="auto">
          <a:xfrm>
            <a:off x="1115616" y="6180297"/>
            <a:ext cx="582130" cy="677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17" t="4452" r="2331" b="5645"/>
          <a:stretch/>
        </p:blipFill>
        <p:spPr>
          <a:xfrm>
            <a:off x="2922653" y="6180296"/>
            <a:ext cx="569227" cy="677703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9" t="4181" r="50000" b="5483"/>
          <a:stretch/>
        </p:blipFill>
        <p:spPr bwMode="auto">
          <a:xfrm>
            <a:off x="2289118" y="6180296"/>
            <a:ext cx="635702" cy="677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4" t="3387" r="54029" b="6570"/>
          <a:stretch/>
        </p:blipFill>
        <p:spPr>
          <a:xfrm>
            <a:off x="3493462" y="6178863"/>
            <a:ext cx="570185" cy="677705"/>
          </a:xfrm>
          <a:prstGeom prst="rect">
            <a:avLst/>
          </a:prstGeo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61" t="3573" r="2303" b="5084"/>
          <a:stretch/>
        </p:blipFill>
        <p:spPr bwMode="auto">
          <a:xfrm>
            <a:off x="4070890" y="6180296"/>
            <a:ext cx="584560" cy="676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97" t="957" r="1441" b="6330"/>
          <a:stretch/>
        </p:blipFill>
        <p:spPr>
          <a:xfrm>
            <a:off x="6374865" y="6178863"/>
            <a:ext cx="567599" cy="67528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6" t="1049" r="53802" b="6383"/>
          <a:stretch/>
        </p:blipFill>
        <p:spPr>
          <a:xfrm>
            <a:off x="5808909" y="6178864"/>
            <a:ext cx="565956" cy="675284"/>
          </a:xfrm>
          <a:prstGeom prst="rect">
            <a:avLst/>
          </a:prstGeom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9" t="3909" r="52588" b="6456"/>
          <a:stretch/>
        </p:blipFill>
        <p:spPr bwMode="auto">
          <a:xfrm>
            <a:off x="5232846" y="6178863"/>
            <a:ext cx="576064" cy="675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4" t="1571" r="617" b="6797"/>
          <a:stretch/>
        </p:blipFill>
        <p:spPr bwMode="auto">
          <a:xfrm>
            <a:off x="4648206" y="6178864"/>
            <a:ext cx="584639" cy="675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" t="828" r="56359" b="11924"/>
          <a:stretch/>
        </p:blipFill>
        <p:spPr bwMode="auto">
          <a:xfrm>
            <a:off x="7986096" y="6194131"/>
            <a:ext cx="620877" cy="660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4" t="1232" r="52726" b="7917"/>
          <a:stretch/>
        </p:blipFill>
        <p:spPr>
          <a:xfrm>
            <a:off x="6940528" y="6195020"/>
            <a:ext cx="631496" cy="659127"/>
          </a:xfrm>
          <a:prstGeom prst="rect">
            <a:avLst/>
          </a:prstGeom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85" t="1626" r="827" b="6949"/>
          <a:stretch/>
        </p:blipFill>
        <p:spPr bwMode="auto">
          <a:xfrm>
            <a:off x="7538186" y="6194131"/>
            <a:ext cx="504056" cy="660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30" t="1414" r="3922" b="11053"/>
          <a:stretch/>
        </p:blipFill>
        <p:spPr>
          <a:xfrm>
            <a:off x="8606973" y="6194132"/>
            <a:ext cx="537027" cy="66001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" t="2705" r="50000" b="3348"/>
          <a:stretch/>
        </p:blipFill>
        <p:spPr>
          <a:xfrm>
            <a:off x="7481024" y="0"/>
            <a:ext cx="561217" cy="65912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34" t="4221" r="5500" b="6297"/>
          <a:stretch/>
        </p:blipFill>
        <p:spPr>
          <a:xfrm>
            <a:off x="6296914" y="1"/>
            <a:ext cx="580342" cy="65912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sharpenSoften amount="25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12" b="4505"/>
          <a:stretch/>
        </p:blipFill>
        <p:spPr>
          <a:xfrm>
            <a:off x="8547992" y="0"/>
            <a:ext cx="596008" cy="659127"/>
          </a:xfrm>
          <a:prstGeom prst="rect">
            <a:avLst/>
          </a:prstGeom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06" t="4444" r="55447" b="7717"/>
          <a:stretch/>
        </p:blipFill>
        <p:spPr bwMode="auto">
          <a:xfrm>
            <a:off x="6877255" y="0"/>
            <a:ext cx="603769" cy="659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49" t="3766" r="3209" b="5151"/>
          <a:stretch/>
        </p:blipFill>
        <p:spPr bwMode="auto">
          <a:xfrm>
            <a:off x="7986096" y="0"/>
            <a:ext cx="561896" cy="659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sharpenSoften amount="25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50" t="4563" r="2279" b="8745"/>
          <a:stretch/>
        </p:blipFill>
        <p:spPr>
          <a:xfrm>
            <a:off x="5644628" y="1"/>
            <a:ext cx="652286" cy="65912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0" t="2672" r="5967" b="6344"/>
          <a:stretch/>
        </p:blipFill>
        <p:spPr>
          <a:xfrm>
            <a:off x="3059832" y="7738"/>
            <a:ext cx="646150" cy="67263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7">
            <a:clrChange>
              <a:clrFrom>
                <a:srgbClr val="335717"/>
              </a:clrFrom>
              <a:clrTo>
                <a:srgbClr val="33571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4" r="71397" b="50000"/>
          <a:stretch/>
        </p:blipFill>
        <p:spPr>
          <a:xfrm>
            <a:off x="4940525" y="1"/>
            <a:ext cx="705050" cy="659127"/>
          </a:xfrm>
          <a:prstGeom prst="rect">
            <a:avLst/>
          </a:prstGeom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91" r="34218"/>
          <a:stretch/>
        </p:blipFill>
        <p:spPr bwMode="auto">
          <a:xfrm>
            <a:off x="4363170" y="2378"/>
            <a:ext cx="671013" cy="667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 rotWithShape="1"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17"/>
          <a:stretch/>
        </p:blipFill>
        <p:spPr bwMode="auto">
          <a:xfrm>
            <a:off x="3726501" y="2378"/>
            <a:ext cx="662123" cy="667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46" b="11513"/>
          <a:stretch/>
        </p:blipFill>
        <p:spPr>
          <a:xfrm>
            <a:off x="2328784" y="-2657"/>
            <a:ext cx="731048" cy="68302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5839" r="75909"/>
          <a:stretch/>
        </p:blipFill>
        <p:spPr>
          <a:xfrm>
            <a:off x="8536490" y="658252"/>
            <a:ext cx="607509" cy="1906652"/>
          </a:xfrm>
          <a:prstGeom prst="rect">
            <a:avLst/>
          </a:prstGeom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 rotWithShape="1"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018"/>
          <a:stretch/>
        </p:blipFill>
        <p:spPr bwMode="auto">
          <a:xfrm>
            <a:off x="15803" y="-2657"/>
            <a:ext cx="2341563" cy="683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 rotWithShape="1"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41" r="51131"/>
          <a:stretch/>
        </p:blipFill>
        <p:spPr bwMode="auto">
          <a:xfrm>
            <a:off x="8532163" y="2547938"/>
            <a:ext cx="611837" cy="1961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8" y="4221088"/>
            <a:ext cx="609600" cy="1949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59" t="3598" r="52491" b="52481"/>
          <a:stretch/>
        </p:blipFill>
        <p:spPr>
          <a:xfrm>
            <a:off x="15803" y="3652817"/>
            <a:ext cx="607445" cy="568271"/>
          </a:xfrm>
          <a:prstGeom prst="rect">
            <a:avLst/>
          </a:prstGeom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 rotWithShape="1"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20" t="9010"/>
          <a:stretch/>
        </p:blipFill>
        <p:spPr bwMode="auto">
          <a:xfrm>
            <a:off x="-13767" y="3110534"/>
            <a:ext cx="637016" cy="575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163" y="4509120"/>
            <a:ext cx="619079" cy="574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7992" y="5083753"/>
            <a:ext cx="625051" cy="577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7992" y="5626100"/>
            <a:ext cx="600770" cy="568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4" y="2480109"/>
            <a:ext cx="624042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845331"/>
            <a:ext cx="623249" cy="654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6" name="Picture 22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" y="1272181"/>
            <a:ext cx="624042" cy="5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7" name="Picture 23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" y="658252"/>
            <a:ext cx="620227" cy="613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Рисунок 41"/>
          <p:cNvPicPr>
            <a:picLocks noChangeAspect="1"/>
          </p:cNvPicPr>
          <p:nvPr/>
        </p:nvPicPr>
        <p:blipFill rotWithShape="1">
          <a:blip r:embed="rId4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685" b="2840"/>
          <a:stretch/>
        </p:blipFill>
        <p:spPr>
          <a:xfrm>
            <a:off x="640746" y="680370"/>
            <a:ext cx="7895744" cy="5490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654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0" y="0"/>
            <a:ext cx="912729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411997" y="1982450"/>
            <a:ext cx="633670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>
                <a:solidFill>
                  <a:srgbClr val="002060"/>
                </a:solidFill>
                <a:effectLst>
                  <a:glow rad="127000">
                    <a:prstClr val="white"/>
                  </a:glow>
                </a:effectLst>
                <a:latin typeface="Segoe Print" panose="02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Фізкультхвилинка «Сонячна весна»</a:t>
            </a:r>
          </a:p>
        </p:txBody>
      </p:sp>
    </p:spTree>
    <p:extLst>
      <p:ext uri="{BB962C8B-B14F-4D97-AF65-F5344CB8AC3E}">
        <p14:creationId xmlns:p14="http://schemas.microsoft.com/office/powerpoint/2010/main" val="610881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76672"/>
            <a:ext cx="6348127" cy="6105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142200"/>
      </p:ext>
    </p:extLst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629</TotalTime>
  <Words>138</Words>
  <Application>Microsoft Office PowerPoint</Application>
  <PresentationFormat>Экран (4:3)</PresentationFormat>
  <Paragraphs>18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Arial</vt:lpstr>
      <vt:lpstr>Calibri</vt:lpstr>
      <vt:lpstr>Georgia</vt:lpstr>
      <vt:lpstr>Segoe Print</vt:lpstr>
      <vt:lpstr>Times New Roman</vt:lpstr>
      <vt:lpstr>WiGuru 2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Ірина</dc:creator>
  <cp:lastModifiedBy>Євгенія</cp:lastModifiedBy>
  <cp:revision>63</cp:revision>
  <dcterms:created xsi:type="dcterms:W3CDTF">2018-05-10T03:49:58Z</dcterms:created>
  <dcterms:modified xsi:type="dcterms:W3CDTF">2023-05-05T13:40:45Z</dcterms:modified>
</cp:coreProperties>
</file>