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1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D5FF"/>
    <a:srgbClr val="D5DAFF"/>
    <a:srgbClr val="DDF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938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494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44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679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84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473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263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618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545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698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600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F9FF"/>
            </a:gs>
            <a:gs pos="35000">
              <a:schemeClr val="accent1">
                <a:lumMod val="45000"/>
                <a:lumOff val="55000"/>
              </a:schemeClr>
            </a:gs>
            <a:gs pos="62000">
              <a:srgbClr val="D7D5FF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343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Консультація для вихователів «Виховання доброчесності у дітей дошкільного віку»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53943" y="4545466"/>
            <a:ext cx="4659086" cy="940934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Вихователь ЗДО №285 м. Києва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Струтинська Л.В.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414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0914" y="3512457"/>
            <a:ext cx="11669486" cy="2387600"/>
          </a:xfrm>
        </p:spPr>
        <p:txBody>
          <a:bodyPr>
            <a:normAutofit fontScale="90000"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 актуально говорити про плагіат з дошкільниками?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 дошкільнята порушують академічну доброчесність?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педагог сприяє вкоріненню плагіату серед дошкільнят?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262743" y="281895"/>
            <a:ext cx="9144000" cy="617991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цієї консультації обговоримо такі питання: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1061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9441"/>
          </a:xfrm>
        </p:spPr>
        <p:txBody>
          <a:bodyPr>
            <a:norm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 України про Освіту статтею 42 визначено: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92272" y="921245"/>
            <a:ext cx="1020717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Академічна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доброчесність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сукупність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етичних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принципів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визначених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законом правил,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якими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керуватися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учасники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освітнього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процесу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під час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викладання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провадження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наукової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творчої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діяльності з метою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довіри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та/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наукових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творчих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досягнень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95915" y="2089312"/>
            <a:ext cx="88936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Пункт 3 статті 42 передбачає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13212" y="2735643"/>
            <a:ext cx="100405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Дотримання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академічної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доброчесності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здобувачами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fontAlgn="base"/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самостійне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навчальних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завдань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47A62089-FDFD-4AC8-986B-C6C9945A9648}"/>
              </a:ext>
            </a:extLst>
          </p:cNvPr>
          <p:cNvSpPr txBox="1">
            <a:spLocks/>
          </p:cNvSpPr>
          <p:nvPr/>
        </p:nvSpPr>
        <p:spPr>
          <a:xfrm>
            <a:off x="1075706" y="3429000"/>
            <a:ext cx="10515600" cy="5670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Пункт 4 статті 42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F85CCCB9-0EB4-497E-81F6-9169EAF9DEEB}"/>
              </a:ext>
            </a:extLst>
          </p:cNvPr>
          <p:cNvSpPr/>
          <p:nvPr/>
        </p:nvSpPr>
        <p:spPr>
          <a:xfrm>
            <a:off x="995914" y="3874417"/>
            <a:ext cx="103578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Порушенням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академічної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доброчесності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вважається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fontAlgn="base"/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академічний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плагіат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оприлюднення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частково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повністю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наукових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творчих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отриманих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іншими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особами, як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власного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творчості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та/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відтворення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опублікованих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текстів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оприлюднених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творів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мистецтва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авторів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без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зазначення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авторства.</a:t>
            </a:r>
            <a:b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5725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856" y="365125"/>
            <a:ext cx="5071730" cy="506745"/>
          </a:xfrm>
        </p:spPr>
        <p:txBody>
          <a:bodyPr>
            <a:no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 завдань вихователем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B545BE6-6235-4844-BBAC-F7AA0635CB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1737" y="967294"/>
            <a:ext cx="2980960" cy="207765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A0DF549-5138-4CCF-B14D-85F82745145D}"/>
              </a:ext>
            </a:extLst>
          </p:cNvPr>
          <p:cNvSpPr txBox="1"/>
          <p:nvPr/>
        </p:nvSpPr>
        <p:spPr>
          <a:xfrm>
            <a:off x="3377887" y="1059194"/>
            <a:ext cx="3685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Паперове конструювання: «Голуби» середня вікова група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35C3140-ADF5-482B-8E06-7E838B5BBFC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089" y="3675966"/>
            <a:ext cx="3232484" cy="207561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F3A2893-ED02-4406-B893-0FEFA855F8E9}"/>
              </a:ext>
            </a:extLst>
          </p:cNvPr>
          <p:cNvSpPr txBox="1"/>
          <p:nvPr/>
        </p:nvSpPr>
        <p:spPr>
          <a:xfrm>
            <a:off x="3698177" y="4234017"/>
            <a:ext cx="3214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Вирішення завдання за дитину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B613DD-6ACB-46EC-8859-3758EA1938E2}"/>
              </a:ext>
            </a:extLst>
          </p:cNvPr>
          <p:cNvSpPr txBox="1"/>
          <p:nvPr/>
        </p:nvSpPr>
        <p:spPr>
          <a:xfrm>
            <a:off x="6519403" y="618497"/>
            <a:ext cx="57911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Повторення виконання за іншими дітьми</a:t>
            </a:r>
            <a:endParaRPr lang="uk-UA" sz="24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3FCB44E-24AB-4FB0-800E-73AB58F75A5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9817" y="1278088"/>
            <a:ext cx="3483023" cy="3325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738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6727" y="173086"/>
            <a:ext cx="10515600" cy="1325563"/>
          </a:xfrm>
        </p:spPr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Представлення роботи родини за власну  на певній виставці дитячих робіт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7786D59-3442-4463-8D88-B1A145CE14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5924" y="1632716"/>
            <a:ext cx="2357659" cy="324509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262C78E-C7D9-41C5-A15A-D6A131E42C2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7163" y="1911695"/>
            <a:ext cx="2730428" cy="234600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0BDF03-21D6-46A0-8AFC-313A636302B2}"/>
              </a:ext>
            </a:extLst>
          </p:cNvPr>
          <p:cNvSpPr txBox="1"/>
          <p:nvPr/>
        </p:nvSpPr>
        <p:spPr>
          <a:xfrm>
            <a:off x="3353583" y="5279927"/>
            <a:ext cx="6312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 дітей 3-6 років представлені на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виставках в садку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87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4057" y="295048"/>
            <a:ext cx="10043886" cy="1069294"/>
          </a:xfrm>
        </p:spPr>
        <p:txBody>
          <a:bodyPr>
            <a:norm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в дитини доброчесності – є одним із обов’язкових робот вихователя!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02771" y="1831295"/>
            <a:ext cx="11451772" cy="3581954"/>
          </a:xfrm>
        </p:spPr>
        <p:txBody>
          <a:bodyPr>
            <a:normAutofit lnSpcReduction="10000"/>
          </a:bodyPr>
          <a:lstStyle/>
          <a:p>
            <a:r>
              <a:rPr lang="uk-UA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того, щоб дитина засвоїла норми доброчесності потрібно:</a:t>
            </a:r>
          </a:p>
          <a:p>
            <a:pPr marL="571500" indent="-571500">
              <a:buFontTx/>
              <a:buChar char="-"/>
            </a:pPr>
            <a:r>
              <a:rPr lang="uk-UA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Підбирати завдання відповідно до вікових, психологічних особливостей дітей.</a:t>
            </a:r>
          </a:p>
          <a:p>
            <a:pPr marL="571500" indent="-571500">
              <a:buFontTx/>
              <a:buChar char="-"/>
            </a:pPr>
            <a:r>
              <a:rPr lang="uk-UA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Хвалити самостійність, несхожість способів виконання завдання;</a:t>
            </a:r>
          </a:p>
          <a:p>
            <a:pPr marL="571500" indent="-571500">
              <a:buFontTx/>
              <a:buChar char="-"/>
            </a:pPr>
            <a:r>
              <a:rPr lang="uk-UA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Готувати різні завдання відповідно до можливостей дитини;</a:t>
            </a:r>
          </a:p>
          <a:p>
            <a:pPr marL="571500" indent="-571500">
              <a:buFontTx/>
              <a:buChar char="-"/>
            </a:pPr>
            <a:r>
              <a:rPr lang="uk-UA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Продумувати розсадку дітей під час виконання певних завдань;</a:t>
            </a:r>
          </a:p>
          <a:p>
            <a:pPr marL="571500" indent="-571500">
              <a:buFontTx/>
              <a:buChar char="-"/>
            </a:pPr>
            <a:r>
              <a:rPr lang="uk-UA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Чітко вказувати виконавця роботи; родина, сестричка.</a:t>
            </a:r>
          </a:p>
          <a:p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Char char="-"/>
            </a:pP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553712" y="6099048"/>
            <a:ext cx="2343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3592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268</Words>
  <Application>Microsoft Office PowerPoint</Application>
  <PresentationFormat>Широкоэкранный</PresentationFormat>
  <Paragraphs>27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Тема Office</vt:lpstr>
      <vt:lpstr>Консультація для вихователів «Виховання доброчесності у дітей дошкільного віку»</vt:lpstr>
      <vt:lpstr>Чи актуально говорити про плагіат з дошкільниками? Чи дошкільнята порушують академічну доброчесність? Як педагог сприяє вкоріненню плагіату серед дошкільнят?</vt:lpstr>
      <vt:lpstr>Законом України про Освіту статтею 42 визначено:</vt:lpstr>
      <vt:lpstr>Виконання завдань вихователем</vt:lpstr>
      <vt:lpstr>Представлення роботи родини за власну  на певній виставці дитячих робіт</vt:lpstr>
      <vt:lpstr>Формування в дитини доброчесності – є одним із обов’язкових робот вихователя!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Консультація для вихователів «Виховання доброчесності у дітей дошкільного віку»</dc:title>
  <dc:creator>Ольга</dc:creator>
  <cp:lastModifiedBy>Ольга</cp:lastModifiedBy>
  <cp:revision>11</cp:revision>
  <dcterms:created xsi:type="dcterms:W3CDTF">2022-01-23T11:24:40Z</dcterms:created>
  <dcterms:modified xsi:type="dcterms:W3CDTF">2022-02-05T12:41:14Z</dcterms:modified>
</cp:coreProperties>
</file>